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994" r:id="rId1"/>
  </p:sldMasterIdLst>
  <p:notesMasterIdLst>
    <p:notesMasterId r:id="rId34"/>
  </p:notesMasterIdLst>
  <p:sldIdLst>
    <p:sldId id="311" r:id="rId2"/>
    <p:sldId id="256" r:id="rId3"/>
    <p:sldId id="306" r:id="rId4"/>
    <p:sldId id="312" r:id="rId5"/>
    <p:sldId id="257" r:id="rId6"/>
    <p:sldId id="309" r:id="rId7"/>
    <p:sldId id="355" r:id="rId8"/>
    <p:sldId id="342" r:id="rId9"/>
    <p:sldId id="343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25" r:id="rId22"/>
    <p:sldId id="334" r:id="rId23"/>
    <p:sldId id="321" r:id="rId24"/>
    <p:sldId id="319" r:id="rId25"/>
    <p:sldId id="320" r:id="rId26"/>
    <p:sldId id="314" r:id="rId27"/>
    <p:sldId id="315" r:id="rId28"/>
    <p:sldId id="316" r:id="rId29"/>
    <p:sldId id="317" r:id="rId30"/>
    <p:sldId id="322" r:id="rId31"/>
    <p:sldId id="326" r:id="rId32"/>
    <p:sldId id="298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33" autoAdjust="0"/>
  </p:normalViewPr>
  <p:slideViewPr>
    <p:cSldViewPr>
      <p:cViewPr varScale="1">
        <p:scale>
          <a:sx n="72" d="100"/>
          <a:sy n="72" d="100"/>
        </p:scale>
        <p:origin x="63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334A00-2831-4659-93D1-B53DE3C7E62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EEBDAD2-7E00-4B94-9C0F-DF6CA4FE5C9A}">
      <dgm:prSet phldrT="[Text]" custT="1"/>
      <dgm:spPr/>
      <dgm:t>
        <a:bodyPr/>
        <a:lstStyle/>
        <a:p>
          <a:r>
            <a:rPr lang="en-GB" sz="2800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Nouman</a:t>
          </a:r>
          <a:r>
            <a:rPr lang="en-GB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GB" sz="2800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Rafique</a:t>
          </a:r>
          <a:r>
            <a:rPr lang="en-GB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</a:t>
          </a:r>
          <a:r>
            <a:rPr lang="en-GB" sz="2800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Reg</a:t>
          </a:r>
          <a:r>
            <a:rPr lang="en-GB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 94)</a:t>
          </a:r>
        </a:p>
      </dgm:t>
    </dgm:pt>
    <dgm:pt modelId="{CDAF9949-259E-4372-8D49-EAA51D9F23BB}" type="parTrans" cxnId="{1F1A295D-6B5B-42D9-B41B-9FEBB364F652}">
      <dgm:prSet/>
      <dgm:spPr/>
      <dgm:t>
        <a:bodyPr/>
        <a:lstStyle/>
        <a:p>
          <a:endParaRPr lang="en-US"/>
        </a:p>
      </dgm:t>
    </dgm:pt>
    <dgm:pt modelId="{D7186CE4-C192-48FC-9F45-B9CA247E3B59}" type="sibTrans" cxnId="{1F1A295D-6B5B-42D9-B41B-9FEBB364F652}">
      <dgm:prSet/>
      <dgm:spPr/>
      <dgm:t>
        <a:bodyPr/>
        <a:lstStyle/>
        <a:p>
          <a:endParaRPr lang="en-US"/>
        </a:p>
      </dgm:t>
    </dgm:pt>
    <dgm:pt modelId="{ACCD9B10-BC8E-4CB9-BAD9-AA809447F506}">
      <dgm:prSet phldrT="[Text]" custT="1"/>
      <dgm:spPr/>
      <dgm:t>
        <a:bodyPr/>
        <a:lstStyle/>
        <a:p>
          <a:r>
            <a:rPr lang="en-GB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Danish Umar (</a:t>
          </a:r>
          <a:r>
            <a:rPr lang="en-GB" sz="2800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Reg</a:t>
          </a:r>
          <a:r>
            <a:rPr lang="en-GB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 21)</a:t>
          </a:r>
        </a:p>
      </dgm:t>
    </dgm:pt>
    <dgm:pt modelId="{7D0B7801-FFA2-4A98-A4B8-ABF0651D46B2}" type="parTrans" cxnId="{8C0DAA64-66AB-4183-8552-F1A2BBA0D20D}">
      <dgm:prSet/>
      <dgm:spPr/>
      <dgm:t>
        <a:bodyPr/>
        <a:lstStyle/>
        <a:p>
          <a:endParaRPr lang="en-US"/>
        </a:p>
      </dgm:t>
    </dgm:pt>
    <dgm:pt modelId="{47B4DF82-273E-4B99-A5D9-E0C4317C2321}" type="sibTrans" cxnId="{8C0DAA64-66AB-4183-8552-F1A2BBA0D20D}">
      <dgm:prSet/>
      <dgm:spPr/>
      <dgm:t>
        <a:bodyPr/>
        <a:lstStyle/>
        <a:p>
          <a:endParaRPr lang="en-US"/>
        </a:p>
      </dgm:t>
    </dgm:pt>
    <dgm:pt modelId="{901D73F4-6F65-46CB-9B8D-26F6ECD5CDA6}">
      <dgm:prSet phldrT="[Text]" custT="1"/>
      <dgm:spPr/>
      <dgm:t>
        <a:bodyPr/>
        <a:lstStyle/>
        <a:p>
          <a:r>
            <a:rPr lang="en-GB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Khizar Farman (</a:t>
          </a:r>
          <a:r>
            <a:rPr lang="en-GB" sz="2800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Reg</a:t>
          </a:r>
          <a:r>
            <a:rPr lang="en-GB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 41)</a:t>
          </a:r>
          <a:endParaRPr lang="en-US" sz="2800" dirty="0">
            <a:solidFill>
              <a:schemeClr val="bg1"/>
            </a:solidFill>
          </a:endParaRPr>
        </a:p>
      </dgm:t>
    </dgm:pt>
    <dgm:pt modelId="{890CF776-9C04-4CEB-A142-4D9D0DF709E7}" type="parTrans" cxnId="{9EAD2D81-2ACB-448A-A8E2-8DD62C34654A}">
      <dgm:prSet/>
      <dgm:spPr/>
      <dgm:t>
        <a:bodyPr/>
        <a:lstStyle/>
        <a:p>
          <a:endParaRPr lang="en-US"/>
        </a:p>
      </dgm:t>
    </dgm:pt>
    <dgm:pt modelId="{42125B60-CBF6-4869-985A-64AF4AC9C625}" type="sibTrans" cxnId="{9EAD2D81-2ACB-448A-A8E2-8DD62C34654A}">
      <dgm:prSet/>
      <dgm:spPr/>
      <dgm:t>
        <a:bodyPr/>
        <a:lstStyle/>
        <a:p>
          <a:endParaRPr lang="en-US"/>
        </a:p>
      </dgm:t>
    </dgm:pt>
    <dgm:pt modelId="{543F6566-B0EB-4CF8-85A7-C0C6161F2F6E}" type="pres">
      <dgm:prSet presAssocID="{A4334A00-2831-4659-93D1-B53DE3C7E62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2B16E91-6E3F-40CD-AD1F-8FEE81F28BC6}" type="pres">
      <dgm:prSet presAssocID="{5EEBDAD2-7E00-4B94-9C0F-DF6CA4FE5C9A}" presName="parentLin" presStyleCnt="0"/>
      <dgm:spPr/>
    </dgm:pt>
    <dgm:pt modelId="{D5D6BE1A-E2D7-46A4-B373-F5FFC357AF45}" type="pres">
      <dgm:prSet presAssocID="{5EEBDAD2-7E00-4B94-9C0F-DF6CA4FE5C9A}" presName="parentLeftMargin" presStyleLbl="node1" presStyleIdx="0" presStyleCnt="3"/>
      <dgm:spPr/>
      <dgm:t>
        <a:bodyPr/>
        <a:lstStyle/>
        <a:p>
          <a:endParaRPr lang="en-GB"/>
        </a:p>
      </dgm:t>
    </dgm:pt>
    <dgm:pt modelId="{77BA41A9-CF0F-44DF-B8B3-45053713FE1A}" type="pres">
      <dgm:prSet presAssocID="{5EEBDAD2-7E00-4B94-9C0F-DF6CA4FE5C9A}" presName="parentText" presStyleLbl="node1" presStyleIdx="0" presStyleCnt="3" custScaleX="11607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FB0DD2-D18A-4DD6-A6F4-12CE48DEB4EC}" type="pres">
      <dgm:prSet presAssocID="{5EEBDAD2-7E00-4B94-9C0F-DF6CA4FE5C9A}" presName="negativeSpace" presStyleCnt="0"/>
      <dgm:spPr/>
    </dgm:pt>
    <dgm:pt modelId="{88E259DB-809E-45A3-A629-1E263079919E}" type="pres">
      <dgm:prSet presAssocID="{5EEBDAD2-7E00-4B94-9C0F-DF6CA4FE5C9A}" presName="childText" presStyleLbl="conFgAcc1" presStyleIdx="0" presStyleCnt="3">
        <dgm:presLayoutVars>
          <dgm:bulletEnabled val="1"/>
        </dgm:presLayoutVars>
      </dgm:prSet>
      <dgm:spPr/>
    </dgm:pt>
    <dgm:pt modelId="{7A160108-380B-4F19-AEEC-877A412D79A4}" type="pres">
      <dgm:prSet presAssocID="{D7186CE4-C192-48FC-9F45-B9CA247E3B59}" presName="spaceBetweenRectangles" presStyleCnt="0"/>
      <dgm:spPr/>
    </dgm:pt>
    <dgm:pt modelId="{22B7F616-A2F9-4EDE-84DB-05D37FE8C037}" type="pres">
      <dgm:prSet presAssocID="{ACCD9B10-BC8E-4CB9-BAD9-AA809447F506}" presName="parentLin" presStyleCnt="0"/>
      <dgm:spPr/>
    </dgm:pt>
    <dgm:pt modelId="{E1EDC30B-9E23-4F6D-8FF0-F962F1E6A51F}" type="pres">
      <dgm:prSet presAssocID="{ACCD9B10-BC8E-4CB9-BAD9-AA809447F506}" presName="parentLeftMargin" presStyleLbl="node1" presStyleIdx="0" presStyleCnt="3"/>
      <dgm:spPr/>
      <dgm:t>
        <a:bodyPr/>
        <a:lstStyle/>
        <a:p>
          <a:endParaRPr lang="en-GB"/>
        </a:p>
      </dgm:t>
    </dgm:pt>
    <dgm:pt modelId="{29C5C51F-C6FA-4DB6-8850-1513C58E6325}" type="pres">
      <dgm:prSet presAssocID="{ACCD9B10-BC8E-4CB9-BAD9-AA809447F506}" presName="parentText" presStyleLbl="node1" presStyleIdx="1" presStyleCnt="3" custScaleX="11607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D78200-2CBF-4ED9-A8A2-73191986EC89}" type="pres">
      <dgm:prSet presAssocID="{ACCD9B10-BC8E-4CB9-BAD9-AA809447F506}" presName="negativeSpace" presStyleCnt="0"/>
      <dgm:spPr/>
    </dgm:pt>
    <dgm:pt modelId="{9F9FFA39-29D1-4C1F-A7B1-E6B1DBBF63C0}" type="pres">
      <dgm:prSet presAssocID="{ACCD9B10-BC8E-4CB9-BAD9-AA809447F506}" presName="childText" presStyleLbl="conFgAcc1" presStyleIdx="1" presStyleCnt="3">
        <dgm:presLayoutVars>
          <dgm:bulletEnabled val="1"/>
        </dgm:presLayoutVars>
      </dgm:prSet>
      <dgm:spPr/>
    </dgm:pt>
    <dgm:pt modelId="{D4F6E6E9-D559-404B-BF92-89D2A77AC655}" type="pres">
      <dgm:prSet presAssocID="{47B4DF82-273E-4B99-A5D9-E0C4317C2321}" presName="spaceBetweenRectangles" presStyleCnt="0"/>
      <dgm:spPr/>
    </dgm:pt>
    <dgm:pt modelId="{EB131876-3904-40C9-B453-7C4BA16C138D}" type="pres">
      <dgm:prSet presAssocID="{901D73F4-6F65-46CB-9B8D-26F6ECD5CDA6}" presName="parentLin" presStyleCnt="0"/>
      <dgm:spPr/>
    </dgm:pt>
    <dgm:pt modelId="{CA362CD2-3132-499E-9D5E-7694438A0AEF}" type="pres">
      <dgm:prSet presAssocID="{901D73F4-6F65-46CB-9B8D-26F6ECD5CDA6}" presName="parentLeftMargin" presStyleLbl="node1" presStyleIdx="1" presStyleCnt="3"/>
      <dgm:spPr/>
      <dgm:t>
        <a:bodyPr/>
        <a:lstStyle/>
        <a:p>
          <a:endParaRPr lang="en-GB"/>
        </a:p>
      </dgm:t>
    </dgm:pt>
    <dgm:pt modelId="{411F85CD-27B9-480B-8B6D-5D17D876759E}" type="pres">
      <dgm:prSet presAssocID="{901D73F4-6F65-46CB-9B8D-26F6ECD5CDA6}" presName="parentText" presStyleLbl="node1" presStyleIdx="2" presStyleCnt="3" custScaleX="11607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5CACF9-730C-4457-B009-C00EFD874B9B}" type="pres">
      <dgm:prSet presAssocID="{901D73F4-6F65-46CB-9B8D-26F6ECD5CDA6}" presName="negativeSpace" presStyleCnt="0"/>
      <dgm:spPr/>
    </dgm:pt>
    <dgm:pt modelId="{308A6A29-CCF2-45AA-AEF9-CD85BD10B686}" type="pres">
      <dgm:prSet presAssocID="{901D73F4-6F65-46CB-9B8D-26F6ECD5CDA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2391960-EDD2-414B-950C-F8F7591024E2}" type="presOf" srcId="{901D73F4-6F65-46CB-9B8D-26F6ECD5CDA6}" destId="{411F85CD-27B9-480B-8B6D-5D17D876759E}" srcOrd="1" destOrd="0" presId="urn:microsoft.com/office/officeart/2005/8/layout/list1"/>
    <dgm:cxn modelId="{32A40338-23F8-45F4-AA68-44325F82CB04}" type="presOf" srcId="{901D73F4-6F65-46CB-9B8D-26F6ECD5CDA6}" destId="{CA362CD2-3132-499E-9D5E-7694438A0AEF}" srcOrd="0" destOrd="0" presId="urn:microsoft.com/office/officeart/2005/8/layout/list1"/>
    <dgm:cxn modelId="{FD69680B-9D97-410E-B072-DC65605F664A}" type="presOf" srcId="{ACCD9B10-BC8E-4CB9-BAD9-AA809447F506}" destId="{E1EDC30B-9E23-4F6D-8FF0-F962F1E6A51F}" srcOrd="0" destOrd="0" presId="urn:microsoft.com/office/officeart/2005/8/layout/list1"/>
    <dgm:cxn modelId="{A522E81E-9024-4078-80FC-AD97E2123701}" type="presOf" srcId="{ACCD9B10-BC8E-4CB9-BAD9-AA809447F506}" destId="{29C5C51F-C6FA-4DB6-8850-1513C58E6325}" srcOrd="1" destOrd="0" presId="urn:microsoft.com/office/officeart/2005/8/layout/list1"/>
    <dgm:cxn modelId="{AFCFF68D-EE37-48AC-86B6-440E0F359FAE}" type="presOf" srcId="{A4334A00-2831-4659-93D1-B53DE3C7E625}" destId="{543F6566-B0EB-4CF8-85A7-C0C6161F2F6E}" srcOrd="0" destOrd="0" presId="urn:microsoft.com/office/officeart/2005/8/layout/list1"/>
    <dgm:cxn modelId="{85666368-8DBE-46A3-A2F4-75215D8032AF}" type="presOf" srcId="{5EEBDAD2-7E00-4B94-9C0F-DF6CA4FE5C9A}" destId="{D5D6BE1A-E2D7-46A4-B373-F5FFC357AF45}" srcOrd="0" destOrd="0" presId="urn:microsoft.com/office/officeart/2005/8/layout/list1"/>
    <dgm:cxn modelId="{8C0DAA64-66AB-4183-8552-F1A2BBA0D20D}" srcId="{A4334A00-2831-4659-93D1-B53DE3C7E625}" destId="{ACCD9B10-BC8E-4CB9-BAD9-AA809447F506}" srcOrd="1" destOrd="0" parTransId="{7D0B7801-FFA2-4A98-A4B8-ABF0651D46B2}" sibTransId="{47B4DF82-273E-4B99-A5D9-E0C4317C2321}"/>
    <dgm:cxn modelId="{9EAD2D81-2ACB-448A-A8E2-8DD62C34654A}" srcId="{A4334A00-2831-4659-93D1-B53DE3C7E625}" destId="{901D73F4-6F65-46CB-9B8D-26F6ECD5CDA6}" srcOrd="2" destOrd="0" parTransId="{890CF776-9C04-4CEB-A142-4D9D0DF709E7}" sibTransId="{42125B60-CBF6-4869-985A-64AF4AC9C625}"/>
    <dgm:cxn modelId="{E5FB28FF-524B-489E-BFE6-E466F65A2CAE}" type="presOf" srcId="{5EEBDAD2-7E00-4B94-9C0F-DF6CA4FE5C9A}" destId="{77BA41A9-CF0F-44DF-B8B3-45053713FE1A}" srcOrd="1" destOrd="0" presId="urn:microsoft.com/office/officeart/2005/8/layout/list1"/>
    <dgm:cxn modelId="{1F1A295D-6B5B-42D9-B41B-9FEBB364F652}" srcId="{A4334A00-2831-4659-93D1-B53DE3C7E625}" destId="{5EEBDAD2-7E00-4B94-9C0F-DF6CA4FE5C9A}" srcOrd="0" destOrd="0" parTransId="{CDAF9949-259E-4372-8D49-EAA51D9F23BB}" sibTransId="{D7186CE4-C192-48FC-9F45-B9CA247E3B59}"/>
    <dgm:cxn modelId="{BBE87759-0898-4B19-A6F1-B18209563645}" type="presParOf" srcId="{543F6566-B0EB-4CF8-85A7-C0C6161F2F6E}" destId="{B2B16E91-6E3F-40CD-AD1F-8FEE81F28BC6}" srcOrd="0" destOrd="0" presId="urn:microsoft.com/office/officeart/2005/8/layout/list1"/>
    <dgm:cxn modelId="{2D433591-EAEB-471C-9E4C-1D88942FF4E7}" type="presParOf" srcId="{B2B16E91-6E3F-40CD-AD1F-8FEE81F28BC6}" destId="{D5D6BE1A-E2D7-46A4-B373-F5FFC357AF45}" srcOrd="0" destOrd="0" presId="urn:microsoft.com/office/officeart/2005/8/layout/list1"/>
    <dgm:cxn modelId="{DBF08063-11DD-4BE5-BCE8-B0BE2C34A19A}" type="presParOf" srcId="{B2B16E91-6E3F-40CD-AD1F-8FEE81F28BC6}" destId="{77BA41A9-CF0F-44DF-B8B3-45053713FE1A}" srcOrd="1" destOrd="0" presId="urn:microsoft.com/office/officeart/2005/8/layout/list1"/>
    <dgm:cxn modelId="{4298C3D5-264E-4881-8158-0C2B79A5CEB2}" type="presParOf" srcId="{543F6566-B0EB-4CF8-85A7-C0C6161F2F6E}" destId="{FCFB0DD2-D18A-4DD6-A6F4-12CE48DEB4EC}" srcOrd="1" destOrd="0" presId="urn:microsoft.com/office/officeart/2005/8/layout/list1"/>
    <dgm:cxn modelId="{8986481F-6EF9-4C92-AE9F-06CDEBE1C7E5}" type="presParOf" srcId="{543F6566-B0EB-4CF8-85A7-C0C6161F2F6E}" destId="{88E259DB-809E-45A3-A629-1E263079919E}" srcOrd="2" destOrd="0" presId="urn:microsoft.com/office/officeart/2005/8/layout/list1"/>
    <dgm:cxn modelId="{FEC117C7-AA79-4D12-BCA0-C94332A3DA18}" type="presParOf" srcId="{543F6566-B0EB-4CF8-85A7-C0C6161F2F6E}" destId="{7A160108-380B-4F19-AEEC-877A412D79A4}" srcOrd="3" destOrd="0" presId="urn:microsoft.com/office/officeart/2005/8/layout/list1"/>
    <dgm:cxn modelId="{0D9E72E4-EADF-4F17-8C38-7ADDDC40BC3A}" type="presParOf" srcId="{543F6566-B0EB-4CF8-85A7-C0C6161F2F6E}" destId="{22B7F616-A2F9-4EDE-84DB-05D37FE8C037}" srcOrd="4" destOrd="0" presId="urn:microsoft.com/office/officeart/2005/8/layout/list1"/>
    <dgm:cxn modelId="{5BA07083-B652-4F36-ACE3-B5889849CAD1}" type="presParOf" srcId="{22B7F616-A2F9-4EDE-84DB-05D37FE8C037}" destId="{E1EDC30B-9E23-4F6D-8FF0-F962F1E6A51F}" srcOrd="0" destOrd="0" presId="urn:microsoft.com/office/officeart/2005/8/layout/list1"/>
    <dgm:cxn modelId="{4119F2FB-A02B-4B09-95AD-02BBB43D7147}" type="presParOf" srcId="{22B7F616-A2F9-4EDE-84DB-05D37FE8C037}" destId="{29C5C51F-C6FA-4DB6-8850-1513C58E6325}" srcOrd="1" destOrd="0" presId="urn:microsoft.com/office/officeart/2005/8/layout/list1"/>
    <dgm:cxn modelId="{EA85D2C7-A7F0-44C1-BFFB-69E188BBEAD2}" type="presParOf" srcId="{543F6566-B0EB-4CF8-85A7-C0C6161F2F6E}" destId="{54D78200-2CBF-4ED9-A8A2-73191986EC89}" srcOrd="5" destOrd="0" presId="urn:microsoft.com/office/officeart/2005/8/layout/list1"/>
    <dgm:cxn modelId="{DB6A8478-DE2A-4F8D-9C02-55C6A76CA8B0}" type="presParOf" srcId="{543F6566-B0EB-4CF8-85A7-C0C6161F2F6E}" destId="{9F9FFA39-29D1-4C1F-A7B1-E6B1DBBF63C0}" srcOrd="6" destOrd="0" presId="urn:microsoft.com/office/officeart/2005/8/layout/list1"/>
    <dgm:cxn modelId="{085798E0-2F92-4FD6-9D21-2D96233A19A3}" type="presParOf" srcId="{543F6566-B0EB-4CF8-85A7-C0C6161F2F6E}" destId="{D4F6E6E9-D559-404B-BF92-89D2A77AC655}" srcOrd="7" destOrd="0" presId="urn:microsoft.com/office/officeart/2005/8/layout/list1"/>
    <dgm:cxn modelId="{CF4AE88C-D017-4D97-8DE5-FD2A274CEE9D}" type="presParOf" srcId="{543F6566-B0EB-4CF8-85A7-C0C6161F2F6E}" destId="{EB131876-3904-40C9-B453-7C4BA16C138D}" srcOrd="8" destOrd="0" presId="urn:microsoft.com/office/officeart/2005/8/layout/list1"/>
    <dgm:cxn modelId="{D8B0C006-FA5A-44DA-BAE7-6EB23EDA5512}" type="presParOf" srcId="{EB131876-3904-40C9-B453-7C4BA16C138D}" destId="{CA362CD2-3132-499E-9D5E-7694438A0AEF}" srcOrd="0" destOrd="0" presId="urn:microsoft.com/office/officeart/2005/8/layout/list1"/>
    <dgm:cxn modelId="{AA2E3081-8C9E-47CC-988B-727356EC110D}" type="presParOf" srcId="{EB131876-3904-40C9-B453-7C4BA16C138D}" destId="{411F85CD-27B9-480B-8B6D-5D17D876759E}" srcOrd="1" destOrd="0" presId="urn:microsoft.com/office/officeart/2005/8/layout/list1"/>
    <dgm:cxn modelId="{D04937F6-9936-4DBE-A1E5-438832425132}" type="presParOf" srcId="{543F6566-B0EB-4CF8-85A7-C0C6161F2F6E}" destId="{965CACF9-730C-4457-B009-C00EFD874B9B}" srcOrd="9" destOrd="0" presId="urn:microsoft.com/office/officeart/2005/8/layout/list1"/>
    <dgm:cxn modelId="{A257357A-2B6C-40DA-9380-FC0B386E28E5}" type="presParOf" srcId="{543F6566-B0EB-4CF8-85A7-C0C6161F2F6E}" destId="{308A6A29-CCF2-45AA-AEF9-CD85BD10B68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3E4975-4440-47E9-8277-A8029938866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61020B-AF46-45E3-97C5-5310801F910E}">
      <dgm:prSet phldrT="[Text]" custT="1"/>
      <dgm:spPr/>
      <dgm:t>
        <a:bodyPr/>
        <a:lstStyle/>
        <a:p>
          <a:r>
            <a: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endParaRPr lang="en-US" sz="2800" dirty="0"/>
        </a:p>
      </dgm:t>
    </dgm:pt>
    <dgm:pt modelId="{85B28423-DCDA-4B01-89E5-89D34EA5C2F4}" type="parTrans" cxnId="{C4AA73C5-6ABB-48B0-B101-5ED0CC7BA9B5}">
      <dgm:prSet/>
      <dgm:spPr/>
      <dgm:t>
        <a:bodyPr/>
        <a:lstStyle/>
        <a:p>
          <a:endParaRPr lang="en-US"/>
        </a:p>
      </dgm:t>
    </dgm:pt>
    <dgm:pt modelId="{F6209875-CADB-41D4-B175-ED9A53934259}" type="sibTrans" cxnId="{C4AA73C5-6ABB-48B0-B101-5ED0CC7BA9B5}">
      <dgm:prSet/>
      <dgm:spPr/>
      <dgm:t>
        <a:bodyPr/>
        <a:lstStyle/>
        <a:p>
          <a:endParaRPr lang="en-US"/>
        </a:p>
      </dgm:t>
    </dgm:pt>
    <dgm:pt modelId="{BC48E44B-EEE3-46FD-82E6-7188BEA3B88F}">
      <dgm:prSet phldrT="[Text]" custT="1"/>
      <dgm:spPr/>
      <dgm:t>
        <a:bodyPr/>
        <a:lstStyle/>
        <a:p>
          <a:r>
            <a: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2800" dirty="0"/>
        </a:p>
      </dgm:t>
    </dgm:pt>
    <dgm:pt modelId="{7C5A09EC-ADBB-4FD7-8A0E-8891C45626A5}" type="parTrans" cxnId="{504E4030-DA83-4F31-AA44-A6BBA6851C37}">
      <dgm:prSet/>
      <dgm:spPr/>
      <dgm:t>
        <a:bodyPr/>
        <a:lstStyle/>
        <a:p>
          <a:endParaRPr lang="en-US"/>
        </a:p>
      </dgm:t>
    </dgm:pt>
    <dgm:pt modelId="{A99EE804-9AF9-4829-8B57-DF578B1CB2FA}" type="sibTrans" cxnId="{504E4030-DA83-4F31-AA44-A6BBA6851C37}">
      <dgm:prSet/>
      <dgm:spPr/>
      <dgm:t>
        <a:bodyPr/>
        <a:lstStyle/>
        <a:p>
          <a:endParaRPr lang="en-US"/>
        </a:p>
      </dgm:t>
    </dgm:pt>
    <dgm:pt modelId="{717CA383-56DB-451A-ABF6-AD4A93AA87F7}">
      <dgm:prSet custT="1"/>
      <dgm:spPr/>
      <dgm:t>
        <a:bodyPr/>
        <a:lstStyle/>
        <a:p>
          <a:r>
            <a: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Results and Conclusion</a:t>
          </a:r>
          <a:endParaRPr lang="en-US" sz="2800" dirty="0"/>
        </a:p>
      </dgm:t>
    </dgm:pt>
    <dgm:pt modelId="{28E8FEA5-528A-4901-A1AB-8004812B8AD9}" type="parTrans" cxnId="{4229AD85-2130-48D6-B00D-47DC65CB8AFE}">
      <dgm:prSet/>
      <dgm:spPr/>
      <dgm:t>
        <a:bodyPr/>
        <a:lstStyle/>
        <a:p>
          <a:endParaRPr lang="en-US"/>
        </a:p>
      </dgm:t>
    </dgm:pt>
    <dgm:pt modelId="{A6EED77C-FAAD-4356-9699-E17513F8D538}" type="sibTrans" cxnId="{4229AD85-2130-48D6-B00D-47DC65CB8AFE}">
      <dgm:prSet/>
      <dgm:spPr/>
      <dgm:t>
        <a:bodyPr/>
        <a:lstStyle/>
        <a:p>
          <a:endParaRPr lang="en-US"/>
        </a:p>
      </dgm:t>
    </dgm:pt>
    <dgm:pt modelId="{4FDD6817-295E-463B-AFA6-8E3A2A177620}">
      <dgm:prSet custT="1"/>
      <dgm:spPr/>
      <dgm:t>
        <a:bodyPr/>
        <a:lstStyle/>
        <a:p>
          <a:r>
            <a: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Research methodology</a:t>
          </a:r>
          <a:endParaRPr lang="en-US" sz="2800" dirty="0"/>
        </a:p>
      </dgm:t>
    </dgm:pt>
    <dgm:pt modelId="{FACB5D69-F350-4A37-8DDE-49279B97A0BE}" type="parTrans" cxnId="{F8491B9F-D592-441D-9BAB-6C0774FE50D0}">
      <dgm:prSet/>
      <dgm:spPr/>
      <dgm:t>
        <a:bodyPr/>
        <a:lstStyle/>
        <a:p>
          <a:endParaRPr lang="en-US"/>
        </a:p>
      </dgm:t>
    </dgm:pt>
    <dgm:pt modelId="{08A1D18A-9875-46D2-B15D-FF39B2C3E024}" type="sibTrans" cxnId="{F8491B9F-D592-441D-9BAB-6C0774FE50D0}">
      <dgm:prSet/>
      <dgm:spPr/>
      <dgm:t>
        <a:bodyPr/>
        <a:lstStyle/>
        <a:p>
          <a:endParaRPr lang="en-US"/>
        </a:p>
      </dgm:t>
    </dgm:pt>
    <dgm:pt modelId="{D0B9983F-31E8-40B4-A89B-337266160F76}">
      <dgm:prSet custT="1"/>
      <dgm:spPr/>
      <dgm:t>
        <a:bodyPr/>
        <a:lstStyle/>
        <a:p>
          <a:r>
            <a: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2800" dirty="0"/>
        </a:p>
      </dgm:t>
    </dgm:pt>
    <dgm:pt modelId="{34963B3D-46DA-4AE2-A5BB-8376D4270CCB}" type="sibTrans" cxnId="{8005DD3E-FFD3-40D4-A72B-35280769E71A}">
      <dgm:prSet/>
      <dgm:spPr/>
      <dgm:t>
        <a:bodyPr/>
        <a:lstStyle/>
        <a:p>
          <a:endParaRPr lang="en-US"/>
        </a:p>
      </dgm:t>
    </dgm:pt>
    <dgm:pt modelId="{70A6BE45-BAD2-4562-AF5B-91F3FF089B8B}" type="parTrans" cxnId="{8005DD3E-FFD3-40D4-A72B-35280769E71A}">
      <dgm:prSet/>
      <dgm:spPr/>
      <dgm:t>
        <a:bodyPr/>
        <a:lstStyle/>
        <a:p>
          <a:endParaRPr lang="en-US"/>
        </a:p>
      </dgm:t>
    </dgm:pt>
    <dgm:pt modelId="{71E60528-0147-4C1E-BDB1-8D5DCD1CF957}">
      <dgm:prSet custT="1"/>
      <dgm:spPr/>
      <dgm:t>
        <a:bodyPr/>
        <a:lstStyle/>
        <a:p>
          <a:r>
            <a: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Research plan</a:t>
          </a:r>
          <a:endParaRPr lang="en-US" sz="2800" dirty="0"/>
        </a:p>
      </dgm:t>
    </dgm:pt>
    <dgm:pt modelId="{57F74BDE-CCBF-42E5-B663-992C0BA8E92E}" type="sibTrans" cxnId="{FDE04CF6-5242-43E7-B7D4-4AE32263B904}">
      <dgm:prSet/>
      <dgm:spPr/>
      <dgm:t>
        <a:bodyPr/>
        <a:lstStyle/>
        <a:p>
          <a:endParaRPr lang="en-US"/>
        </a:p>
      </dgm:t>
    </dgm:pt>
    <dgm:pt modelId="{BFDC040E-0BBE-4D6F-876D-95DE18140143}" type="parTrans" cxnId="{FDE04CF6-5242-43E7-B7D4-4AE32263B904}">
      <dgm:prSet/>
      <dgm:spPr/>
      <dgm:t>
        <a:bodyPr/>
        <a:lstStyle/>
        <a:p>
          <a:endParaRPr lang="en-US"/>
        </a:p>
      </dgm:t>
    </dgm:pt>
    <dgm:pt modelId="{A4A2870A-7EC0-4A7B-AFAD-16A1B792D0BE}" type="pres">
      <dgm:prSet presAssocID="{DE3E4975-4440-47E9-8277-A8029938866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86C2B34B-3A07-4711-A6A6-E1951A7FA5C1}" type="pres">
      <dgm:prSet presAssocID="{DE3E4975-4440-47E9-8277-A80299388663}" presName="Name1" presStyleCnt="0"/>
      <dgm:spPr/>
    </dgm:pt>
    <dgm:pt modelId="{5FFECBC9-7D9C-480F-A67A-C56E6ABD4BBC}" type="pres">
      <dgm:prSet presAssocID="{DE3E4975-4440-47E9-8277-A80299388663}" presName="cycle" presStyleCnt="0"/>
      <dgm:spPr/>
    </dgm:pt>
    <dgm:pt modelId="{C1A68611-C359-468F-B195-7748F39BD384}" type="pres">
      <dgm:prSet presAssocID="{DE3E4975-4440-47E9-8277-A80299388663}" presName="srcNode" presStyleLbl="node1" presStyleIdx="0" presStyleCnt="6"/>
      <dgm:spPr/>
    </dgm:pt>
    <dgm:pt modelId="{4FBD420E-CE5D-42FD-8BE9-668682054A64}" type="pres">
      <dgm:prSet presAssocID="{DE3E4975-4440-47E9-8277-A80299388663}" presName="conn" presStyleLbl="parChTrans1D2" presStyleIdx="0" presStyleCnt="1"/>
      <dgm:spPr/>
      <dgm:t>
        <a:bodyPr/>
        <a:lstStyle/>
        <a:p>
          <a:endParaRPr lang="en-GB"/>
        </a:p>
      </dgm:t>
    </dgm:pt>
    <dgm:pt modelId="{B4F737EE-554B-4D89-98FB-6454E0823CF0}" type="pres">
      <dgm:prSet presAssocID="{DE3E4975-4440-47E9-8277-A80299388663}" presName="extraNode" presStyleLbl="node1" presStyleIdx="0" presStyleCnt="6"/>
      <dgm:spPr/>
    </dgm:pt>
    <dgm:pt modelId="{494BED69-AFB3-4E30-AFCE-4CA98504864B}" type="pres">
      <dgm:prSet presAssocID="{DE3E4975-4440-47E9-8277-A80299388663}" presName="dstNode" presStyleLbl="node1" presStyleIdx="0" presStyleCnt="6"/>
      <dgm:spPr/>
    </dgm:pt>
    <dgm:pt modelId="{B8022C81-B582-4C66-84D3-C16BC7A617F1}" type="pres">
      <dgm:prSet presAssocID="{7D61020B-AF46-45E3-97C5-5310801F910E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10BD5D-84FC-4038-9689-11B985AFC4F2}" type="pres">
      <dgm:prSet presAssocID="{7D61020B-AF46-45E3-97C5-5310801F910E}" presName="accent_1" presStyleCnt="0"/>
      <dgm:spPr/>
    </dgm:pt>
    <dgm:pt modelId="{0E4B7D69-2C8C-48E2-8523-4C2978ED83D3}" type="pres">
      <dgm:prSet presAssocID="{7D61020B-AF46-45E3-97C5-5310801F910E}" presName="accentRepeatNode" presStyleLbl="solidFgAcc1" presStyleIdx="0" presStyleCnt="6"/>
      <dgm:spPr/>
    </dgm:pt>
    <dgm:pt modelId="{3111EBD4-B5CA-4587-B4F0-36B5543E2842}" type="pres">
      <dgm:prSet presAssocID="{BC48E44B-EEE3-46FD-82E6-7188BEA3B88F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5DA6DA-6AAB-4E8C-8AB4-26D70E8A5E37}" type="pres">
      <dgm:prSet presAssocID="{BC48E44B-EEE3-46FD-82E6-7188BEA3B88F}" presName="accent_2" presStyleCnt="0"/>
      <dgm:spPr/>
    </dgm:pt>
    <dgm:pt modelId="{6E2C589B-9232-4F78-A086-B7BF8D2B6CAE}" type="pres">
      <dgm:prSet presAssocID="{BC48E44B-EEE3-46FD-82E6-7188BEA3B88F}" presName="accentRepeatNode" presStyleLbl="solidFgAcc1" presStyleIdx="1" presStyleCnt="6"/>
      <dgm:spPr/>
    </dgm:pt>
    <dgm:pt modelId="{0BB09D3B-824D-4105-B302-16176B0C9896}" type="pres">
      <dgm:prSet presAssocID="{71E60528-0147-4C1E-BDB1-8D5DCD1CF957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EFE22EE-CEF8-41F3-9BA6-0FE9F159C6FB}" type="pres">
      <dgm:prSet presAssocID="{71E60528-0147-4C1E-BDB1-8D5DCD1CF957}" presName="accent_3" presStyleCnt="0"/>
      <dgm:spPr/>
    </dgm:pt>
    <dgm:pt modelId="{254BC804-30F9-4A87-A5E3-1EDAAFCF2B75}" type="pres">
      <dgm:prSet presAssocID="{71E60528-0147-4C1E-BDB1-8D5DCD1CF957}" presName="accentRepeatNode" presStyleLbl="solidFgAcc1" presStyleIdx="2" presStyleCnt="6"/>
      <dgm:spPr/>
    </dgm:pt>
    <dgm:pt modelId="{03775B81-E343-467D-983B-93DA5C7CF0C4}" type="pres">
      <dgm:prSet presAssocID="{D0B9983F-31E8-40B4-A89B-337266160F76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E852DB-57F9-4759-B2B7-3925FBFEE6E9}" type="pres">
      <dgm:prSet presAssocID="{D0B9983F-31E8-40B4-A89B-337266160F76}" presName="accent_4" presStyleCnt="0"/>
      <dgm:spPr/>
    </dgm:pt>
    <dgm:pt modelId="{21E0CBBE-AD47-45FB-B8AD-C57A2E6E5B3F}" type="pres">
      <dgm:prSet presAssocID="{D0B9983F-31E8-40B4-A89B-337266160F76}" presName="accentRepeatNode" presStyleLbl="solidFgAcc1" presStyleIdx="3" presStyleCnt="6"/>
      <dgm:spPr/>
    </dgm:pt>
    <dgm:pt modelId="{BBEBE719-EE2D-47ED-B98B-3D6A86494278}" type="pres">
      <dgm:prSet presAssocID="{4FDD6817-295E-463B-AFA6-8E3A2A177620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0316DB6-B84E-49E2-8F96-1B97A0CC69E4}" type="pres">
      <dgm:prSet presAssocID="{4FDD6817-295E-463B-AFA6-8E3A2A177620}" presName="accent_5" presStyleCnt="0"/>
      <dgm:spPr/>
    </dgm:pt>
    <dgm:pt modelId="{7FFD013A-F26C-45B0-83AD-814C79B14196}" type="pres">
      <dgm:prSet presAssocID="{4FDD6817-295E-463B-AFA6-8E3A2A177620}" presName="accentRepeatNode" presStyleLbl="solidFgAcc1" presStyleIdx="4" presStyleCnt="6"/>
      <dgm:spPr/>
    </dgm:pt>
    <dgm:pt modelId="{9D9D83E7-4793-44ED-BC52-ABF266A5FDB3}" type="pres">
      <dgm:prSet presAssocID="{717CA383-56DB-451A-ABF6-AD4A93AA87F7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FF15849-3E65-49FD-8019-E366E636A0E8}" type="pres">
      <dgm:prSet presAssocID="{717CA383-56DB-451A-ABF6-AD4A93AA87F7}" presName="accent_6" presStyleCnt="0"/>
      <dgm:spPr/>
    </dgm:pt>
    <dgm:pt modelId="{CA4A19DA-971A-4226-95F9-F6BE024FAA6C}" type="pres">
      <dgm:prSet presAssocID="{717CA383-56DB-451A-ABF6-AD4A93AA87F7}" presName="accentRepeatNode" presStyleLbl="solidFgAcc1" presStyleIdx="5" presStyleCnt="6"/>
      <dgm:spPr/>
    </dgm:pt>
  </dgm:ptLst>
  <dgm:cxnLst>
    <dgm:cxn modelId="{F8491B9F-D592-441D-9BAB-6C0774FE50D0}" srcId="{DE3E4975-4440-47E9-8277-A80299388663}" destId="{4FDD6817-295E-463B-AFA6-8E3A2A177620}" srcOrd="4" destOrd="0" parTransId="{FACB5D69-F350-4A37-8DDE-49279B97A0BE}" sibTransId="{08A1D18A-9875-46D2-B15D-FF39B2C3E024}"/>
    <dgm:cxn modelId="{2C42C89A-5544-4CAC-81D4-9090D5347129}" type="presOf" srcId="{BC48E44B-EEE3-46FD-82E6-7188BEA3B88F}" destId="{3111EBD4-B5CA-4587-B4F0-36B5543E2842}" srcOrd="0" destOrd="0" presId="urn:microsoft.com/office/officeart/2008/layout/VerticalCurvedList"/>
    <dgm:cxn modelId="{CBDE9133-8955-42CA-80AE-00C9A8DC1004}" type="presOf" srcId="{4FDD6817-295E-463B-AFA6-8E3A2A177620}" destId="{BBEBE719-EE2D-47ED-B98B-3D6A86494278}" srcOrd="0" destOrd="0" presId="urn:microsoft.com/office/officeart/2008/layout/VerticalCurvedList"/>
    <dgm:cxn modelId="{2A1B1F07-1FBD-4A01-8BCF-F958363EA49D}" type="presOf" srcId="{717CA383-56DB-451A-ABF6-AD4A93AA87F7}" destId="{9D9D83E7-4793-44ED-BC52-ABF266A5FDB3}" srcOrd="0" destOrd="0" presId="urn:microsoft.com/office/officeart/2008/layout/VerticalCurvedList"/>
    <dgm:cxn modelId="{504E4030-DA83-4F31-AA44-A6BBA6851C37}" srcId="{DE3E4975-4440-47E9-8277-A80299388663}" destId="{BC48E44B-EEE3-46FD-82E6-7188BEA3B88F}" srcOrd="1" destOrd="0" parTransId="{7C5A09EC-ADBB-4FD7-8A0E-8891C45626A5}" sibTransId="{A99EE804-9AF9-4829-8B57-DF578B1CB2FA}"/>
    <dgm:cxn modelId="{4229AD85-2130-48D6-B00D-47DC65CB8AFE}" srcId="{DE3E4975-4440-47E9-8277-A80299388663}" destId="{717CA383-56DB-451A-ABF6-AD4A93AA87F7}" srcOrd="5" destOrd="0" parTransId="{28E8FEA5-528A-4901-A1AB-8004812B8AD9}" sibTransId="{A6EED77C-FAAD-4356-9699-E17513F8D538}"/>
    <dgm:cxn modelId="{C4AA73C5-6ABB-48B0-B101-5ED0CC7BA9B5}" srcId="{DE3E4975-4440-47E9-8277-A80299388663}" destId="{7D61020B-AF46-45E3-97C5-5310801F910E}" srcOrd="0" destOrd="0" parTransId="{85B28423-DCDA-4B01-89E5-89D34EA5C2F4}" sibTransId="{F6209875-CADB-41D4-B175-ED9A53934259}"/>
    <dgm:cxn modelId="{DD79074D-28E2-4970-BB6B-3023A6A1B13C}" type="presOf" srcId="{F6209875-CADB-41D4-B175-ED9A53934259}" destId="{4FBD420E-CE5D-42FD-8BE9-668682054A64}" srcOrd="0" destOrd="0" presId="urn:microsoft.com/office/officeart/2008/layout/VerticalCurvedList"/>
    <dgm:cxn modelId="{9AE53411-C3FD-44CD-9C51-7F9301465207}" type="presOf" srcId="{7D61020B-AF46-45E3-97C5-5310801F910E}" destId="{B8022C81-B582-4C66-84D3-C16BC7A617F1}" srcOrd="0" destOrd="0" presId="urn:microsoft.com/office/officeart/2008/layout/VerticalCurvedList"/>
    <dgm:cxn modelId="{C59140CE-2468-40E3-A214-DCDD6E8E5151}" type="presOf" srcId="{DE3E4975-4440-47E9-8277-A80299388663}" destId="{A4A2870A-7EC0-4A7B-AFAD-16A1B792D0BE}" srcOrd="0" destOrd="0" presId="urn:microsoft.com/office/officeart/2008/layout/VerticalCurvedList"/>
    <dgm:cxn modelId="{DAD84B48-288C-4B74-9D01-5405A5E22325}" type="presOf" srcId="{71E60528-0147-4C1E-BDB1-8D5DCD1CF957}" destId="{0BB09D3B-824D-4105-B302-16176B0C9896}" srcOrd="0" destOrd="0" presId="urn:microsoft.com/office/officeart/2008/layout/VerticalCurvedList"/>
    <dgm:cxn modelId="{8005DD3E-FFD3-40D4-A72B-35280769E71A}" srcId="{DE3E4975-4440-47E9-8277-A80299388663}" destId="{D0B9983F-31E8-40B4-A89B-337266160F76}" srcOrd="3" destOrd="0" parTransId="{70A6BE45-BAD2-4562-AF5B-91F3FF089B8B}" sibTransId="{34963B3D-46DA-4AE2-A5BB-8376D4270CCB}"/>
    <dgm:cxn modelId="{686DB698-82C6-4BC0-9385-DF2907CB9637}" type="presOf" srcId="{D0B9983F-31E8-40B4-A89B-337266160F76}" destId="{03775B81-E343-467D-983B-93DA5C7CF0C4}" srcOrd="0" destOrd="0" presId="urn:microsoft.com/office/officeart/2008/layout/VerticalCurvedList"/>
    <dgm:cxn modelId="{FDE04CF6-5242-43E7-B7D4-4AE32263B904}" srcId="{DE3E4975-4440-47E9-8277-A80299388663}" destId="{71E60528-0147-4C1E-BDB1-8D5DCD1CF957}" srcOrd="2" destOrd="0" parTransId="{BFDC040E-0BBE-4D6F-876D-95DE18140143}" sibTransId="{57F74BDE-CCBF-42E5-B663-992C0BA8E92E}"/>
    <dgm:cxn modelId="{91828877-F1B8-4414-B2BD-840D4D10652F}" type="presParOf" srcId="{A4A2870A-7EC0-4A7B-AFAD-16A1B792D0BE}" destId="{86C2B34B-3A07-4711-A6A6-E1951A7FA5C1}" srcOrd="0" destOrd="0" presId="urn:microsoft.com/office/officeart/2008/layout/VerticalCurvedList"/>
    <dgm:cxn modelId="{EA564C3B-BC9E-48B8-96AC-3C1BCFF45279}" type="presParOf" srcId="{86C2B34B-3A07-4711-A6A6-E1951A7FA5C1}" destId="{5FFECBC9-7D9C-480F-A67A-C56E6ABD4BBC}" srcOrd="0" destOrd="0" presId="urn:microsoft.com/office/officeart/2008/layout/VerticalCurvedList"/>
    <dgm:cxn modelId="{F02783D4-1881-4D05-B372-6BF3C9DB0122}" type="presParOf" srcId="{5FFECBC9-7D9C-480F-A67A-C56E6ABD4BBC}" destId="{C1A68611-C359-468F-B195-7748F39BD384}" srcOrd="0" destOrd="0" presId="urn:microsoft.com/office/officeart/2008/layout/VerticalCurvedList"/>
    <dgm:cxn modelId="{F4EA0D0E-620E-40D4-AC82-8856A05826D2}" type="presParOf" srcId="{5FFECBC9-7D9C-480F-A67A-C56E6ABD4BBC}" destId="{4FBD420E-CE5D-42FD-8BE9-668682054A64}" srcOrd="1" destOrd="0" presId="urn:microsoft.com/office/officeart/2008/layout/VerticalCurvedList"/>
    <dgm:cxn modelId="{836B324F-3DBA-4A27-80A7-4CBED1F421AC}" type="presParOf" srcId="{5FFECBC9-7D9C-480F-A67A-C56E6ABD4BBC}" destId="{B4F737EE-554B-4D89-98FB-6454E0823CF0}" srcOrd="2" destOrd="0" presId="urn:microsoft.com/office/officeart/2008/layout/VerticalCurvedList"/>
    <dgm:cxn modelId="{C179ABC9-50FD-483C-8934-4A04A4E4442C}" type="presParOf" srcId="{5FFECBC9-7D9C-480F-A67A-C56E6ABD4BBC}" destId="{494BED69-AFB3-4E30-AFCE-4CA98504864B}" srcOrd="3" destOrd="0" presId="urn:microsoft.com/office/officeart/2008/layout/VerticalCurvedList"/>
    <dgm:cxn modelId="{9067DC59-3CFE-4FBD-8C0F-FC5A19422478}" type="presParOf" srcId="{86C2B34B-3A07-4711-A6A6-E1951A7FA5C1}" destId="{B8022C81-B582-4C66-84D3-C16BC7A617F1}" srcOrd="1" destOrd="0" presId="urn:microsoft.com/office/officeart/2008/layout/VerticalCurvedList"/>
    <dgm:cxn modelId="{E8D46303-5AAB-4B53-B935-0EB422D2D6FA}" type="presParOf" srcId="{86C2B34B-3A07-4711-A6A6-E1951A7FA5C1}" destId="{3210BD5D-84FC-4038-9689-11B985AFC4F2}" srcOrd="2" destOrd="0" presId="urn:microsoft.com/office/officeart/2008/layout/VerticalCurvedList"/>
    <dgm:cxn modelId="{752E1A3C-AF0B-4C34-9E99-E6C33229A025}" type="presParOf" srcId="{3210BD5D-84FC-4038-9689-11B985AFC4F2}" destId="{0E4B7D69-2C8C-48E2-8523-4C2978ED83D3}" srcOrd="0" destOrd="0" presId="urn:microsoft.com/office/officeart/2008/layout/VerticalCurvedList"/>
    <dgm:cxn modelId="{34E23C23-812B-4B94-8466-79B73B1AAF36}" type="presParOf" srcId="{86C2B34B-3A07-4711-A6A6-E1951A7FA5C1}" destId="{3111EBD4-B5CA-4587-B4F0-36B5543E2842}" srcOrd="3" destOrd="0" presId="urn:microsoft.com/office/officeart/2008/layout/VerticalCurvedList"/>
    <dgm:cxn modelId="{C318CABC-7CA8-4944-981A-5F5942DBD542}" type="presParOf" srcId="{86C2B34B-3A07-4711-A6A6-E1951A7FA5C1}" destId="{685DA6DA-6AAB-4E8C-8AB4-26D70E8A5E37}" srcOrd="4" destOrd="0" presId="urn:microsoft.com/office/officeart/2008/layout/VerticalCurvedList"/>
    <dgm:cxn modelId="{EB5C02A3-5B1C-4B65-9786-AC13C00A0020}" type="presParOf" srcId="{685DA6DA-6AAB-4E8C-8AB4-26D70E8A5E37}" destId="{6E2C589B-9232-4F78-A086-B7BF8D2B6CAE}" srcOrd="0" destOrd="0" presId="urn:microsoft.com/office/officeart/2008/layout/VerticalCurvedList"/>
    <dgm:cxn modelId="{393FAE0B-8570-40B9-AF21-4BAA8AA0B3AA}" type="presParOf" srcId="{86C2B34B-3A07-4711-A6A6-E1951A7FA5C1}" destId="{0BB09D3B-824D-4105-B302-16176B0C9896}" srcOrd="5" destOrd="0" presId="urn:microsoft.com/office/officeart/2008/layout/VerticalCurvedList"/>
    <dgm:cxn modelId="{ADDF9FCE-8C39-4A4C-ACFE-E2FB5D824D8C}" type="presParOf" srcId="{86C2B34B-3A07-4711-A6A6-E1951A7FA5C1}" destId="{1EFE22EE-CEF8-41F3-9BA6-0FE9F159C6FB}" srcOrd="6" destOrd="0" presId="urn:microsoft.com/office/officeart/2008/layout/VerticalCurvedList"/>
    <dgm:cxn modelId="{D657173E-6295-4800-B459-54A890239A74}" type="presParOf" srcId="{1EFE22EE-CEF8-41F3-9BA6-0FE9F159C6FB}" destId="{254BC804-30F9-4A87-A5E3-1EDAAFCF2B75}" srcOrd="0" destOrd="0" presId="urn:microsoft.com/office/officeart/2008/layout/VerticalCurvedList"/>
    <dgm:cxn modelId="{7415993A-170A-4BFA-8B5E-2A042CA18704}" type="presParOf" srcId="{86C2B34B-3A07-4711-A6A6-E1951A7FA5C1}" destId="{03775B81-E343-467D-983B-93DA5C7CF0C4}" srcOrd="7" destOrd="0" presId="urn:microsoft.com/office/officeart/2008/layout/VerticalCurvedList"/>
    <dgm:cxn modelId="{72A170BB-7589-49E2-801D-9C0697B9F560}" type="presParOf" srcId="{86C2B34B-3A07-4711-A6A6-E1951A7FA5C1}" destId="{59E852DB-57F9-4759-B2B7-3925FBFEE6E9}" srcOrd="8" destOrd="0" presId="urn:microsoft.com/office/officeart/2008/layout/VerticalCurvedList"/>
    <dgm:cxn modelId="{CA9474F0-873D-4ECC-8163-89EE2F15506D}" type="presParOf" srcId="{59E852DB-57F9-4759-B2B7-3925FBFEE6E9}" destId="{21E0CBBE-AD47-45FB-B8AD-C57A2E6E5B3F}" srcOrd="0" destOrd="0" presId="urn:microsoft.com/office/officeart/2008/layout/VerticalCurvedList"/>
    <dgm:cxn modelId="{9D36AC9A-727A-4EBA-A515-899D803FB538}" type="presParOf" srcId="{86C2B34B-3A07-4711-A6A6-E1951A7FA5C1}" destId="{BBEBE719-EE2D-47ED-B98B-3D6A86494278}" srcOrd="9" destOrd="0" presId="urn:microsoft.com/office/officeart/2008/layout/VerticalCurvedList"/>
    <dgm:cxn modelId="{F4518389-54C0-4ABF-A6D2-27AE11C65E0D}" type="presParOf" srcId="{86C2B34B-3A07-4711-A6A6-E1951A7FA5C1}" destId="{70316DB6-B84E-49E2-8F96-1B97A0CC69E4}" srcOrd="10" destOrd="0" presId="urn:microsoft.com/office/officeart/2008/layout/VerticalCurvedList"/>
    <dgm:cxn modelId="{09DDC9D9-B6FD-4CA3-83B6-D8D1F84367C0}" type="presParOf" srcId="{70316DB6-B84E-49E2-8F96-1B97A0CC69E4}" destId="{7FFD013A-F26C-45B0-83AD-814C79B14196}" srcOrd="0" destOrd="0" presId="urn:microsoft.com/office/officeart/2008/layout/VerticalCurvedList"/>
    <dgm:cxn modelId="{64002C1F-6F0D-46B7-851F-F6A1B085B7DC}" type="presParOf" srcId="{86C2B34B-3A07-4711-A6A6-E1951A7FA5C1}" destId="{9D9D83E7-4793-44ED-BC52-ABF266A5FDB3}" srcOrd="11" destOrd="0" presId="urn:microsoft.com/office/officeart/2008/layout/VerticalCurvedList"/>
    <dgm:cxn modelId="{3EFFBBB0-3001-4E62-9239-5BE664151527}" type="presParOf" srcId="{86C2B34B-3A07-4711-A6A6-E1951A7FA5C1}" destId="{6FF15849-3E65-49FD-8019-E366E636A0E8}" srcOrd="12" destOrd="0" presId="urn:microsoft.com/office/officeart/2008/layout/VerticalCurvedList"/>
    <dgm:cxn modelId="{1FBFBF2B-C0B3-4CA8-99BF-59E383550BDC}" type="presParOf" srcId="{6FF15849-3E65-49FD-8019-E366E636A0E8}" destId="{CA4A19DA-971A-4226-95F9-F6BE024FAA6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607AB1B-85DB-4F44-A901-DB9A4974564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83CAB5-DA5B-40B3-9E70-0287BEC1C71F}">
      <dgm:prSet phldrT="[Text]" custT="1"/>
      <dgm:spPr/>
      <dgm:t>
        <a:bodyPr/>
        <a:lstStyle/>
        <a:p>
          <a:r>
            <a: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Task 1 – Literature review</a:t>
          </a:r>
          <a:endParaRPr lang="en-US" sz="2800" dirty="0"/>
        </a:p>
      </dgm:t>
    </dgm:pt>
    <dgm:pt modelId="{6A29174B-1A54-4227-9515-86EB4BD96AA1}" type="parTrans" cxnId="{4A45A3F3-9908-4F5A-82CE-7886B0BA67FA}">
      <dgm:prSet/>
      <dgm:spPr/>
      <dgm:t>
        <a:bodyPr/>
        <a:lstStyle/>
        <a:p>
          <a:endParaRPr lang="en-US"/>
        </a:p>
      </dgm:t>
    </dgm:pt>
    <dgm:pt modelId="{FCE407FB-AB36-4CC0-9F08-E11C0A3D6E64}" type="sibTrans" cxnId="{4A45A3F3-9908-4F5A-82CE-7886B0BA67FA}">
      <dgm:prSet/>
      <dgm:spPr/>
      <dgm:t>
        <a:bodyPr/>
        <a:lstStyle/>
        <a:p>
          <a:endParaRPr lang="en-US"/>
        </a:p>
      </dgm:t>
    </dgm:pt>
    <dgm:pt modelId="{94191706-896D-4A81-9B86-D0E4DE5C518A}">
      <dgm:prSet custT="1"/>
      <dgm:spPr/>
      <dgm:t>
        <a:bodyPr/>
        <a:lstStyle/>
        <a:p>
          <a:r>
            <a: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Task 2 –  Materials collection</a:t>
          </a:r>
          <a:endParaRPr lang="en-US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0D661A9-F8FC-4A6F-B4EE-1AC253911783}" type="parTrans" cxnId="{64C4C5A5-38BF-42CF-B928-D390CB3BA47E}">
      <dgm:prSet/>
      <dgm:spPr/>
      <dgm:t>
        <a:bodyPr/>
        <a:lstStyle/>
        <a:p>
          <a:endParaRPr lang="en-US"/>
        </a:p>
      </dgm:t>
    </dgm:pt>
    <dgm:pt modelId="{4C8D34FD-343D-428E-A47F-BF6E35D5B65D}" type="sibTrans" cxnId="{64C4C5A5-38BF-42CF-B928-D390CB3BA47E}">
      <dgm:prSet/>
      <dgm:spPr/>
      <dgm:t>
        <a:bodyPr/>
        <a:lstStyle/>
        <a:p>
          <a:endParaRPr lang="en-US"/>
        </a:p>
      </dgm:t>
    </dgm:pt>
    <dgm:pt modelId="{B9BB05BA-BBB9-4AAD-AAA3-83ED17CD5BDE}">
      <dgm:prSet custT="1"/>
      <dgm:spPr/>
      <dgm:t>
        <a:bodyPr/>
        <a:lstStyle/>
        <a:p>
          <a:r>
            <a: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Task 3 – Detailed laboratory testing</a:t>
          </a:r>
          <a:endParaRPr lang="en-US" sz="2800" dirty="0"/>
        </a:p>
      </dgm:t>
    </dgm:pt>
    <dgm:pt modelId="{CFCC1113-C6FD-4C82-80ED-A914DC1E6BF1}" type="parTrans" cxnId="{85FB7135-B742-435F-BF60-7A5815BB9F76}">
      <dgm:prSet/>
      <dgm:spPr/>
      <dgm:t>
        <a:bodyPr/>
        <a:lstStyle/>
        <a:p>
          <a:endParaRPr lang="en-US"/>
        </a:p>
      </dgm:t>
    </dgm:pt>
    <dgm:pt modelId="{7E6EE8F4-4BD5-4C95-ACD0-13533A259CDD}" type="sibTrans" cxnId="{85FB7135-B742-435F-BF60-7A5815BB9F76}">
      <dgm:prSet/>
      <dgm:spPr/>
      <dgm:t>
        <a:bodyPr/>
        <a:lstStyle/>
        <a:p>
          <a:endParaRPr lang="en-US"/>
        </a:p>
      </dgm:t>
    </dgm:pt>
    <dgm:pt modelId="{AAE4444D-D4C8-4E1C-A0E7-6C7A391E01E7}">
      <dgm:prSet custT="1"/>
      <dgm:spPr/>
      <dgm:t>
        <a:bodyPr/>
        <a:lstStyle/>
        <a:p>
          <a:r>
            <a: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Task 4 – Compilation of test results</a:t>
          </a:r>
          <a:endParaRPr lang="en-US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4C8250-5EA2-434E-A5AA-69BE62C1B23A}" type="parTrans" cxnId="{F62922A0-627A-4D24-A440-B4CCDC030DD0}">
      <dgm:prSet/>
      <dgm:spPr/>
      <dgm:t>
        <a:bodyPr/>
        <a:lstStyle/>
        <a:p>
          <a:endParaRPr lang="en-US"/>
        </a:p>
      </dgm:t>
    </dgm:pt>
    <dgm:pt modelId="{91134FAA-BF39-45DB-8FD3-7024E5E94A5B}" type="sibTrans" cxnId="{F62922A0-627A-4D24-A440-B4CCDC030DD0}">
      <dgm:prSet/>
      <dgm:spPr/>
      <dgm:t>
        <a:bodyPr/>
        <a:lstStyle/>
        <a:p>
          <a:endParaRPr lang="en-US"/>
        </a:p>
      </dgm:t>
    </dgm:pt>
    <dgm:pt modelId="{EA335C0F-5EB3-4D73-B22C-015E3BAFD44E}">
      <dgm:prSet custT="1"/>
      <dgm:spPr/>
      <dgm:t>
        <a:bodyPr/>
        <a:lstStyle/>
        <a:p>
          <a:r>
            <a: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Task 5 – Final report</a:t>
          </a:r>
          <a:endParaRPr lang="en-US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896C8A-D34F-4B63-895E-ABE1E06E915C}" type="parTrans" cxnId="{385B87CB-7052-47F7-92A7-ACEEB6FBC982}">
      <dgm:prSet/>
      <dgm:spPr/>
      <dgm:t>
        <a:bodyPr/>
        <a:lstStyle/>
        <a:p>
          <a:endParaRPr lang="en-US"/>
        </a:p>
      </dgm:t>
    </dgm:pt>
    <dgm:pt modelId="{F004AB55-6D7D-44F0-BF79-CEFBEA0BCC06}" type="sibTrans" cxnId="{385B87CB-7052-47F7-92A7-ACEEB6FBC982}">
      <dgm:prSet/>
      <dgm:spPr/>
      <dgm:t>
        <a:bodyPr/>
        <a:lstStyle/>
        <a:p>
          <a:endParaRPr lang="en-US"/>
        </a:p>
      </dgm:t>
    </dgm:pt>
    <dgm:pt modelId="{662205AC-A2EF-4B68-A646-01818C133FE6}" type="pres">
      <dgm:prSet presAssocID="{0607AB1B-85DB-4F44-A901-DB9A4974564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427462D-0CC8-40BB-B852-CAF1154897D9}" type="pres">
      <dgm:prSet presAssocID="{4483CAB5-DA5B-40B3-9E70-0287BEC1C71F}" presName="parentLin" presStyleCnt="0"/>
      <dgm:spPr/>
    </dgm:pt>
    <dgm:pt modelId="{D5F6CDAB-24AA-4B5C-A707-96524E2EF710}" type="pres">
      <dgm:prSet presAssocID="{4483CAB5-DA5B-40B3-9E70-0287BEC1C71F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C28250C6-E9A1-4F06-8094-2A047A03C3F4}" type="pres">
      <dgm:prSet presAssocID="{4483CAB5-DA5B-40B3-9E70-0287BEC1C71F}" presName="parentText" presStyleLbl="node1" presStyleIdx="0" presStyleCnt="5" custScaleX="10054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6FC702-5BA9-442F-8CC1-C4C921AB48C2}" type="pres">
      <dgm:prSet presAssocID="{4483CAB5-DA5B-40B3-9E70-0287BEC1C71F}" presName="negativeSpace" presStyleCnt="0"/>
      <dgm:spPr/>
    </dgm:pt>
    <dgm:pt modelId="{EA6844F3-0171-4DFE-8A3D-4915B643D2EA}" type="pres">
      <dgm:prSet presAssocID="{4483CAB5-DA5B-40B3-9E70-0287BEC1C71F}" presName="childText" presStyleLbl="conFgAcc1" presStyleIdx="0" presStyleCnt="5">
        <dgm:presLayoutVars>
          <dgm:bulletEnabled val="1"/>
        </dgm:presLayoutVars>
      </dgm:prSet>
      <dgm:spPr/>
    </dgm:pt>
    <dgm:pt modelId="{7EAD0E59-C452-4B7E-99D3-348F7580C964}" type="pres">
      <dgm:prSet presAssocID="{FCE407FB-AB36-4CC0-9F08-E11C0A3D6E64}" presName="spaceBetweenRectangles" presStyleCnt="0"/>
      <dgm:spPr/>
    </dgm:pt>
    <dgm:pt modelId="{75BCEB11-C2FC-4536-AD9C-FFD051F0FE06}" type="pres">
      <dgm:prSet presAssocID="{94191706-896D-4A81-9B86-D0E4DE5C518A}" presName="parentLin" presStyleCnt="0"/>
      <dgm:spPr/>
    </dgm:pt>
    <dgm:pt modelId="{49589475-A6B4-47E4-9E27-6EC16C8672C9}" type="pres">
      <dgm:prSet presAssocID="{94191706-896D-4A81-9B86-D0E4DE5C518A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F87731FF-90CB-4D27-8151-5DEB6C116407}" type="pres">
      <dgm:prSet presAssocID="{94191706-896D-4A81-9B86-D0E4DE5C518A}" presName="parentText" presStyleLbl="node1" presStyleIdx="1" presStyleCnt="5" custScaleX="100549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DC52FF-1F64-45AC-BB91-F2500677BA84}" type="pres">
      <dgm:prSet presAssocID="{94191706-896D-4A81-9B86-D0E4DE5C518A}" presName="negativeSpace" presStyleCnt="0"/>
      <dgm:spPr/>
    </dgm:pt>
    <dgm:pt modelId="{17EB7F02-182E-400F-90E9-D66A5BBF62AC}" type="pres">
      <dgm:prSet presAssocID="{94191706-896D-4A81-9B86-D0E4DE5C518A}" presName="childText" presStyleLbl="conFgAcc1" presStyleIdx="1" presStyleCnt="5">
        <dgm:presLayoutVars>
          <dgm:bulletEnabled val="1"/>
        </dgm:presLayoutVars>
      </dgm:prSet>
      <dgm:spPr/>
    </dgm:pt>
    <dgm:pt modelId="{C9C1F42A-2B6C-4F4D-93EF-743BE30ACD18}" type="pres">
      <dgm:prSet presAssocID="{4C8D34FD-343D-428E-A47F-BF6E35D5B65D}" presName="spaceBetweenRectangles" presStyleCnt="0"/>
      <dgm:spPr/>
    </dgm:pt>
    <dgm:pt modelId="{A3609933-BE36-4287-9B18-3245269F142B}" type="pres">
      <dgm:prSet presAssocID="{B9BB05BA-BBB9-4AAD-AAA3-83ED17CD5BDE}" presName="parentLin" presStyleCnt="0"/>
      <dgm:spPr/>
    </dgm:pt>
    <dgm:pt modelId="{794C192C-C71A-415C-9DBA-8F075CF226B1}" type="pres">
      <dgm:prSet presAssocID="{B9BB05BA-BBB9-4AAD-AAA3-83ED17CD5BDE}" presName="parentLeftMargin" presStyleLbl="node1" presStyleIdx="1" presStyleCnt="5"/>
      <dgm:spPr/>
      <dgm:t>
        <a:bodyPr/>
        <a:lstStyle/>
        <a:p>
          <a:endParaRPr lang="en-GB"/>
        </a:p>
      </dgm:t>
    </dgm:pt>
    <dgm:pt modelId="{53B5138E-A234-41D9-88F1-CC1C645C15E3}" type="pres">
      <dgm:prSet presAssocID="{B9BB05BA-BBB9-4AAD-AAA3-83ED17CD5BDE}" presName="parentText" presStyleLbl="node1" presStyleIdx="2" presStyleCnt="5" custScaleX="100549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24E94EC-0E79-45AB-B13A-6A36A3DE3D87}" type="pres">
      <dgm:prSet presAssocID="{B9BB05BA-BBB9-4AAD-AAA3-83ED17CD5BDE}" presName="negativeSpace" presStyleCnt="0"/>
      <dgm:spPr/>
    </dgm:pt>
    <dgm:pt modelId="{E3B1623D-8AA2-48D1-AD12-781CD3E12861}" type="pres">
      <dgm:prSet presAssocID="{B9BB05BA-BBB9-4AAD-AAA3-83ED17CD5BDE}" presName="childText" presStyleLbl="conFgAcc1" presStyleIdx="2" presStyleCnt="5">
        <dgm:presLayoutVars>
          <dgm:bulletEnabled val="1"/>
        </dgm:presLayoutVars>
      </dgm:prSet>
      <dgm:spPr/>
    </dgm:pt>
    <dgm:pt modelId="{AA17C1DD-B0B3-41A2-A5B1-6BE0748B11E8}" type="pres">
      <dgm:prSet presAssocID="{7E6EE8F4-4BD5-4C95-ACD0-13533A259CDD}" presName="spaceBetweenRectangles" presStyleCnt="0"/>
      <dgm:spPr/>
    </dgm:pt>
    <dgm:pt modelId="{0E002A2B-FA55-42BB-B0FF-545ECADD1A3E}" type="pres">
      <dgm:prSet presAssocID="{AAE4444D-D4C8-4E1C-A0E7-6C7A391E01E7}" presName="parentLin" presStyleCnt="0"/>
      <dgm:spPr/>
    </dgm:pt>
    <dgm:pt modelId="{3A146FBC-2D97-471D-A302-B660B7C1224B}" type="pres">
      <dgm:prSet presAssocID="{AAE4444D-D4C8-4E1C-A0E7-6C7A391E01E7}" presName="parentLeftMargin" presStyleLbl="node1" presStyleIdx="2" presStyleCnt="5"/>
      <dgm:spPr/>
      <dgm:t>
        <a:bodyPr/>
        <a:lstStyle/>
        <a:p>
          <a:endParaRPr lang="en-GB"/>
        </a:p>
      </dgm:t>
    </dgm:pt>
    <dgm:pt modelId="{980A89A6-E3BE-4F0F-97F0-0AEE0D9223E6}" type="pres">
      <dgm:prSet presAssocID="{AAE4444D-D4C8-4E1C-A0E7-6C7A391E01E7}" presName="parentText" presStyleLbl="node1" presStyleIdx="3" presStyleCnt="5" custScaleX="100549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9C9AF42-15ED-4235-A8AF-659BF0783C4B}" type="pres">
      <dgm:prSet presAssocID="{AAE4444D-D4C8-4E1C-A0E7-6C7A391E01E7}" presName="negativeSpace" presStyleCnt="0"/>
      <dgm:spPr/>
    </dgm:pt>
    <dgm:pt modelId="{E490F569-64FD-453B-B0B4-D34FCB37C5C5}" type="pres">
      <dgm:prSet presAssocID="{AAE4444D-D4C8-4E1C-A0E7-6C7A391E01E7}" presName="childText" presStyleLbl="conFgAcc1" presStyleIdx="3" presStyleCnt="5">
        <dgm:presLayoutVars>
          <dgm:bulletEnabled val="1"/>
        </dgm:presLayoutVars>
      </dgm:prSet>
      <dgm:spPr/>
    </dgm:pt>
    <dgm:pt modelId="{72A86F0E-668F-432D-B02A-A56615792006}" type="pres">
      <dgm:prSet presAssocID="{91134FAA-BF39-45DB-8FD3-7024E5E94A5B}" presName="spaceBetweenRectangles" presStyleCnt="0"/>
      <dgm:spPr/>
    </dgm:pt>
    <dgm:pt modelId="{D3AA0250-7DBC-4FED-B98D-D35D78734210}" type="pres">
      <dgm:prSet presAssocID="{EA335C0F-5EB3-4D73-B22C-015E3BAFD44E}" presName="parentLin" presStyleCnt="0"/>
      <dgm:spPr/>
    </dgm:pt>
    <dgm:pt modelId="{B7643386-78F7-4BCB-84A4-89412D625046}" type="pres">
      <dgm:prSet presAssocID="{EA335C0F-5EB3-4D73-B22C-015E3BAFD44E}" presName="parentLeftMargin" presStyleLbl="node1" presStyleIdx="3" presStyleCnt="5"/>
      <dgm:spPr/>
      <dgm:t>
        <a:bodyPr/>
        <a:lstStyle/>
        <a:p>
          <a:endParaRPr lang="en-GB"/>
        </a:p>
      </dgm:t>
    </dgm:pt>
    <dgm:pt modelId="{35460199-345C-4984-BB9F-055CAB9349F8}" type="pres">
      <dgm:prSet presAssocID="{EA335C0F-5EB3-4D73-B22C-015E3BAFD44E}" presName="parentText" presStyleLbl="node1" presStyleIdx="4" presStyleCnt="5" custScaleX="100549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BD50A05-356A-4CD5-B52B-F249DB6F244D}" type="pres">
      <dgm:prSet presAssocID="{EA335C0F-5EB3-4D73-B22C-015E3BAFD44E}" presName="negativeSpace" presStyleCnt="0"/>
      <dgm:spPr/>
    </dgm:pt>
    <dgm:pt modelId="{FCF267C0-621A-4490-8AE1-97C4843BEFB8}" type="pres">
      <dgm:prSet presAssocID="{EA335C0F-5EB3-4D73-B22C-015E3BAFD44E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9F01F94-A651-4B15-A0B2-DF40EE383B19}" type="presOf" srcId="{94191706-896D-4A81-9B86-D0E4DE5C518A}" destId="{F87731FF-90CB-4D27-8151-5DEB6C116407}" srcOrd="1" destOrd="0" presId="urn:microsoft.com/office/officeart/2005/8/layout/list1"/>
    <dgm:cxn modelId="{4BA7974E-BE7C-4393-9981-7EDB8EE6F25F}" type="presOf" srcId="{AAE4444D-D4C8-4E1C-A0E7-6C7A391E01E7}" destId="{3A146FBC-2D97-471D-A302-B660B7C1224B}" srcOrd="0" destOrd="0" presId="urn:microsoft.com/office/officeart/2005/8/layout/list1"/>
    <dgm:cxn modelId="{85FB7135-B742-435F-BF60-7A5815BB9F76}" srcId="{0607AB1B-85DB-4F44-A901-DB9A49745649}" destId="{B9BB05BA-BBB9-4AAD-AAA3-83ED17CD5BDE}" srcOrd="2" destOrd="0" parTransId="{CFCC1113-C6FD-4C82-80ED-A914DC1E6BF1}" sibTransId="{7E6EE8F4-4BD5-4C95-ACD0-13533A259CDD}"/>
    <dgm:cxn modelId="{1DA94EBF-E9C9-4FE7-B6D6-E70AADCA4FB8}" type="presOf" srcId="{0607AB1B-85DB-4F44-A901-DB9A49745649}" destId="{662205AC-A2EF-4B68-A646-01818C133FE6}" srcOrd="0" destOrd="0" presId="urn:microsoft.com/office/officeart/2005/8/layout/list1"/>
    <dgm:cxn modelId="{64C4C5A5-38BF-42CF-B928-D390CB3BA47E}" srcId="{0607AB1B-85DB-4F44-A901-DB9A49745649}" destId="{94191706-896D-4A81-9B86-D0E4DE5C518A}" srcOrd="1" destOrd="0" parTransId="{B0D661A9-F8FC-4A6F-B4EE-1AC253911783}" sibTransId="{4C8D34FD-343D-428E-A47F-BF6E35D5B65D}"/>
    <dgm:cxn modelId="{B7062757-A195-4B16-9195-E07F7D4D50B9}" type="presOf" srcId="{EA335C0F-5EB3-4D73-B22C-015E3BAFD44E}" destId="{B7643386-78F7-4BCB-84A4-89412D625046}" srcOrd="0" destOrd="0" presId="urn:microsoft.com/office/officeart/2005/8/layout/list1"/>
    <dgm:cxn modelId="{4A45A3F3-9908-4F5A-82CE-7886B0BA67FA}" srcId="{0607AB1B-85DB-4F44-A901-DB9A49745649}" destId="{4483CAB5-DA5B-40B3-9E70-0287BEC1C71F}" srcOrd="0" destOrd="0" parTransId="{6A29174B-1A54-4227-9515-86EB4BD96AA1}" sibTransId="{FCE407FB-AB36-4CC0-9F08-E11C0A3D6E64}"/>
    <dgm:cxn modelId="{034F94BF-5DB6-4671-9B87-56895F6AE9EF}" type="presOf" srcId="{EA335C0F-5EB3-4D73-B22C-015E3BAFD44E}" destId="{35460199-345C-4984-BB9F-055CAB9349F8}" srcOrd="1" destOrd="0" presId="urn:microsoft.com/office/officeart/2005/8/layout/list1"/>
    <dgm:cxn modelId="{7E77BBAF-0108-4345-8CA9-833F8FA13536}" type="presOf" srcId="{AAE4444D-D4C8-4E1C-A0E7-6C7A391E01E7}" destId="{980A89A6-E3BE-4F0F-97F0-0AEE0D9223E6}" srcOrd="1" destOrd="0" presId="urn:microsoft.com/office/officeart/2005/8/layout/list1"/>
    <dgm:cxn modelId="{09AA3A79-C341-47D7-895E-DB18BBD6AC0E}" type="presOf" srcId="{4483CAB5-DA5B-40B3-9E70-0287BEC1C71F}" destId="{C28250C6-E9A1-4F06-8094-2A047A03C3F4}" srcOrd="1" destOrd="0" presId="urn:microsoft.com/office/officeart/2005/8/layout/list1"/>
    <dgm:cxn modelId="{55699420-8AF7-4BE8-BB8C-B8EB88FDDF38}" type="presOf" srcId="{94191706-896D-4A81-9B86-D0E4DE5C518A}" destId="{49589475-A6B4-47E4-9E27-6EC16C8672C9}" srcOrd="0" destOrd="0" presId="urn:microsoft.com/office/officeart/2005/8/layout/list1"/>
    <dgm:cxn modelId="{778F4D48-1FB2-44C1-9412-A941879A6FA0}" type="presOf" srcId="{4483CAB5-DA5B-40B3-9E70-0287BEC1C71F}" destId="{D5F6CDAB-24AA-4B5C-A707-96524E2EF710}" srcOrd="0" destOrd="0" presId="urn:microsoft.com/office/officeart/2005/8/layout/list1"/>
    <dgm:cxn modelId="{811ADAC1-5865-41DF-9F19-5AAB46219F7F}" type="presOf" srcId="{B9BB05BA-BBB9-4AAD-AAA3-83ED17CD5BDE}" destId="{794C192C-C71A-415C-9DBA-8F075CF226B1}" srcOrd="0" destOrd="0" presId="urn:microsoft.com/office/officeart/2005/8/layout/list1"/>
    <dgm:cxn modelId="{385B87CB-7052-47F7-92A7-ACEEB6FBC982}" srcId="{0607AB1B-85DB-4F44-A901-DB9A49745649}" destId="{EA335C0F-5EB3-4D73-B22C-015E3BAFD44E}" srcOrd="4" destOrd="0" parTransId="{F6896C8A-D34F-4B63-895E-ABE1E06E915C}" sibTransId="{F004AB55-6D7D-44F0-BF79-CEFBEA0BCC06}"/>
    <dgm:cxn modelId="{F62922A0-627A-4D24-A440-B4CCDC030DD0}" srcId="{0607AB1B-85DB-4F44-A901-DB9A49745649}" destId="{AAE4444D-D4C8-4E1C-A0E7-6C7A391E01E7}" srcOrd="3" destOrd="0" parTransId="{CC4C8250-5EA2-434E-A5AA-69BE62C1B23A}" sibTransId="{91134FAA-BF39-45DB-8FD3-7024E5E94A5B}"/>
    <dgm:cxn modelId="{21CAED8B-0AD1-417B-B97E-3F6879390ABF}" type="presOf" srcId="{B9BB05BA-BBB9-4AAD-AAA3-83ED17CD5BDE}" destId="{53B5138E-A234-41D9-88F1-CC1C645C15E3}" srcOrd="1" destOrd="0" presId="urn:microsoft.com/office/officeart/2005/8/layout/list1"/>
    <dgm:cxn modelId="{5966C03F-6E58-4FCC-97E7-455F9E93A8E8}" type="presParOf" srcId="{662205AC-A2EF-4B68-A646-01818C133FE6}" destId="{F427462D-0CC8-40BB-B852-CAF1154897D9}" srcOrd="0" destOrd="0" presId="urn:microsoft.com/office/officeart/2005/8/layout/list1"/>
    <dgm:cxn modelId="{8A6B2A3D-DBE3-408D-9BF3-744663C6CA95}" type="presParOf" srcId="{F427462D-0CC8-40BB-B852-CAF1154897D9}" destId="{D5F6CDAB-24AA-4B5C-A707-96524E2EF710}" srcOrd="0" destOrd="0" presId="urn:microsoft.com/office/officeart/2005/8/layout/list1"/>
    <dgm:cxn modelId="{4F1693AF-41B7-45D1-892E-C975CDEE6F50}" type="presParOf" srcId="{F427462D-0CC8-40BB-B852-CAF1154897D9}" destId="{C28250C6-E9A1-4F06-8094-2A047A03C3F4}" srcOrd="1" destOrd="0" presId="urn:microsoft.com/office/officeart/2005/8/layout/list1"/>
    <dgm:cxn modelId="{DEDE7868-60F6-48BD-B8E6-ECFC5294602F}" type="presParOf" srcId="{662205AC-A2EF-4B68-A646-01818C133FE6}" destId="{986FC702-5BA9-442F-8CC1-C4C921AB48C2}" srcOrd="1" destOrd="0" presId="urn:microsoft.com/office/officeart/2005/8/layout/list1"/>
    <dgm:cxn modelId="{EF100B2F-5F5C-44B2-80EF-D949F1058F7D}" type="presParOf" srcId="{662205AC-A2EF-4B68-A646-01818C133FE6}" destId="{EA6844F3-0171-4DFE-8A3D-4915B643D2EA}" srcOrd="2" destOrd="0" presId="urn:microsoft.com/office/officeart/2005/8/layout/list1"/>
    <dgm:cxn modelId="{7EAB65AD-20C3-402C-A542-BBF8E3D762C8}" type="presParOf" srcId="{662205AC-A2EF-4B68-A646-01818C133FE6}" destId="{7EAD0E59-C452-4B7E-99D3-348F7580C964}" srcOrd="3" destOrd="0" presId="urn:microsoft.com/office/officeart/2005/8/layout/list1"/>
    <dgm:cxn modelId="{18D09BAA-0057-4460-89CA-87E90E3832FA}" type="presParOf" srcId="{662205AC-A2EF-4B68-A646-01818C133FE6}" destId="{75BCEB11-C2FC-4536-AD9C-FFD051F0FE06}" srcOrd="4" destOrd="0" presId="urn:microsoft.com/office/officeart/2005/8/layout/list1"/>
    <dgm:cxn modelId="{D265CED2-D1AA-452F-82DE-34448EAB1FD9}" type="presParOf" srcId="{75BCEB11-C2FC-4536-AD9C-FFD051F0FE06}" destId="{49589475-A6B4-47E4-9E27-6EC16C8672C9}" srcOrd="0" destOrd="0" presId="urn:microsoft.com/office/officeart/2005/8/layout/list1"/>
    <dgm:cxn modelId="{12E0C645-D2A5-4D79-BAD2-B13EB638C79A}" type="presParOf" srcId="{75BCEB11-C2FC-4536-AD9C-FFD051F0FE06}" destId="{F87731FF-90CB-4D27-8151-5DEB6C116407}" srcOrd="1" destOrd="0" presId="urn:microsoft.com/office/officeart/2005/8/layout/list1"/>
    <dgm:cxn modelId="{5F7E280C-DF04-4257-8FB4-BA5CE7A86942}" type="presParOf" srcId="{662205AC-A2EF-4B68-A646-01818C133FE6}" destId="{D4DC52FF-1F64-45AC-BB91-F2500677BA84}" srcOrd="5" destOrd="0" presId="urn:microsoft.com/office/officeart/2005/8/layout/list1"/>
    <dgm:cxn modelId="{5BA0EE49-A5FB-404B-B080-280E2D526449}" type="presParOf" srcId="{662205AC-A2EF-4B68-A646-01818C133FE6}" destId="{17EB7F02-182E-400F-90E9-D66A5BBF62AC}" srcOrd="6" destOrd="0" presId="urn:microsoft.com/office/officeart/2005/8/layout/list1"/>
    <dgm:cxn modelId="{790B4485-58AC-4C9D-8BCF-EE4BFB45BD5A}" type="presParOf" srcId="{662205AC-A2EF-4B68-A646-01818C133FE6}" destId="{C9C1F42A-2B6C-4F4D-93EF-743BE30ACD18}" srcOrd="7" destOrd="0" presId="urn:microsoft.com/office/officeart/2005/8/layout/list1"/>
    <dgm:cxn modelId="{2751ED7B-5309-4024-AC62-A05DF075C6D2}" type="presParOf" srcId="{662205AC-A2EF-4B68-A646-01818C133FE6}" destId="{A3609933-BE36-4287-9B18-3245269F142B}" srcOrd="8" destOrd="0" presId="urn:microsoft.com/office/officeart/2005/8/layout/list1"/>
    <dgm:cxn modelId="{31C88386-CEB6-4286-800A-5D1920687852}" type="presParOf" srcId="{A3609933-BE36-4287-9B18-3245269F142B}" destId="{794C192C-C71A-415C-9DBA-8F075CF226B1}" srcOrd="0" destOrd="0" presId="urn:microsoft.com/office/officeart/2005/8/layout/list1"/>
    <dgm:cxn modelId="{EE836728-5A83-4B5A-B352-0F27D79B56B8}" type="presParOf" srcId="{A3609933-BE36-4287-9B18-3245269F142B}" destId="{53B5138E-A234-41D9-88F1-CC1C645C15E3}" srcOrd="1" destOrd="0" presId="urn:microsoft.com/office/officeart/2005/8/layout/list1"/>
    <dgm:cxn modelId="{53A4E53C-C1D3-4CD6-A468-1BAA25433340}" type="presParOf" srcId="{662205AC-A2EF-4B68-A646-01818C133FE6}" destId="{224E94EC-0E79-45AB-B13A-6A36A3DE3D87}" srcOrd="9" destOrd="0" presId="urn:microsoft.com/office/officeart/2005/8/layout/list1"/>
    <dgm:cxn modelId="{756CB25A-1C5D-4C9B-9964-B1D4D85AA9AA}" type="presParOf" srcId="{662205AC-A2EF-4B68-A646-01818C133FE6}" destId="{E3B1623D-8AA2-48D1-AD12-781CD3E12861}" srcOrd="10" destOrd="0" presId="urn:microsoft.com/office/officeart/2005/8/layout/list1"/>
    <dgm:cxn modelId="{5264EF26-A42A-4589-8501-D02048CA5FC0}" type="presParOf" srcId="{662205AC-A2EF-4B68-A646-01818C133FE6}" destId="{AA17C1DD-B0B3-41A2-A5B1-6BE0748B11E8}" srcOrd="11" destOrd="0" presId="urn:microsoft.com/office/officeart/2005/8/layout/list1"/>
    <dgm:cxn modelId="{96D03AF8-6C07-4E97-8F47-788736A47205}" type="presParOf" srcId="{662205AC-A2EF-4B68-A646-01818C133FE6}" destId="{0E002A2B-FA55-42BB-B0FF-545ECADD1A3E}" srcOrd="12" destOrd="0" presId="urn:microsoft.com/office/officeart/2005/8/layout/list1"/>
    <dgm:cxn modelId="{D0B7C64F-EAFF-464C-BB91-91379DD52BC6}" type="presParOf" srcId="{0E002A2B-FA55-42BB-B0FF-545ECADD1A3E}" destId="{3A146FBC-2D97-471D-A302-B660B7C1224B}" srcOrd="0" destOrd="0" presId="urn:microsoft.com/office/officeart/2005/8/layout/list1"/>
    <dgm:cxn modelId="{36B1C895-4EAA-4729-BAC7-00F201B6391F}" type="presParOf" srcId="{0E002A2B-FA55-42BB-B0FF-545ECADD1A3E}" destId="{980A89A6-E3BE-4F0F-97F0-0AEE0D9223E6}" srcOrd="1" destOrd="0" presId="urn:microsoft.com/office/officeart/2005/8/layout/list1"/>
    <dgm:cxn modelId="{EBEF3B1F-23D2-48E2-9979-C13841EFAFCB}" type="presParOf" srcId="{662205AC-A2EF-4B68-A646-01818C133FE6}" destId="{B9C9AF42-15ED-4235-A8AF-659BF0783C4B}" srcOrd="13" destOrd="0" presId="urn:microsoft.com/office/officeart/2005/8/layout/list1"/>
    <dgm:cxn modelId="{3AB02407-D7AB-4C75-A5AC-ED2D3D203DCD}" type="presParOf" srcId="{662205AC-A2EF-4B68-A646-01818C133FE6}" destId="{E490F569-64FD-453B-B0B4-D34FCB37C5C5}" srcOrd="14" destOrd="0" presId="urn:microsoft.com/office/officeart/2005/8/layout/list1"/>
    <dgm:cxn modelId="{5F5A7D06-02FA-4BE8-A24C-157A7CC75C03}" type="presParOf" srcId="{662205AC-A2EF-4B68-A646-01818C133FE6}" destId="{72A86F0E-668F-432D-B02A-A56615792006}" srcOrd="15" destOrd="0" presId="urn:microsoft.com/office/officeart/2005/8/layout/list1"/>
    <dgm:cxn modelId="{57D9F56C-E81E-4C53-A02D-6EA735C4CCBE}" type="presParOf" srcId="{662205AC-A2EF-4B68-A646-01818C133FE6}" destId="{D3AA0250-7DBC-4FED-B98D-D35D78734210}" srcOrd="16" destOrd="0" presId="urn:microsoft.com/office/officeart/2005/8/layout/list1"/>
    <dgm:cxn modelId="{9EA8D229-41EB-4CEC-8623-7F8BA3D5E196}" type="presParOf" srcId="{D3AA0250-7DBC-4FED-B98D-D35D78734210}" destId="{B7643386-78F7-4BCB-84A4-89412D625046}" srcOrd="0" destOrd="0" presId="urn:microsoft.com/office/officeart/2005/8/layout/list1"/>
    <dgm:cxn modelId="{1511568F-DED8-4451-871D-A550AF6346FE}" type="presParOf" srcId="{D3AA0250-7DBC-4FED-B98D-D35D78734210}" destId="{35460199-345C-4984-BB9F-055CAB9349F8}" srcOrd="1" destOrd="0" presId="urn:microsoft.com/office/officeart/2005/8/layout/list1"/>
    <dgm:cxn modelId="{F5DAD246-50FD-47DA-B46F-3B183C32F6BB}" type="presParOf" srcId="{662205AC-A2EF-4B68-A646-01818C133FE6}" destId="{1BD50A05-356A-4CD5-B52B-F249DB6F244D}" srcOrd="17" destOrd="0" presId="urn:microsoft.com/office/officeart/2005/8/layout/list1"/>
    <dgm:cxn modelId="{6619E32E-C3BC-42EB-9ECE-4A47F022D302}" type="presParOf" srcId="{662205AC-A2EF-4B68-A646-01818C133FE6}" destId="{FCF267C0-621A-4490-8AE1-97C4843BEFB8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210995E-9724-419A-8D0D-D95B74936FC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FFF06D9-4834-462B-A137-79E24B452460}">
      <dgm:prSet phldrT="[Text]" custT="1"/>
      <dgm:spPr/>
      <dgm:t>
        <a:bodyPr/>
        <a:lstStyle/>
        <a:p>
          <a:r>
            <a: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Materials selection and collection</a:t>
          </a:r>
          <a:endParaRPr lang="en-US" sz="2800" dirty="0"/>
        </a:p>
      </dgm:t>
    </dgm:pt>
    <dgm:pt modelId="{46FCC815-D974-4130-8A0E-FBEC466F984D}" type="parTrans" cxnId="{F49707AD-FE75-48A9-BB65-375ABC898E44}">
      <dgm:prSet/>
      <dgm:spPr/>
      <dgm:t>
        <a:bodyPr/>
        <a:lstStyle/>
        <a:p>
          <a:endParaRPr lang="en-US"/>
        </a:p>
      </dgm:t>
    </dgm:pt>
    <dgm:pt modelId="{52979E2D-8C59-481E-993C-45F614B55327}" type="sibTrans" cxnId="{F49707AD-FE75-48A9-BB65-375ABC898E44}">
      <dgm:prSet/>
      <dgm:spPr/>
      <dgm:t>
        <a:bodyPr/>
        <a:lstStyle/>
        <a:p>
          <a:endParaRPr lang="en-US"/>
        </a:p>
      </dgm:t>
    </dgm:pt>
    <dgm:pt modelId="{AAF16F78-7121-49AE-9D4A-6CF0FB162946}">
      <dgm:prSet phldrT="[Text]" custT="1"/>
      <dgm:spPr/>
      <dgm:t>
        <a:bodyPr/>
        <a:lstStyle/>
        <a:p>
          <a:r>
            <a: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Material characterization</a:t>
          </a:r>
          <a:endParaRPr lang="en-US" sz="2800" dirty="0"/>
        </a:p>
      </dgm:t>
    </dgm:pt>
    <dgm:pt modelId="{52796E17-AD5A-4A58-9B86-92DA7D691B9A}" type="parTrans" cxnId="{854226BE-AD6C-4600-BE8F-2798930BA8E1}">
      <dgm:prSet/>
      <dgm:spPr/>
      <dgm:t>
        <a:bodyPr/>
        <a:lstStyle/>
        <a:p>
          <a:endParaRPr lang="en-US"/>
        </a:p>
      </dgm:t>
    </dgm:pt>
    <dgm:pt modelId="{9A31BBE1-1686-418F-8254-41E9FD7CC06F}" type="sibTrans" cxnId="{854226BE-AD6C-4600-BE8F-2798930BA8E1}">
      <dgm:prSet/>
      <dgm:spPr/>
      <dgm:t>
        <a:bodyPr/>
        <a:lstStyle/>
        <a:p>
          <a:endParaRPr lang="en-US"/>
        </a:p>
      </dgm:t>
    </dgm:pt>
    <dgm:pt modelId="{AF38606B-B99F-4145-8C24-BC3151E4538C}">
      <dgm:prSet phldrT="[Text]" custT="1"/>
      <dgm:spPr/>
      <dgm:t>
        <a:bodyPr/>
        <a:lstStyle/>
        <a:p>
          <a:r>
            <a: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Moisture optimization</a:t>
          </a:r>
          <a:endParaRPr lang="en-US" sz="2800" dirty="0"/>
        </a:p>
      </dgm:t>
    </dgm:pt>
    <dgm:pt modelId="{06FA9FDA-A9F8-4752-8ACB-9E7CF84196AC}" type="parTrans" cxnId="{AE965FC2-A7C1-45E0-816E-0D4723A7577C}">
      <dgm:prSet/>
      <dgm:spPr/>
      <dgm:t>
        <a:bodyPr/>
        <a:lstStyle/>
        <a:p>
          <a:endParaRPr lang="en-US"/>
        </a:p>
      </dgm:t>
    </dgm:pt>
    <dgm:pt modelId="{48C1B309-707D-4B17-8D75-1A013341AD0A}" type="sibTrans" cxnId="{AE965FC2-A7C1-45E0-816E-0D4723A7577C}">
      <dgm:prSet/>
      <dgm:spPr/>
      <dgm:t>
        <a:bodyPr/>
        <a:lstStyle/>
        <a:p>
          <a:endParaRPr lang="en-US"/>
        </a:p>
      </dgm:t>
    </dgm:pt>
    <dgm:pt modelId="{E4FB3B14-9B62-43CD-B7F1-182FB2DF6359}">
      <dgm:prSet phldrT="[Text]" custT="1"/>
      <dgm:spPr/>
      <dgm:t>
        <a:bodyPr/>
        <a:lstStyle/>
        <a:p>
          <a:r>
            <a: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Unconfined compressive strength test</a:t>
          </a:r>
          <a:endParaRPr lang="en-US" sz="2800" dirty="0"/>
        </a:p>
      </dgm:t>
    </dgm:pt>
    <dgm:pt modelId="{7421D5E1-9ED4-4275-93E0-3F7C8B627BBC}" type="parTrans" cxnId="{FC80B838-48B4-4EC6-A129-B2FCD40032ED}">
      <dgm:prSet/>
      <dgm:spPr/>
      <dgm:t>
        <a:bodyPr/>
        <a:lstStyle/>
        <a:p>
          <a:endParaRPr lang="en-US"/>
        </a:p>
      </dgm:t>
    </dgm:pt>
    <dgm:pt modelId="{3A538E21-7055-4836-81DC-01FE9428C99F}" type="sibTrans" cxnId="{FC80B838-48B4-4EC6-A129-B2FCD40032ED}">
      <dgm:prSet/>
      <dgm:spPr/>
      <dgm:t>
        <a:bodyPr/>
        <a:lstStyle/>
        <a:p>
          <a:endParaRPr lang="en-US"/>
        </a:p>
      </dgm:t>
    </dgm:pt>
    <dgm:pt modelId="{72B999DA-179F-4084-9E03-7C8596741D11}">
      <dgm:prSet phldrT="[Text]" custT="1"/>
      <dgm:spPr/>
      <dgm:t>
        <a:bodyPr/>
        <a:lstStyle/>
        <a:p>
          <a:r>
            <a: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California bearing Ratio Test</a:t>
          </a:r>
          <a:endParaRPr lang="en-US" sz="2800" dirty="0"/>
        </a:p>
      </dgm:t>
    </dgm:pt>
    <dgm:pt modelId="{FD081786-3E12-4902-82CF-7B6EACF671E0}" type="parTrans" cxnId="{C9C54D41-D9DB-4EB0-8D25-8728B10B33A7}">
      <dgm:prSet/>
      <dgm:spPr/>
      <dgm:t>
        <a:bodyPr/>
        <a:lstStyle/>
        <a:p>
          <a:endParaRPr lang="en-US"/>
        </a:p>
      </dgm:t>
    </dgm:pt>
    <dgm:pt modelId="{BE7A09EF-8E11-4F9B-A3C2-8DC8E47BEA77}" type="sibTrans" cxnId="{C9C54D41-D9DB-4EB0-8D25-8728B10B33A7}">
      <dgm:prSet/>
      <dgm:spPr/>
      <dgm:t>
        <a:bodyPr/>
        <a:lstStyle/>
        <a:p>
          <a:endParaRPr lang="en-US"/>
        </a:p>
      </dgm:t>
    </dgm:pt>
    <dgm:pt modelId="{2AD4BDD4-65A2-4862-BA3A-1A0EE30878E2}" type="pres">
      <dgm:prSet presAssocID="{3210995E-9724-419A-8D0D-D95B74936FC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983CBF8-6AE0-4FAB-B441-BEF1815339F3}" type="pres">
      <dgm:prSet presAssocID="{AFFF06D9-4834-462B-A137-79E24B45246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E0957F-40EF-4665-A2FE-B8F48550C526}" type="pres">
      <dgm:prSet presAssocID="{52979E2D-8C59-481E-993C-45F614B55327}" presName="sibTrans" presStyleCnt="0"/>
      <dgm:spPr/>
    </dgm:pt>
    <dgm:pt modelId="{85638A8E-F6EF-4696-8D09-DE9C6D3498DD}" type="pres">
      <dgm:prSet presAssocID="{AAF16F78-7121-49AE-9D4A-6CF0FB16294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A18DCF-F449-43F7-87B6-77D55FA2E2B8}" type="pres">
      <dgm:prSet presAssocID="{9A31BBE1-1686-418F-8254-41E9FD7CC06F}" presName="sibTrans" presStyleCnt="0"/>
      <dgm:spPr/>
    </dgm:pt>
    <dgm:pt modelId="{326DB903-F698-41E5-A788-8F6165995340}" type="pres">
      <dgm:prSet presAssocID="{AF38606B-B99F-4145-8C24-BC3151E4538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27174C-0644-43A9-8A77-C314E6D79118}" type="pres">
      <dgm:prSet presAssocID="{48C1B309-707D-4B17-8D75-1A013341AD0A}" presName="sibTrans" presStyleCnt="0"/>
      <dgm:spPr/>
    </dgm:pt>
    <dgm:pt modelId="{A933789F-3595-43BA-9121-FDA4ECEBDAE1}" type="pres">
      <dgm:prSet presAssocID="{E4FB3B14-9B62-43CD-B7F1-182FB2DF635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3ECD84-3AE7-47DE-96A6-DD84DD32DEE7}" type="pres">
      <dgm:prSet presAssocID="{3A538E21-7055-4836-81DC-01FE9428C99F}" presName="sibTrans" presStyleCnt="0"/>
      <dgm:spPr/>
    </dgm:pt>
    <dgm:pt modelId="{28199E0E-98E8-455D-9A96-1DE628034039}" type="pres">
      <dgm:prSet presAssocID="{72B999DA-179F-4084-9E03-7C8596741D1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4C185A0-39E9-4677-B0BB-2605F60A93B3}" type="presOf" srcId="{AFFF06D9-4834-462B-A137-79E24B452460}" destId="{0983CBF8-6AE0-4FAB-B441-BEF1815339F3}" srcOrd="0" destOrd="0" presId="urn:microsoft.com/office/officeart/2005/8/layout/default"/>
    <dgm:cxn modelId="{854226BE-AD6C-4600-BE8F-2798930BA8E1}" srcId="{3210995E-9724-419A-8D0D-D95B74936FC3}" destId="{AAF16F78-7121-49AE-9D4A-6CF0FB162946}" srcOrd="1" destOrd="0" parTransId="{52796E17-AD5A-4A58-9B86-92DA7D691B9A}" sibTransId="{9A31BBE1-1686-418F-8254-41E9FD7CC06F}"/>
    <dgm:cxn modelId="{3471A8AF-70BB-440D-9192-595ABCA4CC3C}" type="presOf" srcId="{E4FB3B14-9B62-43CD-B7F1-182FB2DF6359}" destId="{A933789F-3595-43BA-9121-FDA4ECEBDAE1}" srcOrd="0" destOrd="0" presId="urn:microsoft.com/office/officeart/2005/8/layout/default"/>
    <dgm:cxn modelId="{6E3027D6-86A9-4235-82CC-A674EE7F0C4F}" type="presOf" srcId="{AAF16F78-7121-49AE-9D4A-6CF0FB162946}" destId="{85638A8E-F6EF-4696-8D09-DE9C6D3498DD}" srcOrd="0" destOrd="0" presId="urn:microsoft.com/office/officeart/2005/8/layout/default"/>
    <dgm:cxn modelId="{B27EC5F9-3ACB-4739-9D0F-030ABFA92AA0}" type="presOf" srcId="{AF38606B-B99F-4145-8C24-BC3151E4538C}" destId="{326DB903-F698-41E5-A788-8F6165995340}" srcOrd="0" destOrd="0" presId="urn:microsoft.com/office/officeart/2005/8/layout/default"/>
    <dgm:cxn modelId="{2508DE78-9D2D-42C3-819C-76B3C8BCCABB}" type="presOf" srcId="{3210995E-9724-419A-8D0D-D95B74936FC3}" destId="{2AD4BDD4-65A2-4862-BA3A-1A0EE30878E2}" srcOrd="0" destOrd="0" presId="urn:microsoft.com/office/officeart/2005/8/layout/default"/>
    <dgm:cxn modelId="{F49707AD-FE75-48A9-BB65-375ABC898E44}" srcId="{3210995E-9724-419A-8D0D-D95B74936FC3}" destId="{AFFF06D9-4834-462B-A137-79E24B452460}" srcOrd="0" destOrd="0" parTransId="{46FCC815-D974-4130-8A0E-FBEC466F984D}" sibTransId="{52979E2D-8C59-481E-993C-45F614B55327}"/>
    <dgm:cxn modelId="{AE965FC2-A7C1-45E0-816E-0D4723A7577C}" srcId="{3210995E-9724-419A-8D0D-D95B74936FC3}" destId="{AF38606B-B99F-4145-8C24-BC3151E4538C}" srcOrd="2" destOrd="0" parTransId="{06FA9FDA-A9F8-4752-8ACB-9E7CF84196AC}" sibTransId="{48C1B309-707D-4B17-8D75-1A013341AD0A}"/>
    <dgm:cxn modelId="{FC80B838-48B4-4EC6-A129-B2FCD40032ED}" srcId="{3210995E-9724-419A-8D0D-D95B74936FC3}" destId="{E4FB3B14-9B62-43CD-B7F1-182FB2DF6359}" srcOrd="3" destOrd="0" parTransId="{7421D5E1-9ED4-4275-93E0-3F7C8B627BBC}" sibTransId="{3A538E21-7055-4836-81DC-01FE9428C99F}"/>
    <dgm:cxn modelId="{6B10168D-1D79-48EA-9A40-AA6B3E9E0EB6}" type="presOf" srcId="{72B999DA-179F-4084-9E03-7C8596741D11}" destId="{28199E0E-98E8-455D-9A96-1DE628034039}" srcOrd="0" destOrd="0" presId="urn:microsoft.com/office/officeart/2005/8/layout/default"/>
    <dgm:cxn modelId="{C9C54D41-D9DB-4EB0-8D25-8728B10B33A7}" srcId="{3210995E-9724-419A-8D0D-D95B74936FC3}" destId="{72B999DA-179F-4084-9E03-7C8596741D11}" srcOrd="4" destOrd="0" parTransId="{FD081786-3E12-4902-82CF-7B6EACF671E0}" sibTransId="{BE7A09EF-8E11-4F9B-A3C2-8DC8E47BEA77}"/>
    <dgm:cxn modelId="{39BCD159-7FA1-4E01-A61E-E8AE5A60A208}" type="presParOf" srcId="{2AD4BDD4-65A2-4862-BA3A-1A0EE30878E2}" destId="{0983CBF8-6AE0-4FAB-B441-BEF1815339F3}" srcOrd="0" destOrd="0" presId="urn:microsoft.com/office/officeart/2005/8/layout/default"/>
    <dgm:cxn modelId="{454E9048-0D81-4093-9D64-D37F7FD1AA02}" type="presParOf" srcId="{2AD4BDD4-65A2-4862-BA3A-1A0EE30878E2}" destId="{0DE0957F-40EF-4665-A2FE-B8F48550C526}" srcOrd="1" destOrd="0" presId="urn:microsoft.com/office/officeart/2005/8/layout/default"/>
    <dgm:cxn modelId="{1C481E99-5607-4AD4-8DF1-E6CF46DFDF91}" type="presParOf" srcId="{2AD4BDD4-65A2-4862-BA3A-1A0EE30878E2}" destId="{85638A8E-F6EF-4696-8D09-DE9C6D3498DD}" srcOrd="2" destOrd="0" presId="urn:microsoft.com/office/officeart/2005/8/layout/default"/>
    <dgm:cxn modelId="{66727999-571F-4937-B2B1-81E10B645C4C}" type="presParOf" srcId="{2AD4BDD4-65A2-4862-BA3A-1A0EE30878E2}" destId="{83A18DCF-F449-43F7-87B6-77D55FA2E2B8}" srcOrd="3" destOrd="0" presId="urn:microsoft.com/office/officeart/2005/8/layout/default"/>
    <dgm:cxn modelId="{1DEDDE55-DE1B-4DC6-9192-45F0F0992E7D}" type="presParOf" srcId="{2AD4BDD4-65A2-4862-BA3A-1A0EE30878E2}" destId="{326DB903-F698-41E5-A788-8F6165995340}" srcOrd="4" destOrd="0" presId="urn:microsoft.com/office/officeart/2005/8/layout/default"/>
    <dgm:cxn modelId="{B43F83BC-72E1-4F16-B95C-B66DF5CB04AD}" type="presParOf" srcId="{2AD4BDD4-65A2-4862-BA3A-1A0EE30878E2}" destId="{4927174C-0644-43A9-8A77-C314E6D79118}" srcOrd="5" destOrd="0" presId="urn:microsoft.com/office/officeart/2005/8/layout/default"/>
    <dgm:cxn modelId="{7D8CF53E-B0BC-4DDA-A1CC-6E3E00FB918E}" type="presParOf" srcId="{2AD4BDD4-65A2-4862-BA3A-1A0EE30878E2}" destId="{A933789F-3595-43BA-9121-FDA4ECEBDAE1}" srcOrd="6" destOrd="0" presId="urn:microsoft.com/office/officeart/2005/8/layout/default"/>
    <dgm:cxn modelId="{6EE85FEA-E45F-4A11-A68E-850908E6A2C0}" type="presParOf" srcId="{2AD4BDD4-65A2-4862-BA3A-1A0EE30878E2}" destId="{043ECD84-3AE7-47DE-96A6-DD84DD32DEE7}" srcOrd="7" destOrd="0" presId="urn:microsoft.com/office/officeart/2005/8/layout/default"/>
    <dgm:cxn modelId="{AD5C9E7C-2F64-4FF4-A744-3DE0FB63E138}" type="presParOf" srcId="{2AD4BDD4-65A2-4862-BA3A-1A0EE30878E2}" destId="{28199E0E-98E8-455D-9A96-1DE628034039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E259DB-809E-45A3-A629-1E263079919E}">
      <dsp:nvSpPr>
        <dsp:cNvPr id="0" name=""/>
        <dsp:cNvSpPr/>
      </dsp:nvSpPr>
      <dsp:spPr>
        <a:xfrm>
          <a:off x="0" y="571173"/>
          <a:ext cx="7543800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BA41A9-CF0F-44DF-B8B3-45053713FE1A}">
      <dsp:nvSpPr>
        <dsp:cNvPr id="0" name=""/>
        <dsp:cNvSpPr/>
      </dsp:nvSpPr>
      <dsp:spPr>
        <a:xfrm>
          <a:off x="377190" y="25053"/>
          <a:ext cx="6129314" cy="1092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Nouman</a:t>
          </a:r>
          <a:r>
            <a:rPr lang="en-GB" sz="28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GB" sz="2800" kern="1200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Rafique</a:t>
          </a:r>
          <a:r>
            <a:rPr lang="en-GB" sz="28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</a:t>
          </a:r>
          <a:r>
            <a:rPr lang="en-GB" sz="2800" kern="1200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Reg</a:t>
          </a:r>
          <a:r>
            <a:rPr lang="en-GB" sz="28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 94)</a:t>
          </a:r>
        </a:p>
      </dsp:txBody>
      <dsp:txXfrm>
        <a:off x="430509" y="78372"/>
        <a:ext cx="6022676" cy="985602"/>
      </dsp:txXfrm>
    </dsp:sp>
    <dsp:sp modelId="{9F9FFA39-29D1-4C1F-A7B1-E6B1DBBF63C0}">
      <dsp:nvSpPr>
        <dsp:cNvPr id="0" name=""/>
        <dsp:cNvSpPr/>
      </dsp:nvSpPr>
      <dsp:spPr>
        <a:xfrm>
          <a:off x="0" y="2249493"/>
          <a:ext cx="7543800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C5C51F-C6FA-4DB6-8850-1513C58E6325}">
      <dsp:nvSpPr>
        <dsp:cNvPr id="0" name=""/>
        <dsp:cNvSpPr/>
      </dsp:nvSpPr>
      <dsp:spPr>
        <a:xfrm>
          <a:off x="377190" y="1703373"/>
          <a:ext cx="6129314" cy="1092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Danish Umar (</a:t>
          </a:r>
          <a:r>
            <a:rPr lang="en-GB" sz="2800" kern="1200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Reg</a:t>
          </a:r>
          <a:r>
            <a:rPr lang="en-GB" sz="28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 21)</a:t>
          </a:r>
        </a:p>
      </dsp:txBody>
      <dsp:txXfrm>
        <a:off x="430509" y="1756692"/>
        <a:ext cx="6022676" cy="985602"/>
      </dsp:txXfrm>
    </dsp:sp>
    <dsp:sp modelId="{308A6A29-CCF2-45AA-AEF9-CD85BD10B686}">
      <dsp:nvSpPr>
        <dsp:cNvPr id="0" name=""/>
        <dsp:cNvSpPr/>
      </dsp:nvSpPr>
      <dsp:spPr>
        <a:xfrm>
          <a:off x="0" y="3927813"/>
          <a:ext cx="7543800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1F85CD-27B9-480B-8B6D-5D17D876759E}">
      <dsp:nvSpPr>
        <dsp:cNvPr id="0" name=""/>
        <dsp:cNvSpPr/>
      </dsp:nvSpPr>
      <dsp:spPr>
        <a:xfrm>
          <a:off x="377190" y="3381693"/>
          <a:ext cx="6129314" cy="1092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Khizar Farman (</a:t>
          </a:r>
          <a:r>
            <a:rPr lang="en-GB" sz="2800" kern="1200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Reg</a:t>
          </a:r>
          <a:r>
            <a:rPr lang="en-GB" sz="28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 41)</a:t>
          </a:r>
          <a:endParaRPr lang="en-US" sz="2800" kern="1200" dirty="0">
            <a:solidFill>
              <a:schemeClr val="bg1"/>
            </a:solidFill>
          </a:endParaRPr>
        </a:p>
      </dsp:txBody>
      <dsp:txXfrm>
        <a:off x="430509" y="3435012"/>
        <a:ext cx="6022676" cy="9856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BD420E-CE5D-42FD-8BE9-668682054A64}">
      <dsp:nvSpPr>
        <dsp:cNvPr id="0" name=""/>
        <dsp:cNvSpPr/>
      </dsp:nvSpPr>
      <dsp:spPr>
        <a:xfrm>
          <a:off x="-5216972" y="-799065"/>
          <a:ext cx="6212463" cy="6212463"/>
        </a:xfrm>
        <a:prstGeom prst="blockArc">
          <a:avLst>
            <a:gd name="adj1" fmla="val 18900000"/>
            <a:gd name="adj2" fmla="val 2700000"/>
            <a:gd name="adj3" fmla="val 348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022C81-B582-4C66-84D3-C16BC7A617F1}">
      <dsp:nvSpPr>
        <dsp:cNvPr id="0" name=""/>
        <dsp:cNvSpPr/>
      </dsp:nvSpPr>
      <dsp:spPr>
        <a:xfrm>
          <a:off x="371253" y="242990"/>
          <a:ext cx="7489668" cy="4857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5601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endParaRPr lang="en-US" sz="2800" kern="1200" dirty="0"/>
        </a:p>
      </dsp:txBody>
      <dsp:txXfrm>
        <a:off x="371253" y="242990"/>
        <a:ext cx="7489668" cy="485796"/>
      </dsp:txXfrm>
    </dsp:sp>
    <dsp:sp modelId="{0E4B7D69-2C8C-48E2-8523-4C2978ED83D3}">
      <dsp:nvSpPr>
        <dsp:cNvPr id="0" name=""/>
        <dsp:cNvSpPr/>
      </dsp:nvSpPr>
      <dsp:spPr>
        <a:xfrm>
          <a:off x="67629" y="182266"/>
          <a:ext cx="607246" cy="6072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11EBD4-B5CA-4587-B4F0-36B5543E2842}">
      <dsp:nvSpPr>
        <dsp:cNvPr id="0" name=""/>
        <dsp:cNvSpPr/>
      </dsp:nvSpPr>
      <dsp:spPr>
        <a:xfrm>
          <a:off x="770854" y="971593"/>
          <a:ext cx="7090067" cy="4857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5601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Research objectives</a:t>
          </a:r>
          <a:endParaRPr lang="en-US" sz="2800" kern="1200" dirty="0"/>
        </a:p>
      </dsp:txBody>
      <dsp:txXfrm>
        <a:off x="770854" y="971593"/>
        <a:ext cx="7090067" cy="485796"/>
      </dsp:txXfrm>
    </dsp:sp>
    <dsp:sp modelId="{6E2C589B-9232-4F78-A086-B7BF8D2B6CAE}">
      <dsp:nvSpPr>
        <dsp:cNvPr id="0" name=""/>
        <dsp:cNvSpPr/>
      </dsp:nvSpPr>
      <dsp:spPr>
        <a:xfrm>
          <a:off x="467231" y="910869"/>
          <a:ext cx="607246" cy="6072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B09D3B-824D-4105-B302-16176B0C9896}">
      <dsp:nvSpPr>
        <dsp:cNvPr id="0" name=""/>
        <dsp:cNvSpPr/>
      </dsp:nvSpPr>
      <dsp:spPr>
        <a:xfrm>
          <a:off x="953581" y="1700197"/>
          <a:ext cx="6907339" cy="4857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5601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Research plan</a:t>
          </a:r>
          <a:endParaRPr lang="en-US" sz="2800" kern="1200" dirty="0"/>
        </a:p>
      </dsp:txBody>
      <dsp:txXfrm>
        <a:off x="953581" y="1700197"/>
        <a:ext cx="6907339" cy="485796"/>
      </dsp:txXfrm>
    </dsp:sp>
    <dsp:sp modelId="{254BC804-30F9-4A87-A5E3-1EDAAFCF2B75}">
      <dsp:nvSpPr>
        <dsp:cNvPr id="0" name=""/>
        <dsp:cNvSpPr/>
      </dsp:nvSpPr>
      <dsp:spPr>
        <a:xfrm>
          <a:off x="649958" y="1639472"/>
          <a:ext cx="607246" cy="6072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775B81-E343-467D-983B-93DA5C7CF0C4}">
      <dsp:nvSpPr>
        <dsp:cNvPr id="0" name=""/>
        <dsp:cNvSpPr/>
      </dsp:nvSpPr>
      <dsp:spPr>
        <a:xfrm>
          <a:off x="953581" y="2428338"/>
          <a:ext cx="6907339" cy="4857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5601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en-US" sz="2800" kern="1200" dirty="0"/>
        </a:p>
      </dsp:txBody>
      <dsp:txXfrm>
        <a:off x="953581" y="2428338"/>
        <a:ext cx="6907339" cy="485796"/>
      </dsp:txXfrm>
    </dsp:sp>
    <dsp:sp modelId="{21E0CBBE-AD47-45FB-B8AD-C57A2E6E5B3F}">
      <dsp:nvSpPr>
        <dsp:cNvPr id="0" name=""/>
        <dsp:cNvSpPr/>
      </dsp:nvSpPr>
      <dsp:spPr>
        <a:xfrm>
          <a:off x="649958" y="2367614"/>
          <a:ext cx="607246" cy="6072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EBE719-EE2D-47ED-B98B-3D6A86494278}">
      <dsp:nvSpPr>
        <dsp:cNvPr id="0" name=""/>
        <dsp:cNvSpPr/>
      </dsp:nvSpPr>
      <dsp:spPr>
        <a:xfrm>
          <a:off x="770854" y="3156942"/>
          <a:ext cx="7090067" cy="4857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5601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Research methodology</a:t>
          </a:r>
          <a:endParaRPr lang="en-US" sz="2800" kern="1200" dirty="0"/>
        </a:p>
      </dsp:txBody>
      <dsp:txXfrm>
        <a:off x="770854" y="3156942"/>
        <a:ext cx="7090067" cy="485796"/>
      </dsp:txXfrm>
    </dsp:sp>
    <dsp:sp modelId="{7FFD013A-F26C-45B0-83AD-814C79B14196}">
      <dsp:nvSpPr>
        <dsp:cNvPr id="0" name=""/>
        <dsp:cNvSpPr/>
      </dsp:nvSpPr>
      <dsp:spPr>
        <a:xfrm>
          <a:off x="467231" y="3096217"/>
          <a:ext cx="607246" cy="6072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9D83E7-4793-44ED-BC52-ABF266A5FDB3}">
      <dsp:nvSpPr>
        <dsp:cNvPr id="0" name=""/>
        <dsp:cNvSpPr/>
      </dsp:nvSpPr>
      <dsp:spPr>
        <a:xfrm>
          <a:off x="371253" y="3885545"/>
          <a:ext cx="7489668" cy="4857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5601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Results and Conclusion</a:t>
          </a:r>
          <a:endParaRPr lang="en-US" sz="2800" kern="1200" dirty="0"/>
        </a:p>
      </dsp:txBody>
      <dsp:txXfrm>
        <a:off x="371253" y="3885545"/>
        <a:ext cx="7489668" cy="485796"/>
      </dsp:txXfrm>
    </dsp:sp>
    <dsp:sp modelId="{CA4A19DA-971A-4226-95F9-F6BE024FAA6C}">
      <dsp:nvSpPr>
        <dsp:cNvPr id="0" name=""/>
        <dsp:cNvSpPr/>
      </dsp:nvSpPr>
      <dsp:spPr>
        <a:xfrm>
          <a:off x="67629" y="3824820"/>
          <a:ext cx="607246" cy="6072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6844F3-0171-4DFE-8A3D-4915B643D2EA}">
      <dsp:nvSpPr>
        <dsp:cNvPr id="0" name=""/>
        <dsp:cNvSpPr/>
      </dsp:nvSpPr>
      <dsp:spPr>
        <a:xfrm>
          <a:off x="0" y="345607"/>
          <a:ext cx="79248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8250C6-E9A1-4F06-8094-2A047A03C3F4}">
      <dsp:nvSpPr>
        <dsp:cNvPr id="0" name=""/>
        <dsp:cNvSpPr/>
      </dsp:nvSpPr>
      <dsp:spPr>
        <a:xfrm>
          <a:off x="396240" y="35647"/>
          <a:ext cx="5577815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677" tIns="0" rIns="20967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Task 1 – Literature review</a:t>
          </a:r>
          <a:endParaRPr lang="en-US" sz="2800" kern="1200" dirty="0"/>
        </a:p>
      </dsp:txBody>
      <dsp:txXfrm>
        <a:off x="426502" y="65909"/>
        <a:ext cx="5517291" cy="559396"/>
      </dsp:txXfrm>
    </dsp:sp>
    <dsp:sp modelId="{17EB7F02-182E-400F-90E9-D66A5BBF62AC}">
      <dsp:nvSpPr>
        <dsp:cNvPr id="0" name=""/>
        <dsp:cNvSpPr/>
      </dsp:nvSpPr>
      <dsp:spPr>
        <a:xfrm>
          <a:off x="0" y="1298167"/>
          <a:ext cx="79248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7731FF-90CB-4D27-8151-5DEB6C116407}">
      <dsp:nvSpPr>
        <dsp:cNvPr id="0" name=""/>
        <dsp:cNvSpPr/>
      </dsp:nvSpPr>
      <dsp:spPr>
        <a:xfrm>
          <a:off x="396240" y="988207"/>
          <a:ext cx="5577815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677" tIns="0" rIns="20967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Task 2 –  Materials collection</a:t>
          </a:r>
          <a:endParaRPr lang="en-US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6502" y="1018469"/>
        <a:ext cx="5517291" cy="559396"/>
      </dsp:txXfrm>
    </dsp:sp>
    <dsp:sp modelId="{E3B1623D-8AA2-48D1-AD12-781CD3E12861}">
      <dsp:nvSpPr>
        <dsp:cNvPr id="0" name=""/>
        <dsp:cNvSpPr/>
      </dsp:nvSpPr>
      <dsp:spPr>
        <a:xfrm>
          <a:off x="0" y="2250727"/>
          <a:ext cx="79248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B5138E-A234-41D9-88F1-CC1C645C15E3}">
      <dsp:nvSpPr>
        <dsp:cNvPr id="0" name=""/>
        <dsp:cNvSpPr/>
      </dsp:nvSpPr>
      <dsp:spPr>
        <a:xfrm>
          <a:off x="396240" y="1940767"/>
          <a:ext cx="5577815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677" tIns="0" rIns="20967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Task 3 – Detailed laboratory testing</a:t>
          </a:r>
          <a:endParaRPr lang="en-US" sz="2800" kern="1200" dirty="0"/>
        </a:p>
      </dsp:txBody>
      <dsp:txXfrm>
        <a:off x="426502" y="1971029"/>
        <a:ext cx="5517291" cy="559396"/>
      </dsp:txXfrm>
    </dsp:sp>
    <dsp:sp modelId="{E490F569-64FD-453B-B0B4-D34FCB37C5C5}">
      <dsp:nvSpPr>
        <dsp:cNvPr id="0" name=""/>
        <dsp:cNvSpPr/>
      </dsp:nvSpPr>
      <dsp:spPr>
        <a:xfrm>
          <a:off x="0" y="3203287"/>
          <a:ext cx="79248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0A89A6-E3BE-4F0F-97F0-0AEE0D9223E6}">
      <dsp:nvSpPr>
        <dsp:cNvPr id="0" name=""/>
        <dsp:cNvSpPr/>
      </dsp:nvSpPr>
      <dsp:spPr>
        <a:xfrm>
          <a:off x="396240" y="2893327"/>
          <a:ext cx="5577815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677" tIns="0" rIns="20967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Task 4 – Compilation of test results</a:t>
          </a:r>
          <a:endParaRPr lang="en-US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6502" y="2923589"/>
        <a:ext cx="5517291" cy="559396"/>
      </dsp:txXfrm>
    </dsp:sp>
    <dsp:sp modelId="{FCF267C0-621A-4490-8AE1-97C4843BEFB8}">
      <dsp:nvSpPr>
        <dsp:cNvPr id="0" name=""/>
        <dsp:cNvSpPr/>
      </dsp:nvSpPr>
      <dsp:spPr>
        <a:xfrm>
          <a:off x="0" y="4155847"/>
          <a:ext cx="79248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460199-345C-4984-BB9F-055CAB9349F8}">
      <dsp:nvSpPr>
        <dsp:cNvPr id="0" name=""/>
        <dsp:cNvSpPr/>
      </dsp:nvSpPr>
      <dsp:spPr>
        <a:xfrm>
          <a:off x="396240" y="3845887"/>
          <a:ext cx="5577815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677" tIns="0" rIns="20967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Task 5 – Final report</a:t>
          </a:r>
          <a:endParaRPr lang="en-US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6502" y="3876149"/>
        <a:ext cx="5517291" cy="55939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83CBF8-6AE0-4FAB-B441-BEF1815339F3}">
      <dsp:nvSpPr>
        <dsp:cNvPr id="0" name=""/>
        <dsp:cNvSpPr/>
      </dsp:nvSpPr>
      <dsp:spPr>
        <a:xfrm>
          <a:off x="0" y="673893"/>
          <a:ext cx="2714624" cy="16287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Materials selection and collection</a:t>
          </a:r>
          <a:endParaRPr lang="en-US" sz="2800" kern="1200" dirty="0"/>
        </a:p>
      </dsp:txBody>
      <dsp:txXfrm>
        <a:off x="0" y="673893"/>
        <a:ext cx="2714624" cy="1628775"/>
      </dsp:txXfrm>
    </dsp:sp>
    <dsp:sp modelId="{85638A8E-F6EF-4696-8D09-DE9C6D3498DD}">
      <dsp:nvSpPr>
        <dsp:cNvPr id="0" name=""/>
        <dsp:cNvSpPr/>
      </dsp:nvSpPr>
      <dsp:spPr>
        <a:xfrm>
          <a:off x="2986087" y="673893"/>
          <a:ext cx="2714624" cy="16287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Material characterization</a:t>
          </a:r>
          <a:endParaRPr lang="en-US" sz="2800" kern="1200" dirty="0"/>
        </a:p>
      </dsp:txBody>
      <dsp:txXfrm>
        <a:off x="2986087" y="673893"/>
        <a:ext cx="2714624" cy="1628775"/>
      </dsp:txXfrm>
    </dsp:sp>
    <dsp:sp modelId="{326DB903-F698-41E5-A788-8F6165995340}">
      <dsp:nvSpPr>
        <dsp:cNvPr id="0" name=""/>
        <dsp:cNvSpPr/>
      </dsp:nvSpPr>
      <dsp:spPr>
        <a:xfrm>
          <a:off x="5972175" y="673893"/>
          <a:ext cx="2714624" cy="16287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Moisture optimization</a:t>
          </a:r>
          <a:endParaRPr lang="en-US" sz="2800" kern="1200" dirty="0"/>
        </a:p>
      </dsp:txBody>
      <dsp:txXfrm>
        <a:off x="5972175" y="673893"/>
        <a:ext cx="2714624" cy="1628775"/>
      </dsp:txXfrm>
    </dsp:sp>
    <dsp:sp modelId="{A933789F-3595-43BA-9121-FDA4ECEBDAE1}">
      <dsp:nvSpPr>
        <dsp:cNvPr id="0" name=""/>
        <dsp:cNvSpPr/>
      </dsp:nvSpPr>
      <dsp:spPr>
        <a:xfrm>
          <a:off x="1493043" y="2574131"/>
          <a:ext cx="2714624" cy="16287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Unconfined compressive strength test</a:t>
          </a:r>
          <a:endParaRPr lang="en-US" sz="2800" kern="1200" dirty="0"/>
        </a:p>
      </dsp:txBody>
      <dsp:txXfrm>
        <a:off x="1493043" y="2574131"/>
        <a:ext cx="2714624" cy="1628775"/>
      </dsp:txXfrm>
    </dsp:sp>
    <dsp:sp modelId="{28199E0E-98E8-455D-9A96-1DE628034039}">
      <dsp:nvSpPr>
        <dsp:cNvPr id="0" name=""/>
        <dsp:cNvSpPr/>
      </dsp:nvSpPr>
      <dsp:spPr>
        <a:xfrm>
          <a:off x="4479131" y="2574131"/>
          <a:ext cx="2714624" cy="16287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California bearing Ratio Test</a:t>
          </a:r>
          <a:endParaRPr lang="en-US" sz="2800" kern="1200" dirty="0"/>
        </a:p>
      </dsp:txBody>
      <dsp:txXfrm>
        <a:off x="4479131" y="2574131"/>
        <a:ext cx="2714624" cy="16287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1AEE6-E4E8-4AE2-9BFC-780EC246B463}" type="datetimeFigureOut">
              <a:rPr lang="en-GB" smtClean="0"/>
              <a:pPr/>
              <a:t>01/06/2015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4EC38-BE3D-4468-A38E-B7D376DA7A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669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4EC38-BE3D-4468-A38E-B7D376DA7A1D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837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87084" y="69758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0FECB-548C-4857-BACF-ECF9D294D8F2}" type="datetimeFigureOut">
              <a:rPr lang="en-US" smtClean="0"/>
              <a:pPr/>
              <a:t>6/1/2015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5DFAE9E-C6A0-4243-937D-D1D23E7234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3910" y="1449306"/>
            <a:ext cx="12028716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83910" y="1396720"/>
            <a:ext cx="12028716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83910" y="2976649"/>
            <a:ext cx="12028716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1505933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0FECB-548C-4857-BACF-ECF9D294D8F2}" type="datetimeFigureOut">
              <a:rPr lang="en-US" smtClean="0"/>
              <a:pPr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AE9E-C6A0-4243-937D-D1D23E723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4"/>
            <a:ext cx="268224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274643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0FECB-548C-4857-BACF-ECF9D294D8F2}" type="datetimeFigureOut">
              <a:rPr lang="en-US" smtClean="0"/>
              <a:pPr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AE9E-C6A0-4243-937D-D1D23E723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0FECB-548C-4857-BACF-ECF9D294D8F2}" type="datetimeFigureOut">
              <a:rPr lang="en-US" smtClean="0"/>
              <a:pPr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AE9E-C6A0-4243-937D-D1D23E7234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103632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87084" y="69758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952503"/>
            <a:ext cx="103632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0FECB-548C-4857-BACF-ECF9D294D8F2}" type="datetimeFigureOut">
              <a:rPr lang="en-US" smtClean="0"/>
              <a:pPr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92551" y="2376830"/>
            <a:ext cx="120180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2197" y="2341478"/>
            <a:ext cx="1201837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91077" y="2468880"/>
            <a:ext cx="1201949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55DFAE9E-C6A0-4243-937D-D1D23E723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0FECB-548C-4857-BACF-ECF9D294D8F2}" type="datetimeFigureOut">
              <a:rPr lang="en-US" smtClean="0"/>
              <a:pPr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AE9E-C6A0-4243-937D-D1D23E7234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0FECB-548C-4857-BACF-ECF9D294D8F2}" type="datetimeFigureOut">
              <a:rPr lang="en-US" smtClean="0"/>
              <a:pPr/>
              <a:t>6/1/2015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AE9E-C6A0-4243-937D-D1D23E7234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0FECB-548C-4857-BACF-ECF9D294D8F2}" type="datetimeFigureOut">
              <a:rPr lang="en-US" smtClean="0"/>
              <a:pPr/>
              <a:t>6/1/2015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AE9E-C6A0-4243-937D-D1D23E723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0FECB-548C-4857-BACF-ECF9D294D8F2}" type="datetimeFigureOut">
              <a:rPr lang="en-US" smtClean="0"/>
              <a:pPr/>
              <a:t>6/1/2015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AE9E-C6A0-4243-937D-D1D23E723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0FECB-548C-4857-BACF-ECF9D294D8F2}" type="datetimeFigureOut">
              <a:rPr lang="en-US" smtClean="0"/>
              <a:pPr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AE9E-C6A0-4243-937D-D1D23E7234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0FECB-548C-4857-BACF-ECF9D294D8F2}" type="datetimeFigureOut">
              <a:rPr lang="en-US" smtClean="0"/>
              <a:pPr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55DFAE9E-C6A0-4243-937D-D1D23E7234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91076" y="4683555"/>
            <a:ext cx="120091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91346" y="4650477"/>
            <a:ext cx="12008852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91349" y="4773227"/>
            <a:ext cx="12008849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080" y="66678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103632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130FECB-548C-4857-BACF-ECF9D294D8F2}" type="datetimeFigureOut">
              <a:rPr lang="en-US" smtClean="0"/>
              <a:pPr/>
              <a:t>6/1/2015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95072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5DFAE9E-C6A0-4243-937D-D1D23E723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95" r:id="rId1"/>
    <p:sldLayoutId id="2147484996" r:id="rId2"/>
    <p:sldLayoutId id="2147484997" r:id="rId3"/>
    <p:sldLayoutId id="2147484998" r:id="rId4"/>
    <p:sldLayoutId id="2147484999" r:id="rId5"/>
    <p:sldLayoutId id="2147485000" r:id="rId6"/>
    <p:sldLayoutId id="2147485001" r:id="rId7"/>
    <p:sldLayoutId id="2147485002" r:id="rId8"/>
    <p:sldLayoutId id="2147485003" r:id="rId9"/>
    <p:sldLayoutId id="2147485004" r:id="rId10"/>
    <p:sldLayoutId id="214748500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V="1">
            <a:off x="2654598" y="-152400"/>
            <a:ext cx="5826719" cy="152400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14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27471328"/>
              </p:ext>
            </p:extLst>
          </p:nvPr>
        </p:nvGraphicFramePr>
        <p:xfrm>
          <a:off x="-3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1133897">
                <a:tc>
                  <a:txBody>
                    <a:bodyPr/>
                    <a:lstStyle/>
                    <a:p>
                      <a:r>
                        <a:rPr lang="en-US" sz="2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Title of the research</a:t>
                      </a:r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Objectives</a:t>
                      </a:r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Tests</a:t>
                      </a:r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Conclusion</a:t>
                      </a:r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Author &amp; year</a:t>
                      </a:r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50668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Feasibility Study of Improving Properties of Black Cotton Soil Using Industrial Wastes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Improving the properties of black cotton soil through addition of locally available industrial wastes as Foundry Sand, Rice</a:t>
                      </a:r>
                      <a:r>
                        <a:rPr lang="en-US" sz="20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Husk Ash</a:t>
                      </a:r>
                      <a:r>
                        <a:rPr lang="en-US" sz="20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and Bagasse Ash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Liquid limit, Standard proctor and CBR test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The liquid limit values of black cotton soil decreased after addition of waste material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The CBR value of black cotton soil increased after addition of all three waste material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AdvGulliv-R"/>
                          <a:cs typeface="Times New Roman" pitchFamily="18" charset="0"/>
                        </a:rPr>
                        <a:t>Separately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Sanjeev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0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Tanaji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0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Jadhav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2014</a:t>
                      </a:r>
                    </a:p>
                  </a:txBody>
                  <a:tcPr marL="68580" marR="68580" marT="0" marB="0"/>
                </a:tc>
              </a:tr>
              <a:tr h="22174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California bearing ratio of expansive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subgrade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stabilized with waste materials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Industrial and agricultural wastes such as coal ash, groundnut shell ash and bagasse ash has been used as stabilizing agent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Optimum Moisture Content, Maximum Dry Density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The CBR value increased from 1.63% for native soil to 7.87%, 6.79% and 7.88% by using various combinations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C. RAJAKUMAR,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721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 smtClean="0"/>
          </a:p>
          <a:p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97072493"/>
              </p:ext>
            </p:extLst>
          </p:nvPr>
        </p:nvGraphicFramePr>
        <p:xfrm>
          <a:off x="1447800" y="1524001"/>
          <a:ext cx="86868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151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selection and collection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Soil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obtained from express highway near shwala</a:t>
            </a:r>
          </a:p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Bagasse ash was taken from “Chanar sugar mills tandlianwala Dist. Faisalabad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Lime (Local Market Islamabad)</a:t>
            </a:r>
          </a:p>
          <a:p>
            <a:pPr marL="0" indent="0">
              <a:buNone/>
            </a:pP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66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</a:t>
            </a:r>
            <a:r>
              <a:rPr lang="en-GB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characterization</a:t>
            </a:r>
            <a:endParaRPr lang="en-GB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GB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characterization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following tests were conducted</a:t>
            </a:r>
          </a:p>
          <a:p>
            <a:pPr lvl="1"/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Specific gravity (ASTM D 854-14)</a:t>
            </a:r>
          </a:p>
          <a:p>
            <a:pPr lvl="1"/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Grain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size distribution (ASTM D 422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Atterberg limits (LL and PL) (ASTM D4318-10)</a:t>
            </a:r>
          </a:p>
        </p:txBody>
      </p:sp>
    </p:spTree>
    <p:extLst>
      <p:ext uri="{BB962C8B-B14F-4D97-AF65-F5344CB8AC3E}">
        <p14:creationId xmlns:p14="http://schemas.microsoft.com/office/powerpoint/2010/main" val="70888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characterization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characterization of </a:t>
            </a:r>
            <a:r>
              <a:rPr lang="en-GB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bagasse ash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following tests were conducted</a:t>
            </a:r>
          </a:p>
          <a:p>
            <a:pPr lvl="1"/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Scanning Electron Microscope (SEM)</a:t>
            </a:r>
          </a:p>
          <a:p>
            <a:pPr lvl="1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Energy-dispersive X-ray spectroscopy (EDS)</a:t>
            </a:r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Specific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gravity (ASTM D 854-14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50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Moisture </a:t>
            </a:r>
            <a:r>
              <a:rPr lang="en-GB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Optimization</a:t>
            </a:r>
            <a:endParaRPr lang="en-GB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Moisture-density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of soil, soil-lime and soil-lime-bagasse ash was determined by modified proctor test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ASTM D 1557-10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155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1" y="435783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UCS and CBR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Unconfined compressive strength</a:t>
            </a:r>
          </a:p>
          <a:p>
            <a:pPr lvl="1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ASTM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2166-00 (untreated)</a:t>
            </a:r>
          </a:p>
          <a:p>
            <a:pPr lvl="1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ASTM D 5102-09 (treated)</a:t>
            </a:r>
          </a:p>
          <a:p>
            <a:pPr lvl="1"/>
            <a:endParaRPr lang="en-US" sz="2800" dirty="0">
              <a:latin typeface="+mj-lt"/>
              <a:cs typeface="Times New Roman" panose="02020603050405020304" pitchFamily="18" charset="0"/>
            </a:endParaRPr>
          </a:p>
          <a:p>
            <a:pPr marL="514350" indent="-457200" algn="just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California bearing ratio</a:t>
            </a:r>
          </a:p>
          <a:p>
            <a:pPr marL="914400" lvl="1" indent="-457200" algn="just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AASHTO 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193-99 2003</a:t>
            </a:r>
          </a:p>
          <a:p>
            <a:pPr marL="914400" lvl="1" indent="-457200" algn="just"/>
            <a:endParaRPr lang="en-GB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82179" y="2970723"/>
            <a:ext cx="4080935" cy="24816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387536" y="3063624"/>
            <a:ext cx="4052425" cy="2279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10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977170"/>
              </p:ext>
            </p:extLst>
          </p:nvPr>
        </p:nvGraphicFramePr>
        <p:xfrm>
          <a:off x="0" y="-5"/>
          <a:ext cx="12192000" cy="70453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96000"/>
                <a:gridCol w="6096000"/>
              </a:tblGrid>
              <a:tr h="74037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Index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Mix design</a:t>
                      </a:r>
                      <a:endParaRPr lang="en-GB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288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Soil without additives</a:t>
                      </a:r>
                      <a:endParaRPr lang="en-GB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288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 + 3L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Soil + 3% Lime</a:t>
                      </a:r>
                      <a:endParaRPr lang="en-GB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288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 + 6L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Soil + 6% Lime</a:t>
                      </a:r>
                      <a:endParaRPr lang="en-GB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288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 + 3L + 5B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Soil + 3% Lime + 5% Bagasse ash</a:t>
                      </a:r>
                      <a:endParaRPr lang="en-GB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394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 + 3L + 10B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Soil + 3% Lime + 10% Bagasse ash</a:t>
                      </a:r>
                      <a:endParaRPr lang="en-GB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288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 + 3L + 15B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Soil + 3% Lime + 15% Bagasse ash</a:t>
                      </a:r>
                      <a:endParaRPr lang="en-GB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288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 + 3L + 20B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Soil + 3% Lime + 20% Bagasse ash</a:t>
                      </a:r>
                      <a:endParaRPr lang="en-GB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288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 + 6L + 5B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Soil + 6% Lime + 5% Bagasse ash</a:t>
                      </a:r>
                      <a:endParaRPr lang="en-GB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288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 + 6L + 10B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Soil + 6% Lime + 10% Bagasse ash</a:t>
                      </a:r>
                      <a:endParaRPr lang="en-GB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288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 + 6L + 15B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Soil + 6% Lime + 15% Bagasse ash</a:t>
                      </a:r>
                      <a:endParaRPr lang="en-GB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8185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 + 6L + 20B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Soil + 6% Lime + 20% Bagasse ash</a:t>
                      </a:r>
                      <a:endParaRPr lang="en-GB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013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Fabrication of samples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77335" y="1930403"/>
            <a:ext cx="7803979" cy="4110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Samples of treated soil were casted according to NLA (national lime association) mixture design and testing procedure 2006</a:t>
            </a:r>
          </a:p>
          <a:p>
            <a:pPr marL="0" indent="0">
              <a:buNone/>
            </a:pP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Steps:</a:t>
            </a:r>
          </a:p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Soil-lime-ash mix after mixing and before fabricating was left for 1-2 hour for hydration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4343402"/>
            <a:ext cx="4114800" cy="231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91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Fabrication of samples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fabrication samples were packed in plastic sheet</a:t>
            </a:r>
          </a:p>
          <a:p>
            <a:pPr marL="0" indent="0">
              <a:buNone/>
            </a:pP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3713311"/>
            <a:ext cx="4115200" cy="23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72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0800000" flipV="1">
            <a:off x="533400" y="914400"/>
            <a:ext cx="7751211" cy="20574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Topic</a:t>
            </a:r>
          </a:p>
          <a:p>
            <a:pPr algn="l"/>
            <a: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Subgrade stabilization using lime and bagasse ash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1" y="4724400"/>
            <a:ext cx="7490715" cy="2133600"/>
          </a:xfrm>
        </p:spPr>
        <p:txBody>
          <a:bodyPr>
            <a:noAutofit/>
          </a:bodyPr>
          <a:lstStyle/>
          <a:p>
            <a:pPr algn="l" defTabSz="914400">
              <a:lnSpc>
                <a:spcPct val="90000"/>
              </a:lnSpc>
              <a:spcBef>
                <a:spcPts val="1000"/>
              </a:spcBef>
            </a:pPr>
            <a: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Advisor </a:t>
            </a:r>
            <a:b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Arshad Hussain</a:t>
            </a:r>
            <a:b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Co-Advisor</a:t>
            </a:r>
            <a:b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Engr. Kashif Ahmed Khan</a:t>
            </a:r>
            <a:r>
              <a:rPr lang="en-US" sz="3000" b="1" dirty="0">
                <a:solidFill>
                  <a:schemeClr val="tx1"/>
                </a:solidFill>
              </a:rPr>
              <a:t/>
            </a:r>
            <a:br>
              <a:rPr lang="en-US" sz="3000" b="1" dirty="0">
                <a:solidFill>
                  <a:schemeClr val="tx1"/>
                </a:solidFill>
              </a:rPr>
            </a:br>
            <a:endParaRPr lang="en-US" sz="3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503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Soaking and curing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Samples of CBR and UCS were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cured in oven for 7 days at 40C</a:t>
            </a: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UCS samples were soaked for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24hrs in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desiccator</a:t>
            </a: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CBR samples were soaked for 96hrs</a:t>
            </a:r>
          </a:p>
          <a:p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912" y="4267203"/>
            <a:ext cx="4114800" cy="23145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4267203"/>
            <a:ext cx="4114800" cy="231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7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615586"/>
              </p:ext>
            </p:extLst>
          </p:nvPr>
        </p:nvGraphicFramePr>
        <p:xfrm>
          <a:off x="2" y="-6"/>
          <a:ext cx="12192000" cy="751273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936735"/>
                <a:gridCol w="4205577"/>
                <a:gridCol w="4049688"/>
              </a:tblGrid>
              <a:tr h="815198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Characteristics</a:t>
                      </a:r>
                      <a:r>
                        <a:rPr lang="en-GB" sz="2800" b="1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of soil</a:t>
                      </a:r>
                      <a:endParaRPr lang="en-GB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489119">
                <a:tc gridSpan="2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Soil as</a:t>
                      </a:r>
                      <a:r>
                        <a:rPr lang="en-GB" sz="2400" b="1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per USCS</a:t>
                      </a:r>
                      <a:endParaRPr lang="en-GB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Silty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9119">
                <a:tc gridSpan="2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Soil as</a:t>
                      </a:r>
                      <a:r>
                        <a:rPr lang="en-GB" sz="2400" b="1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per</a:t>
                      </a:r>
                      <a:r>
                        <a:rPr lang="en-GB" sz="2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AASHTO</a:t>
                      </a:r>
                      <a:endParaRPr lang="en-GB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A-4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9119">
                <a:tc gridSpan="2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Liquid</a:t>
                      </a:r>
                      <a:r>
                        <a:rPr lang="en-US" sz="2400" b="1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limit (%)</a:t>
                      </a:r>
                      <a:endParaRPr lang="en-GB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9119">
                <a:tc gridSpan="2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Percent Passing  Sieve No. 200 </a:t>
                      </a:r>
                      <a:endParaRPr lang="en-GB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26.6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9119">
                <a:tc gridSpan="2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Specific gravity</a:t>
                      </a:r>
                      <a:endParaRPr lang="en-GB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2.91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9119">
                <a:tc gridSpan="2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Maximum Dry Density, (g/cm</a:t>
                      </a:r>
                      <a:r>
                        <a:rPr lang="en-US" sz="2400" b="1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2.13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9119">
                <a:tc gridSpan="2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Optimum Moisture Content, (%)</a:t>
                      </a:r>
                      <a:endParaRPr lang="en-GB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7.1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9119">
                <a:tc rowSpan="2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Unconfined Compressive Strength (UCS), (psi)</a:t>
                      </a:r>
                      <a:endParaRPr lang="en-GB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Unsoaked</a:t>
                      </a:r>
                      <a:endParaRPr lang="en-GB" sz="24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42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6249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Soaked</a:t>
                      </a:r>
                      <a:endParaRPr lang="en-GB" sz="24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6.55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9119">
                <a:tc rowSpan="2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CBR, (%)</a:t>
                      </a:r>
                      <a:endParaRPr lang="en-GB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Unsoaked </a:t>
                      </a:r>
                      <a:endParaRPr lang="en-GB" sz="2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911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Soaked</a:t>
                      </a:r>
                      <a:endParaRPr lang="en-GB" sz="2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9119">
                <a:tc gridSpan="2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Swell, (%)</a:t>
                      </a:r>
                      <a:endParaRPr lang="en-GB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329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results and discussion</a:t>
            </a:r>
            <a:endParaRPr lang="en-GB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Hydrometric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curve</a:t>
            </a:r>
          </a:p>
          <a:p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514600"/>
            <a:ext cx="6400800" cy="4079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95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results and discussion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29564220"/>
              </p:ext>
            </p:extLst>
          </p:nvPr>
        </p:nvGraphicFramePr>
        <p:xfrm>
          <a:off x="-4" y="-6"/>
          <a:ext cx="12192003" cy="68580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96001"/>
                <a:gridCol w="2286003"/>
                <a:gridCol w="3809999"/>
              </a:tblGrid>
              <a:tr h="702216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Chemical composition</a:t>
                      </a:r>
                      <a:r>
                        <a:rPr lang="en-GB" sz="28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of Bagasse ash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839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Constituent 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Percentage (%)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ASTM C 618 Requirement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839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Silicon Dioxide, (SiO</a:t>
                      </a:r>
                      <a:r>
                        <a:rPr lang="en-GB" sz="2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64.21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20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20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Minimum</a:t>
                      </a:r>
                      <a:r>
                        <a:rPr lang="en-GB" sz="24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70%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839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Aluminium Oxide, (Al</a:t>
                      </a:r>
                      <a:r>
                        <a:rPr lang="en-GB" sz="2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GB" sz="2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6.32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839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Ferric Oxide, (Fe</a:t>
                      </a:r>
                      <a:r>
                        <a:rPr lang="en-GB" sz="2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GB" sz="2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4.94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839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Calcium Oxide, (</a:t>
                      </a:r>
                      <a:r>
                        <a:rPr lang="en-GB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CaO</a:t>
                      </a:r>
                      <a:r>
                        <a:rPr lang="en-GB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7.10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839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Magnesium Oxide, (MgO)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3.12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839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Sulfur Trioxide, (SO</a:t>
                      </a:r>
                      <a:r>
                        <a:rPr lang="en-GB" sz="2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0.83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Maximum 4%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839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Sodium Oxide, (Na</a:t>
                      </a:r>
                      <a:r>
                        <a:rPr lang="en-GB" sz="2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2.87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839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Potassium Oxide, (K</a:t>
                      </a:r>
                      <a:r>
                        <a:rPr lang="en-GB" sz="2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4.79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838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results and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Maximum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dry density of soil and soil-lime mixture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2590800"/>
            <a:ext cx="6400800" cy="4076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80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results and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Optimum moisture content of soil and soil-lime mixtures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590800"/>
            <a:ext cx="6400800" cy="408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27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results and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dry density at different soil-lime and soil-lime-bagasse ash mixtures</a:t>
            </a:r>
          </a:p>
          <a:p>
            <a:endParaRPr lang="en-GB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2514600"/>
            <a:ext cx="6400800" cy="411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46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results and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Optimum moisture content at different soil-lime and soil-lime-bagasse ash mixtures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2590800"/>
            <a:ext cx="6400800" cy="4076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60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results and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Unconfined compressive strength of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soaked soil-lime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soil-lime-bagasse ash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samples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2590800"/>
            <a:ext cx="6400800" cy="408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18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results and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California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bearing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ratio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CBR of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soil-lime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soil-lime-bagasse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samples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362200"/>
            <a:ext cx="6400800" cy="4092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63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10363200" cy="1143000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Group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Members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150215627"/>
              </p:ext>
            </p:extLst>
          </p:nvPr>
        </p:nvGraphicFramePr>
        <p:xfrm>
          <a:off x="838200" y="1524000"/>
          <a:ext cx="7543800" cy="4885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30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is classified as silt as per UCSC and A-4 as per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AASHTO</a:t>
            </a:r>
          </a:p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Unconfined compressive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strength increases with addition of lime-bagasse ash</a:t>
            </a: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Optimum combination of lime and bagasse ash increase the CBR value</a:t>
            </a: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Swell potential reduces to zero with addition of lime and bagasse ash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80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77335" y="1930403"/>
            <a:ext cx="10371665" cy="4110963"/>
          </a:xfrm>
        </p:spPr>
        <p:txBody>
          <a:bodyPr>
            <a:normAutofit/>
          </a:bodyPr>
          <a:lstStyle/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to 6% lime with 0% to 5% bagasse ash is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optimum</a:t>
            </a: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 of bagasse and lime reduce Maximum Dry Density and increase Optimum moisture content</a:t>
            </a:r>
          </a:p>
          <a:p>
            <a:pPr marL="0" indent="0">
              <a:buNone/>
            </a:pP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476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End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1" y="3581403"/>
            <a:ext cx="10363200" cy="2459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</a:p>
          <a:p>
            <a:pPr marL="0" indent="0" algn="ctr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188762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609600"/>
            <a:ext cx="11048999" cy="1066800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Sequence of presentation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33572401"/>
              </p:ext>
            </p:extLst>
          </p:nvPr>
        </p:nvGraphicFramePr>
        <p:xfrm>
          <a:off x="762000" y="1905000"/>
          <a:ext cx="7924800" cy="4614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416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609600"/>
            <a:ext cx="11201399" cy="990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1" y="1828803"/>
            <a:ext cx="11048999" cy="4800599"/>
          </a:xfrm>
        </p:spPr>
        <p:txBody>
          <a:bodyPr>
            <a:normAutofit fontScale="92500" lnSpcReduction="10000"/>
          </a:bodyPr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Agricultural country (fifth largest sugarcane producing country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problems faced by the agricultural sector and the rural communities are frequent power shortages and poor road infrastructure.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effective solution for energy crisis: burning of agricultural byproducts (bagasse and rice husk) and coal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Producing 4 million tons of ashes per year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0.271 million ton bagasse ash per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year</a:t>
            </a:r>
          </a:p>
          <a:p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research, it was interesting to know that these agricultural products are </a:t>
            </a:r>
            <a:r>
              <a:rPr lang="en-US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pozzolonic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nature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Utilization in road construction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57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10820400" cy="1143000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447800"/>
            <a:ext cx="10820400" cy="4572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soil strength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load carrying capacity by soil stabilization techniques.</a:t>
            </a:r>
          </a:p>
          <a:p>
            <a:pPr lvl="0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Reducing the swell potential of the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subgrade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soil.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landfill volumes and the resulting contamination of the ground water.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34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49657815"/>
              </p:ext>
            </p:extLst>
          </p:nvPr>
        </p:nvGraphicFramePr>
        <p:xfrm>
          <a:off x="685800" y="1600200"/>
          <a:ext cx="7924800" cy="4720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4432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801645"/>
              </p:ext>
            </p:extLst>
          </p:nvPr>
        </p:nvGraphicFramePr>
        <p:xfrm>
          <a:off x="0" y="2"/>
          <a:ext cx="12192000" cy="6857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286000"/>
                <a:gridCol w="2438400"/>
                <a:gridCol w="2438400"/>
                <a:gridCol w="2438400"/>
              </a:tblGrid>
              <a:tr h="716777">
                <a:tc gridSpan="5"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Literature review</a:t>
                      </a:r>
                      <a:endParaRPr lang="en-US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2449">
                <a:tc>
                  <a:txBody>
                    <a:bodyPr/>
                    <a:lstStyle/>
                    <a:p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Title of the</a:t>
                      </a:r>
                      <a:r>
                        <a:rPr lang="en-US" sz="22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research</a:t>
                      </a:r>
                      <a:endParaRPr lang="en-US" sz="2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Objectives</a:t>
                      </a:r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Tests</a:t>
                      </a:r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Conclusion</a:t>
                      </a:r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Author &amp; year</a:t>
                      </a:r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6765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Physical Characteristics and Shear strength of Clay Stabilized using Lime and </a:t>
                      </a:r>
                      <a:r>
                        <a:rPr lang="en-US" sz="20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Bagasse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Ash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In this study soil is stabilized using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8% lime and </a:t>
                      </a:r>
                      <a:r>
                        <a:rPr lang="en-US" sz="20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bagasse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ash with variation of 0%, 3%, 6%, 9%, 12%, and 15% of the weight of the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sample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Specific gravity, Water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content, </a:t>
                      </a:r>
                      <a:r>
                        <a:rPr lang="en-US" sz="20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Atterberg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limits,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Sieve analysis, Hydrometer, and standard Proctor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Shrinkage limit </a:t>
                      </a:r>
                      <a:r>
                        <a:rPr lang="en-US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increased,</a:t>
                      </a:r>
                      <a:r>
                        <a:rPr lang="en-US" sz="20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Improvement in compressive strength, mechanical and durability properties 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Agus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0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Susanto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2013</a:t>
                      </a:r>
                    </a:p>
                  </a:txBody>
                  <a:tcPr marL="68580" marR="68580" marT="0" marB="0"/>
                </a:tc>
              </a:tr>
              <a:tr h="30011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AdvGulliv-R"/>
                          <a:cs typeface="Times New Roman" pitchFamily="18" charset="0"/>
                        </a:rPr>
                        <a:t>The use of sugarcane </a:t>
                      </a:r>
                      <a:r>
                        <a:rPr lang="en-US" sz="2000" dirty="0" err="1">
                          <a:latin typeface="Times New Roman" pitchFamily="18" charset="0"/>
                          <a:ea typeface="AdvGulliv-R"/>
                          <a:cs typeface="Times New Roman" pitchFamily="18" charset="0"/>
                        </a:rPr>
                        <a:t>bagasse</a:t>
                      </a:r>
                      <a:r>
                        <a:rPr lang="en-US" sz="2000" dirty="0">
                          <a:latin typeface="Times New Roman" pitchFamily="18" charset="0"/>
                          <a:ea typeface="AdvGulliv-R"/>
                          <a:cs typeface="Times New Roman" pitchFamily="18" charset="0"/>
                        </a:rPr>
                        <a:t> ash and lime to improve the durability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AdvGulliv-R"/>
                          <a:cs typeface="Times New Roman" pitchFamily="18" charset="0"/>
                        </a:rPr>
                        <a:t>and mechanical properties of compacted soil blocks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AdvGulliv-R"/>
                          <a:cs typeface="Times New Roman" pitchFamily="18" charset="0"/>
                        </a:rPr>
                        <a:t>This study analyzes the use of lime and sugar cane </a:t>
                      </a:r>
                      <a:r>
                        <a:rPr lang="en-US" sz="2000" dirty="0" err="1">
                          <a:latin typeface="Times New Roman" pitchFamily="18" charset="0"/>
                          <a:ea typeface="AdvGulliv-R"/>
                          <a:cs typeface="Times New Roman" pitchFamily="18" charset="0"/>
                        </a:rPr>
                        <a:t>bagasse</a:t>
                      </a:r>
                      <a:r>
                        <a:rPr lang="en-US" sz="2000" dirty="0">
                          <a:latin typeface="Times New Roman" pitchFamily="18" charset="0"/>
                          <a:ea typeface="AdvGulliv-R"/>
                          <a:cs typeface="Times New Roman" pitchFamily="18" charset="0"/>
                        </a:rPr>
                        <a:t> ash (SCBA) as chemical stabilizers in compacted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AdvGulliv-R"/>
                          <a:cs typeface="Times New Roman" pitchFamily="18" charset="0"/>
                        </a:rPr>
                        <a:t>Soil blocks.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AdvGulliv-R"/>
                          <a:cs typeface="Times New Roman" pitchFamily="18" charset="0"/>
                        </a:rPr>
                        <a:t>The blocks were tested for flexure and compression in a dry and a saturated state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AdvGulliv-R"/>
                          <a:cs typeface="Times New Roman" pitchFamily="18" charset="0"/>
                        </a:rPr>
                        <a:t>The results indicate that blocks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AdvGulliv-R"/>
                          <a:cs typeface="Times New Roman" pitchFamily="18" charset="0"/>
                        </a:rPr>
                        <a:t>manufactured with 10% of lime in combination with 10% of SCBA showed better performance than those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AdvGulliv-R"/>
                          <a:cs typeface="Times New Roman" pitchFamily="18" charset="0"/>
                        </a:rPr>
                        <a:t>containing only lime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AdvGulliv-R"/>
                          <a:cs typeface="Times New Roman" pitchFamily="18" charset="0"/>
                        </a:rPr>
                        <a:t>Rafael </a:t>
                      </a:r>
                      <a:r>
                        <a:rPr lang="en-US" sz="2000" dirty="0" err="1">
                          <a:latin typeface="Times New Roman" pitchFamily="18" charset="0"/>
                          <a:ea typeface="AdvGulliv-R"/>
                          <a:cs typeface="Times New Roman" pitchFamily="18" charset="0"/>
                        </a:rPr>
                        <a:t>Alavez</a:t>
                      </a:r>
                      <a:r>
                        <a:rPr lang="en-US" sz="2000" dirty="0">
                          <a:latin typeface="Times New Roman" pitchFamily="18" charset="0"/>
                          <a:ea typeface="AdvGulliv-R"/>
                          <a:cs typeface="Times New Roman" pitchFamily="18" charset="0"/>
                        </a:rPr>
                        <a:t>-Ramirez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AdvGulliv-R"/>
                          <a:cs typeface="Times New Roman" pitchFamily="18" charset="0"/>
                        </a:rPr>
                        <a:t>2012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636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05568652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948592">
                <a:tc>
                  <a:txBody>
                    <a:bodyPr/>
                    <a:lstStyle/>
                    <a:p>
                      <a:r>
                        <a:rPr lang="en-US" sz="2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Title of the research</a:t>
                      </a:r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Objectives</a:t>
                      </a:r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Tests</a:t>
                      </a:r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Conclusion</a:t>
                      </a:r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Author &amp; year</a:t>
                      </a:r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29547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Waste Product ‘Bagasse Ash’ From Sugar Industry can be used as Stabilizing</a:t>
                      </a: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Material for Expansive Soils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Black cotton soil with partial replacement by Bagasse Ash (3%, 6%, 9% and 12%). 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This paper highlights significant increase in properties of black cotton soil obtained at 6% replacement of Bagasse Ash without any</a:t>
                      </a:r>
                      <a:r>
                        <a:rPr lang="en-US" sz="2000" i="1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chemical or cementing material.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Amit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S.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Kharade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</a:p>
                  </a:txBody>
                  <a:tcPr marL="68580" marR="68580" marT="0" marB="0"/>
                </a:tc>
              </a:tr>
              <a:tr h="29547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Geotechnical properties of lateritic soil stabilized with sugarcane straw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ash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Geotechnical properties of lateritic soil modified with bagasse ash.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Cheaper, effective soil stabilizer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Geotechnical strength tests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(compaction, California bearing ratio (CBR), unconfined compression test and triaxial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The results showed that sugarcane straw ash improved the geotechnical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Properties of the soil samples.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Amu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2011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960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1773</TotalTime>
  <Words>1364</Words>
  <Application>Microsoft Office PowerPoint</Application>
  <PresentationFormat>Widescreen</PresentationFormat>
  <Paragraphs>252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AdvGulliv-R</vt:lpstr>
      <vt:lpstr>Calibri</vt:lpstr>
      <vt:lpstr>Franklin Gothic Book</vt:lpstr>
      <vt:lpstr>Perpetua</vt:lpstr>
      <vt:lpstr>Times New Roman</vt:lpstr>
      <vt:lpstr>Wingdings 2</vt:lpstr>
      <vt:lpstr>Equity</vt:lpstr>
      <vt:lpstr>PowerPoint Presentation</vt:lpstr>
      <vt:lpstr>Advisor  Dr. Arshad Hussain Co-Advisor Engr. Kashif Ahmed Khan </vt:lpstr>
      <vt:lpstr>Group Members</vt:lpstr>
      <vt:lpstr>Sequence of presentation</vt:lpstr>
      <vt:lpstr>Introduction</vt:lpstr>
      <vt:lpstr>Research objectives</vt:lpstr>
      <vt:lpstr>Research Plan</vt:lpstr>
      <vt:lpstr>PowerPoint Presentation</vt:lpstr>
      <vt:lpstr>PowerPoint Presentation</vt:lpstr>
      <vt:lpstr>PowerPoint Presentation</vt:lpstr>
      <vt:lpstr>Research methodology</vt:lpstr>
      <vt:lpstr> Materials selection and collection</vt:lpstr>
      <vt:lpstr>Material characterization</vt:lpstr>
      <vt:lpstr>Material characterization</vt:lpstr>
      <vt:lpstr>Moisture Optimization</vt:lpstr>
      <vt:lpstr>UCS and CBR</vt:lpstr>
      <vt:lpstr>PowerPoint Presentation</vt:lpstr>
      <vt:lpstr>Fabrication of samples</vt:lpstr>
      <vt:lpstr>Fabrication of samples</vt:lpstr>
      <vt:lpstr>Soaking and curing</vt:lpstr>
      <vt:lpstr>PowerPoint Presentation</vt:lpstr>
      <vt:lpstr>Test results and discussion</vt:lpstr>
      <vt:lpstr>Test results and discussion</vt:lpstr>
      <vt:lpstr>Test results and discussion</vt:lpstr>
      <vt:lpstr>Test results and discussion</vt:lpstr>
      <vt:lpstr>Test results and discussion</vt:lpstr>
      <vt:lpstr>Test results and discussion</vt:lpstr>
      <vt:lpstr>Test results and discussion</vt:lpstr>
      <vt:lpstr>Test results and discussion</vt:lpstr>
      <vt:lpstr>Conclusions</vt:lpstr>
      <vt:lpstr>Conclusions</vt:lpstr>
      <vt:lpstr>The End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 Effective Design and Construction of Roads using Industrial and Agricultural Wastes</dc:title>
  <dc:creator>Nauman</dc:creator>
  <cp:lastModifiedBy>Nomi</cp:lastModifiedBy>
  <cp:revision>172</cp:revision>
  <dcterms:created xsi:type="dcterms:W3CDTF">2014-04-11T17:50:58Z</dcterms:created>
  <dcterms:modified xsi:type="dcterms:W3CDTF">2015-05-31T21:06:16Z</dcterms:modified>
</cp:coreProperties>
</file>