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diagrams/layout6.xml" ContentType="application/vnd.openxmlformats-officedocument.drawingml.diagramLayout+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diagrams/layout4.xml" ContentType="application/vnd.openxmlformats-officedocument.drawingml.diagramLayout+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sldIdLst>
    <p:sldId id="257" r:id="rId2"/>
    <p:sldId id="258" r:id="rId3"/>
    <p:sldId id="415" r:id="rId4"/>
    <p:sldId id="328" r:id="rId5"/>
    <p:sldId id="330" r:id="rId6"/>
    <p:sldId id="260" r:id="rId7"/>
    <p:sldId id="331" r:id="rId8"/>
    <p:sldId id="329" r:id="rId9"/>
    <p:sldId id="261" r:id="rId10"/>
    <p:sldId id="332" r:id="rId11"/>
    <p:sldId id="262" r:id="rId12"/>
    <p:sldId id="263" r:id="rId13"/>
    <p:sldId id="264" r:id="rId14"/>
    <p:sldId id="265" r:id="rId15"/>
    <p:sldId id="266" r:id="rId16"/>
    <p:sldId id="270" r:id="rId17"/>
    <p:sldId id="271" r:id="rId18"/>
    <p:sldId id="336" r:id="rId19"/>
    <p:sldId id="337" r:id="rId20"/>
    <p:sldId id="385" r:id="rId21"/>
    <p:sldId id="386" r:id="rId22"/>
    <p:sldId id="381" r:id="rId23"/>
    <p:sldId id="382" r:id="rId24"/>
    <p:sldId id="383" r:id="rId25"/>
    <p:sldId id="387" r:id="rId26"/>
    <p:sldId id="414" r:id="rId27"/>
    <p:sldId id="388" r:id="rId28"/>
    <p:sldId id="389" r:id="rId29"/>
    <p:sldId id="390" r:id="rId30"/>
    <p:sldId id="391" r:id="rId31"/>
    <p:sldId id="392" r:id="rId32"/>
    <p:sldId id="393" r:id="rId33"/>
    <p:sldId id="394" r:id="rId34"/>
    <p:sldId id="395" r:id="rId35"/>
    <p:sldId id="396" r:id="rId36"/>
    <p:sldId id="397" r:id="rId37"/>
    <p:sldId id="398" r:id="rId38"/>
    <p:sldId id="399" r:id="rId39"/>
    <p:sldId id="400" r:id="rId40"/>
    <p:sldId id="401" r:id="rId41"/>
    <p:sldId id="402" r:id="rId42"/>
    <p:sldId id="403" r:id="rId43"/>
    <p:sldId id="404" r:id="rId44"/>
    <p:sldId id="405" r:id="rId45"/>
    <p:sldId id="406" r:id="rId46"/>
    <p:sldId id="424" r:id="rId47"/>
    <p:sldId id="407" r:id="rId48"/>
    <p:sldId id="408" r:id="rId49"/>
    <p:sldId id="409" r:id="rId50"/>
    <p:sldId id="410" r:id="rId51"/>
    <p:sldId id="411" r:id="rId52"/>
    <p:sldId id="412" r:id="rId53"/>
    <p:sldId id="413" r:id="rId54"/>
    <p:sldId id="418" r:id="rId55"/>
    <p:sldId id="419" r:id="rId56"/>
    <p:sldId id="420" r:id="rId57"/>
    <p:sldId id="421" r:id="rId58"/>
    <p:sldId id="422" r:id="rId59"/>
    <p:sldId id="423" r:id="rId60"/>
    <p:sldId id="340" r:id="rId61"/>
    <p:sldId id="341" r:id="rId62"/>
    <p:sldId id="272" r:id="rId63"/>
    <p:sldId id="273" r:id="rId64"/>
    <p:sldId id="274" r:id="rId65"/>
    <p:sldId id="275" r:id="rId66"/>
    <p:sldId id="276" r:id="rId67"/>
    <p:sldId id="277" r:id="rId68"/>
    <p:sldId id="279" r:id="rId69"/>
    <p:sldId id="280" r:id="rId70"/>
    <p:sldId id="281" r:id="rId71"/>
    <p:sldId id="282" r:id="rId72"/>
    <p:sldId id="283" r:id="rId73"/>
    <p:sldId id="284" r:id="rId74"/>
    <p:sldId id="285" r:id="rId75"/>
    <p:sldId id="333" r:id="rId76"/>
    <p:sldId id="334" r:id="rId77"/>
    <p:sldId id="335" r:id="rId78"/>
    <p:sldId id="378" r:id="rId79"/>
    <p:sldId id="379" r:id="rId80"/>
    <p:sldId id="380" r:id="rId81"/>
    <p:sldId id="417"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06BA"/>
  </p:clrMru>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546"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D93F80-55F3-4C46-8E59-76B1EF7E7979}" type="doc">
      <dgm:prSet loTypeId="urn:microsoft.com/office/officeart/2005/8/layout/chevron2" loCatId="list" qsTypeId="urn:microsoft.com/office/officeart/2005/8/quickstyle/3d3" qsCatId="3D" csTypeId="urn:microsoft.com/office/officeart/2005/8/colors/accent1_2" csCatId="accent1" phldr="1"/>
      <dgm:spPr/>
      <dgm:t>
        <a:bodyPr/>
        <a:lstStyle/>
        <a:p>
          <a:endParaRPr lang="en-US"/>
        </a:p>
      </dgm:t>
    </dgm:pt>
    <dgm:pt modelId="{DCCBB209-6EA4-4E98-A100-698D91FA8A6C}">
      <dgm:prSet phldrT="[Text]" custT="1"/>
      <dgm:spPr/>
      <dgm:t>
        <a:bodyPr/>
        <a:lstStyle/>
        <a:p>
          <a:r>
            <a:rPr lang="en-US" sz="2800" dirty="0" smtClean="0">
              <a:latin typeface="Calibri" pitchFamily="34" charset="0"/>
            </a:rPr>
            <a:t>1</a:t>
          </a:r>
          <a:endParaRPr lang="en-US" sz="2800" dirty="0">
            <a:latin typeface="Calibri" pitchFamily="34" charset="0"/>
          </a:endParaRPr>
        </a:p>
      </dgm:t>
    </dgm:pt>
    <dgm:pt modelId="{AEC1610B-B42B-4644-A707-8499B6F13BE2}" type="parTrans" cxnId="{7DF70907-BED6-4EA8-A80A-E0DBD96F0218}">
      <dgm:prSet/>
      <dgm:spPr/>
      <dgm:t>
        <a:bodyPr/>
        <a:lstStyle/>
        <a:p>
          <a:endParaRPr lang="en-US" sz="2400">
            <a:latin typeface="Calibri" pitchFamily="34" charset="0"/>
          </a:endParaRPr>
        </a:p>
      </dgm:t>
    </dgm:pt>
    <dgm:pt modelId="{CA016FA7-DE13-4266-909F-C0A5C7ED45DF}" type="sibTrans" cxnId="{7DF70907-BED6-4EA8-A80A-E0DBD96F0218}">
      <dgm:prSet/>
      <dgm:spPr/>
      <dgm:t>
        <a:bodyPr/>
        <a:lstStyle/>
        <a:p>
          <a:endParaRPr lang="en-US" sz="2400">
            <a:latin typeface="Calibri" pitchFamily="34" charset="0"/>
          </a:endParaRPr>
        </a:p>
      </dgm:t>
    </dgm:pt>
    <dgm:pt modelId="{7D86EA0D-C362-42CD-85EE-50ED0ECA721D}">
      <dgm:prSet phldrT="[Text]" custT="1"/>
      <dgm:spPr/>
      <dgm:t>
        <a:bodyPr/>
        <a:lstStyle/>
        <a:p>
          <a:pPr rtl="0"/>
          <a:r>
            <a:rPr kumimoji="0" lang="en-US" sz="2800" b="1" i="0" u="none" strike="noStrike" cap="none" normalizeH="0" baseline="0" dirty="0" smtClean="0">
              <a:ln/>
              <a:effectLst/>
              <a:latin typeface="+mj-lt"/>
              <a:ea typeface="Times New Roman" pitchFamily="18" charset="0"/>
              <a:cs typeface="Arial" pitchFamily="34" charset="0"/>
            </a:rPr>
            <a:t>Acquisition of Data</a:t>
          </a:r>
          <a:endParaRPr lang="en-US" sz="2800" b="1" dirty="0">
            <a:latin typeface="+mj-lt"/>
            <a:cs typeface="Arial" pitchFamily="34" charset="0"/>
          </a:endParaRPr>
        </a:p>
      </dgm:t>
    </dgm:pt>
    <dgm:pt modelId="{00ED6F0E-7862-48EA-9ED4-622DCCA21A63}" type="parTrans" cxnId="{838E6EB2-57A4-499C-8760-10156D06C2B1}">
      <dgm:prSet/>
      <dgm:spPr/>
      <dgm:t>
        <a:bodyPr/>
        <a:lstStyle/>
        <a:p>
          <a:endParaRPr lang="en-US" sz="2400">
            <a:latin typeface="Calibri" pitchFamily="34" charset="0"/>
          </a:endParaRPr>
        </a:p>
      </dgm:t>
    </dgm:pt>
    <dgm:pt modelId="{0492B2BB-19AD-448D-B5A3-8D9CB0525FFD}" type="sibTrans" cxnId="{838E6EB2-57A4-499C-8760-10156D06C2B1}">
      <dgm:prSet/>
      <dgm:spPr/>
      <dgm:t>
        <a:bodyPr/>
        <a:lstStyle/>
        <a:p>
          <a:endParaRPr lang="en-US" sz="2400">
            <a:latin typeface="Calibri" pitchFamily="34" charset="0"/>
          </a:endParaRPr>
        </a:p>
      </dgm:t>
    </dgm:pt>
    <dgm:pt modelId="{9543A905-953E-4DA2-BF35-B2D5AA4667C0}">
      <dgm:prSet phldrT="[Text]" custT="1"/>
      <dgm:spPr/>
      <dgm:t>
        <a:bodyPr/>
        <a:lstStyle/>
        <a:p>
          <a:r>
            <a:rPr lang="en-US" sz="2800" dirty="0" smtClean="0">
              <a:latin typeface="Calibri" pitchFamily="34" charset="0"/>
            </a:rPr>
            <a:t>2</a:t>
          </a:r>
          <a:endParaRPr lang="en-US" sz="3200" dirty="0">
            <a:latin typeface="Calibri" pitchFamily="34" charset="0"/>
          </a:endParaRPr>
        </a:p>
      </dgm:t>
    </dgm:pt>
    <dgm:pt modelId="{5E5677B5-5288-4F75-A7D5-165DA5892FA2}" type="parTrans" cxnId="{F8B3099F-31E0-48F8-B321-32149F96D013}">
      <dgm:prSet/>
      <dgm:spPr/>
      <dgm:t>
        <a:bodyPr/>
        <a:lstStyle/>
        <a:p>
          <a:endParaRPr lang="en-US" sz="2400">
            <a:latin typeface="Calibri" pitchFamily="34" charset="0"/>
          </a:endParaRPr>
        </a:p>
      </dgm:t>
    </dgm:pt>
    <dgm:pt modelId="{42FC31E1-9B08-419D-823A-032E3D4281F7}" type="sibTrans" cxnId="{F8B3099F-31E0-48F8-B321-32149F96D013}">
      <dgm:prSet/>
      <dgm:spPr/>
      <dgm:t>
        <a:bodyPr/>
        <a:lstStyle/>
        <a:p>
          <a:endParaRPr lang="en-US" sz="2400">
            <a:latin typeface="Calibri" pitchFamily="34" charset="0"/>
          </a:endParaRPr>
        </a:p>
      </dgm:t>
    </dgm:pt>
    <dgm:pt modelId="{3EEF6972-BE92-4000-87E3-8E4BD398B00B}">
      <dgm:prSet phldrT="[Text]" custT="1"/>
      <dgm:spPr/>
      <dgm:t>
        <a:bodyPr/>
        <a:lstStyle/>
        <a:p>
          <a:r>
            <a:rPr kumimoji="0" lang="en-US" sz="2800" b="1" i="0" u="none" strike="noStrike" cap="none" normalizeH="0" baseline="0" dirty="0" smtClean="0">
              <a:ln/>
              <a:effectLst/>
              <a:latin typeface="+mj-lt"/>
              <a:ea typeface="Times New Roman" pitchFamily="18" charset="0"/>
              <a:cs typeface="Arial" pitchFamily="34" charset="0"/>
            </a:rPr>
            <a:t>Feature Generation / Extraction </a:t>
          </a:r>
          <a:endParaRPr lang="en-US" sz="2800" b="1" dirty="0">
            <a:latin typeface="+mj-lt"/>
            <a:cs typeface="Arial" pitchFamily="34" charset="0"/>
          </a:endParaRPr>
        </a:p>
      </dgm:t>
    </dgm:pt>
    <dgm:pt modelId="{4ACA0D9D-CAAC-486B-B175-BF5215380242}" type="parTrans" cxnId="{C5E522CE-4B1B-4DC7-A15F-C8E306BDB291}">
      <dgm:prSet/>
      <dgm:spPr/>
      <dgm:t>
        <a:bodyPr/>
        <a:lstStyle/>
        <a:p>
          <a:endParaRPr lang="en-US" sz="2400">
            <a:latin typeface="Calibri" pitchFamily="34" charset="0"/>
          </a:endParaRPr>
        </a:p>
      </dgm:t>
    </dgm:pt>
    <dgm:pt modelId="{BC29C114-E8DA-4F50-89B3-EFBFF04092F1}" type="sibTrans" cxnId="{C5E522CE-4B1B-4DC7-A15F-C8E306BDB291}">
      <dgm:prSet/>
      <dgm:spPr/>
      <dgm:t>
        <a:bodyPr/>
        <a:lstStyle/>
        <a:p>
          <a:endParaRPr lang="en-US" sz="2400">
            <a:latin typeface="Calibri" pitchFamily="34" charset="0"/>
          </a:endParaRPr>
        </a:p>
      </dgm:t>
    </dgm:pt>
    <dgm:pt modelId="{F254C9F0-80D4-450A-92DE-00FD2CD07D6D}">
      <dgm:prSet phldrT="[Text]" custT="1"/>
      <dgm:spPr/>
      <dgm:t>
        <a:bodyPr/>
        <a:lstStyle/>
        <a:p>
          <a:r>
            <a:rPr kumimoji="0" lang="en-US" sz="2800" b="1" i="0" u="none" strike="noStrike" cap="none" normalizeH="0" baseline="0" dirty="0" smtClean="0">
              <a:ln/>
              <a:effectLst/>
              <a:latin typeface="+mj-lt"/>
              <a:ea typeface="Times New Roman" pitchFamily="18" charset="0"/>
              <a:cs typeface="Arial" pitchFamily="34" charset="0"/>
            </a:rPr>
            <a:t>Develop, Tabulate and Displays results</a:t>
          </a:r>
          <a:endParaRPr lang="en-US" sz="2800" b="1" dirty="0">
            <a:latin typeface="+mj-lt"/>
            <a:cs typeface="Arial" pitchFamily="34" charset="0"/>
          </a:endParaRPr>
        </a:p>
      </dgm:t>
    </dgm:pt>
    <dgm:pt modelId="{E09CC0EF-4671-4526-BBE3-10DF28C59227}" type="parTrans" cxnId="{2FDABD98-DC4E-4F7F-8EC9-54E6BEA950A6}">
      <dgm:prSet/>
      <dgm:spPr/>
      <dgm:t>
        <a:bodyPr/>
        <a:lstStyle/>
        <a:p>
          <a:endParaRPr lang="en-US" sz="2400">
            <a:latin typeface="Calibri" pitchFamily="34" charset="0"/>
          </a:endParaRPr>
        </a:p>
      </dgm:t>
    </dgm:pt>
    <dgm:pt modelId="{24229C95-26A3-47A5-982D-6EE0C66C75F4}" type="sibTrans" cxnId="{2FDABD98-DC4E-4F7F-8EC9-54E6BEA950A6}">
      <dgm:prSet/>
      <dgm:spPr/>
      <dgm:t>
        <a:bodyPr/>
        <a:lstStyle/>
        <a:p>
          <a:endParaRPr lang="en-US" sz="2400">
            <a:latin typeface="Calibri" pitchFamily="34" charset="0"/>
          </a:endParaRPr>
        </a:p>
      </dgm:t>
    </dgm:pt>
    <dgm:pt modelId="{4CD45646-A634-43AB-A185-8CD72C828B12}">
      <dgm:prSet custT="1"/>
      <dgm:spPr/>
      <dgm:t>
        <a:bodyPr/>
        <a:lstStyle/>
        <a:p>
          <a:r>
            <a:rPr lang="en-US" sz="2800" dirty="0" smtClean="0">
              <a:latin typeface="Calibri" pitchFamily="34" charset="0"/>
            </a:rPr>
            <a:t>4</a:t>
          </a:r>
          <a:endParaRPr lang="en-US" sz="2800" dirty="0">
            <a:latin typeface="Calibri" pitchFamily="34" charset="0"/>
          </a:endParaRPr>
        </a:p>
      </dgm:t>
    </dgm:pt>
    <dgm:pt modelId="{203FD326-0FDB-4434-B1EB-C5A158C83067}" type="parTrans" cxnId="{7A4663FC-5EA3-412A-AB4F-0F3E765F0EA5}">
      <dgm:prSet/>
      <dgm:spPr/>
      <dgm:t>
        <a:bodyPr/>
        <a:lstStyle/>
        <a:p>
          <a:endParaRPr lang="en-US" sz="2400">
            <a:latin typeface="Calibri" pitchFamily="34" charset="0"/>
          </a:endParaRPr>
        </a:p>
      </dgm:t>
    </dgm:pt>
    <dgm:pt modelId="{650E5C57-12D2-4CC4-9C93-069CC17419BF}" type="sibTrans" cxnId="{7A4663FC-5EA3-412A-AB4F-0F3E765F0EA5}">
      <dgm:prSet/>
      <dgm:spPr/>
      <dgm:t>
        <a:bodyPr/>
        <a:lstStyle/>
        <a:p>
          <a:endParaRPr lang="en-US" sz="2400">
            <a:latin typeface="Calibri" pitchFamily="34" charset="0"/>
          </a:endParaRPr>
        </a:p>
      </dgm:t>
    </dgm:pt>
    <dgm:pt modelId="{36CD2B43-2556-457C-B465-624768830F32}">
      <dgm:prSet phldrT="[Text]" custT="1"/>
      <dgm:spPr/>
      <dgm:t>
        <a:bodyPr/>
        <a:lstStyle/>
        <a:p>
          <a:pPr rtl="0"/>
          <a:r>
            <a:rPr kumimoji="0" lang="en-US" sz="2800" b="1" i="0" u="none" strike="noStrike" cap="none" normalizeH="0" baseline="0" dirty="0" smtClean="0">
              <a:ln/>
              <a:effectLst/>
              <a:latin typeface="+mj-lt"/>
              <a:ea typeface="Times New Roman" pitchFamily="18" charset="0"/>
              <a:cs typeface="Arial" pitchFamily="34" charset="0"/>
            </a:rPr>
            <a:t>Analysis</a:t>
          </a:r>
          <a:endParaRPr lang="en-US" sz="2800" b="1" dirty="0">
            <a:latin typeface="+mj-lt"/>
            <a:cs typeface="Arial" pitchFamily="34" charset="0"/>
          </a:endParaRPr>
        </a:p>
      </dgm:t>
    </dgm:pt>
    <dgm:pt modelId="{1732CB1A-17A6-46C4-BA06-21D1416E5605}" type="parTrans" cxnId="{DE0501A6-A285-4F7C-ACF7-17553879EF60}">
      <dgm:prSet/>
      <dgm:spPr/>
      <dgm:t>
        <a:bodyPr/>
        <a:lstStyle/>
        <a:p>
          <a:endParaRPr lang="en-US" sz="2400">
            <a:latin typeface="Calibri" pitchFamily="34" charset="0"/>
          </a:endParaRPr>
        </a:p>
      </dgm:t>
    </dgm:pt>
    <dgm:pt modelId="{CDB56953-70E3-4FF8-9928-D211A7677B95}" type="sibTrans" cxnId="{DE0501A6-A285-4F7C-ACF7-17553879EF60}">
      <dgm:prSet/>
      <dgm:spPr/>
      <dgm:t>
        <a:bodyPr/>
        <a:lstStyle/>
        <a:p>
          <a:endParaRPr lang="en-US" sz="2400">
            <a:latin typeface="Calibri" pitchFamily="34" charset="0"/>
          </a:endParaRPr>
        </a:p>
      </dgm:t>
    </dgm:pt>
    <dgm:pt modelId="{3F04394B-83FB-4E68-9006-B41EA998F4E1}">
      <dgm:prSet phldrT="[Text]" custT="1"/>
      <dgm:spPr/>
      <dgm:t>
        <a:bodyPr/>
        <a:lstStyle/>
        <a:p>
          <a:r>
            <a:rPr lang="en-US" sz="2800" dirty="0" smtClean="0">
              <a:latin typeface="Calibri" pitchFamily="34" charset="0"/>
            </a:rPr>
            <a:t>3</a:t>
          </a:r>
          <a:endParaRPr lang="en-US" sz="2800" dirty="0">
            <a:latin typeface="Calibri" pitchFamily="34" charset="0"/>
          </a:endParaRPr>
        </a:p>
      </dgm:t>
    </dgm:pt>
    <dgm:pt modelId="{BFB4BE7C-C0C1-4FBC-8AD5-D285CE0E6F5E}" type="sibTrans" cxnId="{2F23A476-888D-4C69-B023-BECB288D4B37}">
      <dgm:prSet/>
      <dgm:spPr/>
      <dgm:t>
        <a:bodyPr/>
        <a:lstStyle/>
        <a:p>
          <a:endParaRPr lang="en-US" sz="2400">
            <a:latin typeface="Calibri" pitchFamily="34" charset="0"/>
          </a:endParaRPr>
        </a:p>
      </dgm:t>
    </dgm:pt>
    <dgm:pt modelId="{8BFA179F-5D78-4AB3-B730-74FC8C95DC3D}" type="parTrans" cxnId="{2F23A476-888D-4C69-B023-BECB288D4B37}">
      <dgm:prSet/>
      <dgm:spPr/>
      <dgm:t>
        <a:bodyPr/>
        <a:lstStyle/>
        <a:p>
          <a:endParaRPr lang="en-US" sz="2400">
            <a:latin typeface="Calibri" pitchFamily="34" charset="0"/>
          </a:endParaRPr>
        </a:p>
      </dgm:t>
    </dgm:pt>
    <dgm:pt modelId="{BFE422B4-1843-4E1D-A6A6-716CB51E3F9A}" type="pres">
      <dgm:prSet presAssocID="{97D93F80-55F3-4C46-8E59-76B1EF7E7979}" presName="linearFlow" presStyleCnt="0">
        <dgm:presLayoutVars>
          <dgm:dir/>
          <dgm:animLvl val="lvl"/>
          <dgm:resizeHandles val="exact"/>
        </dgm:presLayoutVars>
      </dgm:prSet>
      <dgm:spPr/>
      <dgm:t>
        <a:bodyPr/>
        <a:lstStyle/>
        <a:p>
          <a:endParaRPr lang="en-US"/>
        </a:p>
      </dgm:t>
    </dgm:pt>
    <dgm:pt modelId="{94C59A65-78A0-4699-970E-4F8D679C701F}" type="pres">
      <dgm:prSet presAssocID="{DCCBB209-6EA4-4E98-A100-698D91FA8A6C}" presName="composite" presStyleCnt="0"/>
      <dgm:spPr/>
      <dgm:t>
        <a:bodyPr/>
        <a:lstStyle/>
        <a:p>
          <a:endParaRPr lang="en-US"/>
        </a:p>
      </dgm:t>
    </dgm:pt>
    <dgm:pt modelId="{93C5CDE0-B7E0-4427-8D7A-7C81F0FA2320}" type="pres">
      <dgm:prSet presAssocID="{DCCBB209-6EA4-4E98-A100-698D91FA8A6C}" presName="parentText" presStyleLbl="alignNode1" presStyleIdx="0" presStyleCnt="4">
        <dgm:presLayoutVars>
          <dgm:chMax val="1"/>
          <dgm:bulletEnabled val="1"/>
        </dgm:presLayoutVars>
      </dgm:prSet>
      <dgm:spPr/>
      <dgm:t>
        <a:bodyPr/>
        <a:lstStyle/>
        <a:p>
          <a:endParaRPr lang="en-US"/>
        </a:p>
      </dgm:t>
    </dgm:pt>
    <dgm:pt modelId="{6340B7AD-AEA2-4B07-8B19-4AC08F83C8C2}" type="pres">
      <dgm:prSet presAssocID="{DCCBB209-6EA4-4E98-A100-698D91FA8A6C}" presName="descendantText" presStyleLbl="alignAcc1" presStyleIdx="0" presStyleCnt="4">
        <dgm:presLayoutVars>
          <dgm:bulletEnabled val="1"/>
        </dgm:presLayoutVars>
      </dgm:prSet>
      <dgm:spPr/>
      <dgm:t>
        <a:bodyPr/>
        <a:lstStyle/>
        <a:p>
          <a:endParaRPr lang="en-US"/>
        </a:p>
      </dgm:t>
    </dgm:pt>
    <dgm:pt modelId="{E5E97413-A148-4D06-8702-F68448AFF4C1}" type="pres">
      <dgm:prSet presAssocID="{CA016FA7-DE13-4266-909F-C0A5C7ED45DF}" presName="sp" presStyleCnt="0"/>
      <dgm:spPr/>
      <dgm:t>
        <a:bodyPr/>
        <a:lstStyle/>
        <a:p>
          <a:endParaRPr lang="en-US"/>
        </a:p>
      </dgm:t>
    </dgm:pt>
    <dgm:pt modelId="{5EAFDC8B-E769-4A5D-BE7B-3F0F07699B5B}" type="pres">
      <dgm:prSet presAssocID="{9543A905-953E-4DA2-BF35-B2D5AA4667C0}" presName="composite" presStyleCnt="0"/>
      <dgm:spPr/>
      <dgm:t>
        <a:bodyPr/>
        <a:lstStyle/>
        <a:p>
          <a:endParaRPr lang="en-US"/>
        </a:p>
      </dgm:t>
    </dgm:pt>
    <dgm:pt modelId="{53432424-F615-4C69-83B1-A1F547FBA439}" type="pres">
      <dgm:prSet presAssocID="{9543A905-953E-4DA2-BF35-B2D5AA4667C0}" presName="parentText" presStyleLbl="alignNode1" presStyleIdx="1" presStyleCnt="4">
        <dgm:presLayoutVars>
          <dgm:chMax val="1"/>
          <dgm:bulletEnabled val="1"/>
        </dgm:presLayoutVars>
      </dgm:prSet>
      <dgm:spPr/>
      <dgm:t>
        <a:bodyPr/>
        <a:lstStyle/>
        <a:p>
          <a:endParaRPr lang="en-US"/>
        </a:p>
      </dgm:t>
    </dgm:pt>
    <dgm:pt modelId="{B1ACE7CE-EDC7-4DD9-8750-574B1491F929}" type="pres">
      <dgm:prSet presAssocID="{9543A905-953E-4DA2-BF35-B2D5AA4667C0}" presName="descendantText" presStyleLbl="alignAcc1" presStyleIdx="1" presStyleCnt="4">
        <dgm:presLayoutVars>
          <dgm:bulletEnabled val="1"/>
        </dgm:presLayoutVars>
      </dgm:prSet>
      <dgm:spPr/>
      <dgm:t>
        <a:bodyPr/>
        <a:lstStyle/>
        <a:p>
          <a:endParaRPr lang="en-US"/>
        </a:p>
      </dgm:t>
    </dgm:pt>
    <dgm:pt modelId="{9D06E31E-8CA0-4D7D-B7E9-61202F7F5C94}" type="pres">
      <dgm:prSet presAssocID="{42FC31E1-9B08-419D-823A-032E3D4281F7}" presName="sp" presStyleCnt="0"/>
      <dgm:spPr/>
      <dgm:t>
        <a:bodyPr/>
        <a:lstStyle/>
        <a:p>
          <a:endParaRPr lang="en-US"/>
        </a:p>
      </dgm:t>
    </dgm:pt>
    <dgm:pt modelId="{BFAB77B4-172C-409E-A184-7BFB64945DEB}" type="pres">
      <dgm:prSet presAssocID="{3F04394B-83FB-4E68-9006-B41EA998F4E1}" presName="composite" presStyleCnt="0"/>
      <dgm:spPr/>
      <dgm:t>
        <a:bodyPr/>
        <a:lstStyle/>
        <a:p>
          <a:endParaRPr lang="en-US"/>
        </a:p>
      </dgm:t>
    </dgm:pt>
    <dgm:pt modelId="{2BAAF0AD-1E15-4E7C-9F7B-96027F272907}" type="pres">
      <dgm:prSet presAssocID="{3F04394B-83FB-4E68-9006-B41EA998F4E1}" presName="parentText" presStyleLbl="alignNode1" presStyleIdx="2" presStyleCnt="4">
        <dgm:presLayoutVars>
          <dgm:chMax val="1"/>
          <dgm:bulletEnabled val="1"/>
        </dgm:presLayoutVars>
      </dgm:prSet>
      <dgm:spPr/>
      <dgm:t>
        <a:bodyPr/>
        <a:lstStyle/>
        <a:p>
          <a:endParaRPr lang="en-US"/>
        </a:p>
      </dgm:t>
    </dgm:pt>
    <dgm:pt modelId="{7E28F767-1DFB-4BEC-92D2-A15D8E700FF3}" type="pres">
      <dgm:prSet presAssocID="{3F04394B-83FB-4E68-9006-B41EA998F4E1}" presName="descendantText" presStyleLbl="alignAcc1" presStyleIdx="2" presStyleCnt="4">
        <dgm:presLayoutVars>
          <dgm:bulletEnabled val="1"/>
        </dgm:presLayoutVars>
      </dgm:prSet>
      <dgm:spPr/>
      <dgm:t>
        <a:bodyPr/>
        <a:lstStyle/>
        <a:p>
          <a:endParaRPr lang="en-US"/>
        </a:p>
      </dgm:t>
    </dgm:pt>
    <dgm:pt modelId="{AF19418F-262E-43D7-BAE0-74C037B1E176}" type="pres">
      <dgm:prSet presAssocID="{BFB4BE7C-C0C1-4FBC-8AD5-D285CE0E6F5E}" presName="sp" presStyleCnt="0"/>
      <dgm:spPr/>
      <dgm:t>
        <a:bodyPr/>
        <a:lstStyle/>
        <a:p>
          <a:endParaRPr lang="en-US"/>
        </a:p>
      </dgm:t>
    </dgm:pt>
    <dgm:pt modelId="{6A8B264C-AF01-44B7-96C3-FE178096F857}" type="pres">
      <dgm:prSet presAssocID="{4CD45646-A634-43AB-A185-8CD72C828B12}" presName="composite" presStyleCnt="0"/>
      <dgm:spPr/>
      <dgm:t>
        <a:bodyPr/>
        <a:lstStyle/>
        <a:p>
          <a:endParaRPr lang="en-US"/>
        </a:p>
      </dgm:t>
    </dgm:pt>
    <dgm:pt modelId="{E779F9BE-2244-469E-A417-C6C450297FB4}" type="pres">
      <dgm:prSet presAssocID="{4CD45646-A634-43AB-A185-8CD72C828B12}" presName="parentText" presStyleLbl="alignNode1" presStyleIdx="3" presStyleCnt="4">
        <dgm:presLayoutVars>
          <dgm:chMax val="1"/>
          <dgm:bulletEnabled val="1"/>
        </dgm:presLayoutVars>
      </dgm:prSet>
      <dgm:spPr/>
      <dgm:t>
        <a:bodyPr/>
        <a:lstStyle/>
        <a:p>
          <a:endParaRPr lang="en-US"/>
        </a:p>
      </dgm:t>
    </dgm:pt>
    <dgm:pt modelId="{D9FD9900-B644-4673-8EF3-FDCD7095C170}" type="pres">
      <dgm:prSet presAssocID="{4CD45646-A634-43AB-A185-8CD72C828B12}" presName="descendantText" presStyleLbl="alignAcc1" presStyleIdx="3" presStyleCnt="4">
        <dgm:presLayoutVars>
          <dgm:bulletEnabled val="1"/>
        </dgm:presLayoutVars>
      </dgm:prSet>
      <dgm:spPr/>
      <dgm:t>
        <a:bodyPr/>
        <a:lstStyle/>
        <a:p>
          <a:endParaRPr lang="en-US"/>
        </a:p>
      </dgm:t>
    </dgm:pt>
  </dgm:ptLst>
  <dgm:cxnLst>
    <dgm:cxn modelId="{781493E7-B739-4B05-BE65-6D63D28AC873}" type="presOf" srcId="{3EEF6972-BE92-4000-87E3-8E4BD398B00B}" destId="{B1ACE7CE-EDC7-4DD9-8750-574B1491F929}" srcOrd="0" destOrd="0" presId="urn:microsoft.com/office/officeart/2005/8/layout/chevron2"/>
    <dgm:cxn modelId="{7B09902B-BEDF-4765-A262-1A02F7E2D6B8}" type="presOf" srcId="{36CD2B43-2556-457C-B465-624768830F32}" destId="{D9FD9900-B644-4673-8EF3-FDCD7095C170}" srcOrd="0" destOrd="0" presId="urn:microsoft.com/office/officeart/2005/8/layout/chevron2"/>
    <dgm:cxn modelId="{DE0501A6-A285-4F7C-ACF7-17553879EF60}" srcId="{4CD45646-A634-43AB-A185-8CD72C828B12}" destId="{36CD2B43-2556-457C-B465-624768830F32}" srcOrd="0" destOrd="0" parTransId="{1732CB1A-17A6-46C4-BA06-21D1416E5605}" sibTransId="{CDB56953-70E3-4FF8-9928-D211A7677B95}"/>
    <dgm:cxn modelId="{3A2DF5F9-B22A-425A-BB00-6EE088D81A3A}" type="presOf" srcId="{DCCBB209-6EA4-4E98-A100-698D91FA8A6C}" destId="{93C5CDE0-B7E0-4427-8D7A-7C81F0FA2320}" srcOrd="0" destOrd="0" presId="urn:microsoft.com/office/officeart/2005/8/layout/chevron2"/>
    <dgm:cxn modelId="{5D2FAA9F-EB2B-4D78-87FB-DC4AFE4EC762}" type="presOf" srcId="{97D93F80-55F3-4C46-8E59-76B1EF7E7979}" destId="{BFE422B4-1843-4E1D-A6A6-716CB51E3F9A}" srcOrd="0" destOrd="0" presId="urn:microsoft.com/office/officeart/2005/8/layout/chevron2"/>
    <dgm:cxn modelId="{EA568457-2FD6-42F0-9A38-EFDAF3321D4B}" type="presOf" srcId="{7D86EA0D-C362-42CD-85EE-50ED0ECA721D}" destId="{6340B7AD-AEA2-4B07-8B19-4AC08F83C8C2}" srcOrd="0" destOrd="0" presId="urn:microsoft.com/office/officeart/2005/8/layout/chevron2"/>
    <dgm:cxn modelId="{F8B3099F-31E0-48F8-B321-32149F96D013}" srcId="{97D93F80-55F3-4C46-8E59-76B1EF7E7979}" destId="{9543A905-953E-4DA2-BF35-B2D5AA4667C0}" srcOrd="1" destOrd="0" parTransId="{5E5677B5-5288-4F75-A7D5-165DA5892FA2}" sibTransId="{42FC31E1-9B08-419D-823A-032E3D4281F7}"/>
    <dgm:cxn modelId="{1E038FE7-9EF5-4EF6-A5DE-388A71742C3F}" type="presOf" srcId="{F254C9F0-80D4-450A-92DE-00FD2CD07D6D}" destId="{7E28F767-1DFB-4BEC-92D2-A15D8E700FF3}" srcOrd="0" destOrd="0" presId="urn:microsoft.com/office/officeart/2005/8/layout/chevron2"/>
    <dgm:cxn modelId="{2F23A476-888D-4C69-B023-BECB288D4B37}" srcId="{97D93F80-55F3-4C46-8E59-76B1EF7E7979}" destId="{3F04394B-83FB-4E68-9006-B41EA998F4E1}" srcOrd="2" destOrd="0" parTransId="{8BFA179F-5D78-4AB3-B730-74FC8C95DC3D}" sibTransId="{BFB4BE7C-C0C1-4FBC-8AD5-D285CE0E6F5E}"/>
    <dgm:cxn modelId="{7DF70907-BED6-4EA8-A80A-E0DBD96F0218}" srcId="{97D93F80-55F3-4C46-8E59-76B1EF7E7979}" destId="{DCCBB209-6EA4-4E98-A100-698D91FA8A6C}" srcOrd="0" destOrd="0" parTransId="{AEC1610B-B42B-4644-A707-8499B6F13BE2}" sibTransId="{CA016FA7-DE13-4266-909F-C0A5C7ED45DF}"/>
    <dgm:cxn modelId="{9D5F5858-D83E-41E2-AA1B-EB0CC54849B6}" type="presOf" srcId="{4CD45646-A634-43AB-A185-8CD72C828B12}" destId="{E779F9BE-2244-469E-A417-C6C450297FB4}" srcOrd="0" destOrd="0" presId="urn:microsoft.com/office/officeart/2005/8/layout/chevron2"/>
    <dgm:cxn modelId="{01C1ECCB-9E6B-4B25-ADE3-7280ED492C9C}" type="presOf" srcId="{9543A905-953E-4DA2-BF35-B2D5AA4667C0}" destId="{53432424-F615-4C69-83B1-A1F547FBA439}" srcOrd="0" destOrd="0" presId="urn:microsoft.com/office/officeart/2005/8/layout/chevron2"/>
    <dgm:cxn modelId="{7A4663FC-5EA3-412A-AB4F-0F3E765F0EA5}" srcId="{97D93F80-55F3-4C46-8E59-76B1EF7E7979}" destId="{4CD45646-A634-43AB-A185-8CD72C828B12}" srcOrd="3" destOrd="0" parTransId="{203FD326-0FDB-4434-B1EB-C5A158C83067}" sibTransId="{650E5C57-12D2-4CC4-9C93-069CC17419BF}"/>
    <dgm:cxn modelId="{838E6EB2-57A4-499C-8760-10156D06C2B1}" srcId="{DCCBB209-6EA4-4E98-A100-698D91FA8A6C}" destId="{7D86EA0D-C362-42CD-85EE-50ED0ECA721D}" srcOrd="0" destOrd="0" parTransId="{00ED6F0E-7862-48EA-9ED4-622DCCA21A63}" sibTransId="{0492B2BB-19AD-448D-B5A3-8D9CB0525FFD}"/>
    <dgm:cxn modelId="{C5E522CE-4B1B-4DC7-A15F-C8E306BDB291}" srcId="{9543A905-953E-4DA2-BF35-B2D5AA4667C0}" destId="{3EEF6972-BE92-4000-87E3-8E4BD398B00B}" srcOrd="0" destOrd="0" parTransId="{4ACA0D9D-CAAC-486B-B175-BF5215380242}" sibTransId="{BC29C114-E8DA-4F50-89B3-EFBFF04092F1}"/>
    <dgm:cxn modelId="{38E10298-57AF-4DCA-96F8-FB78A117C5BA}" type="presOf" srcId="{3F04394B-83FB-4E68-9006-B41EA998F4E1}" destId="{2BAAF0AD-1E15-4E7C-9F7B-96027F272907}" srcOrd="0" destOrd="0" presId="urn:microsoft.com/office/officeart/2005/8/layout/chevron2"/>
    <dgm:cxn modelId="{2FDABD98-DC4E-4F7F-8EC9-54E6BEA950A6}" srcId="{3F04394B-83FB-4E68-9006-B41EA998F4E1}" destId="{F254C9F0-80D4-450A-92DE-00FD2CD07D6D}" srcOrd="0" destOrd="0" parTransId="{E09CC0EF-4671-4526-BBE3-10DF28C59227}" sibTransId="{24229C95-26A3-47A5-982D-6EE0C66C75F4}"/>
    <dgm:cxn modelId="{2ABC1888-1C7E-40FA-AF44-98A66649BC22}" type="presParOf" srcId="{BFE422B4-1843-4E1D-A6A6-716CB51E3F9A}" destId="{94C59A65-78A0-4699-970E-4F8D679C701F}" srcOrd="0" destOrd="0" presId="urn:microsoft.com/office/officeart/2005/8/layout/chevron2"/>
    <dgm:cxn modelId="{5D9E517F-F9E5-4EED-BBF6-4C9AF86A458D}" type="presParOf" srcId="{94C59A65-78A0-4699-970E-4F8D679C701F}" destId="{93C5CDE0-B7E0-4427-8D7A-7C81F0FA2320}" srcOrd="0" destOrd="0" presId="urn:microsoft.com/office/officeart/2005/8/layout/chevron2"/>
    <dgm:cxn modelId="{A3AC3FE9-09B2-495E-8F87-7A183694F0DA}" type="presParOf" srcId="{94C59A65-78A0-4699-970E-4F8D679C701F}" destId="{6340B7AD-AEA2-4B07-8B19-4AC08F83C8C2}" srcOrd="1" destOrd="0" presId="urn:microsoft.com/office/officeart/2005/8/layout/chevron2"/>
    <dgm:cxn modelId="{AF17A9B7-8AD2-4918-BBEE-C5A5FCBDB43B}" type="presParOf" srcId="{BFE422B4-1843-4E1D-A6A6-716CB51E3F9A}" destId="{E5E97413-A148-4D06-8702-F68448AFF4C1}" srcOrd="1" destOrd="0" presId="urn:microsoft.com/office/officeart/2005/8/layout/chevron2"/>
    <dgm:cxn modelId="{4006DD3B-7047-442D-83A7-2A5D15EABA6D}" type="presParOf" srcId="{BFE422B4-1843-4E1D-A6A6-716CB51E3F9A}" destId="{5EAFDC8B-E769-4A5D-BE7B-3F0F07699B5B}" srcOrd="2" destOrd="0" presId="urn:microsoft.com/office/officeart/2005/8/layout/chevron2"/>
    <dgm:cxn modelId="{A5744847-2C1F-4F23-BF4A-F430746BC1E9}" type="presParOf" srcId="{5EAFDC8B-E769-4A5D-BE7B-3F0F07699B5B}" destId="{53432424-F615-4C69-83B1-A1F547FBA439}" srcOrd="0" destOrd="0" presId="urn:microsoft.com/office/officeart/2005/8/layout/chevron2"/>
    <dgm:cxn modelId="{40614B98-BFA9-4AFF-9617-E21BAA8576A2}" type="presParOf" srcId="{5EAFDC8B-E769-4A5D-BE7B-3F0F07699B5B}" destId="{B1ACE7CE-EDC7-4DD9-8750-574B1491F929}" srcOrd="1" destOrd="0" presId="urn:microsoft.com/office/officeart/2005/8/layout/chevron2"/>
    <dgm:cxn modelId="{B2A34C1F-F7EC-475D-BE77-1FA34FD70C11}" type="presParOf" srcId="{BFE422B4-1843-4E1D-A6A6-716CB51E3F9A}" destId="{9D06E31E-8CA0-4D7D-B7E9-61202F7F5C94}" srcOrd="3" destOrd="0" presId="urn:microsoft.com/office/officeart/2005/8/layout/chevron2"/>
    <dgm:cxn modelId="{EE1F82A1-8CC3-4E27-8F14-D8431B6D5D5A}" type="presParOf" srcId="{BFE422B4-1843-4E1D-A6A6-716CB51E3F9A}" destId="{BFAB77B4-172C-409E-A184-7BFB64945DEB}" srcOrd="4" destOrd="0" presId="urn:microsoft.com/office/officeart/2005/8/layout/chevron2"/>
    <dgm:cxn modelId="{90ECC832-CD06-4336-9BAD-219727A340A1}" type="presParOf" srcId="{BFAB77B4-172C-409E-A184-7BFB64945DEB}" destId="{2BAAF0AD-1E15-4E7C-9F7B-96027F272907}" srcOrd="0" destOrd="0" presId="urn:microsoft.com/office/officeart/2005/8/layout/chevron2"/>
    <dgm:cxn modelId="{854F4936-DDA2-4B18-B298-BC4E646B4A05}" type="presParOf" srcId="{BFAB77B4-172C-409E-A184-7BFB64945DEB}" destId="{7E28F767-1DFB-4BEC-92D2-A15D8E700FF3}" srcOrd="1" destOrd="0" presId="urn:microsoft.com/office/officeart/2005/8/layout/chevron2"/>
    <dgm:cxn modelId="{B01B0771-BF52-4282-B3D2-DDBB4BA73D30}" type="presParOf" srcId="{BFE422B4-1843-4E1D-A6A6-716CB51E3F9A}" destId="{AF19418F-262E-43D7-BAE0-74C037B1E176}" srcOrd="5" destOrd="0" presId="urn:microsoft.com/office/officeart/2005/8/layout/chevron2"/>
    <dgm:cxn modelId="{463B8DB6-FB6E-4233-9E17-6ABC960EC948}" type="presParOf" srcId="{BFE422B4-1843-4E1D-A6A6-716CB51E3F9A}" destId="{6A8B264C-AF01-44B7-96C3-FE178096F857}" srcOrd="6" destOrd="0" presId="urn:microsoft.com/office/officeart/2005/8/layout/chevron2"/>
    <dgm:cxn modelId="{8A3F6049-9B50-4F04-B815-35BCA7BCCFA4}" type="presParOf" srcId="{6A8B264C-AF01-44B7-96C3-FE178096F857}" destId="{E779F9BE-2244-469E-A417-C6C450297FB4}" srcOrd="0" destOrd="0" presId="urn:microsoft.com/office/officeart/2005/8/layout/chevron2"/>
    <dgm:cxn modelId="{9374C4E1-8AEC-4F1C-9750-701778746D59}" type="presParOf" srcId="{6A8B264C-AF01-44B7-96C3-FE178096F857}" destId="{D9FD9900-B644-4673-8EF3-FDCD7095C170}" srcOrd="1" destOrd="0" presId="urn:microsoft.com/office/officeart/2005/8/layout/chevron2"/>
  </dgm:cxnLst>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261817-5637-45A7-BB96-B7222ED13A5A}" type="doc">
      <dgm:prSet loTypeId="urn:microsoft.com/office/officeart/2005/8/layout/hList6" loCatId="list" qsTypeId="urn:microsoft.com/office/officeart/2005/8/quickstyle/simple1" qsCatId="simple" csTypeId="urn:microsoft.com/office/officeart/2005/8/colors/colorful1" csCatId="colorful" phldr="1"/>
      <dgm:spPr/>
      <dgm:t>
        <a:bodyPr/>
        <a:lstStyle/>
        <a:p>
          <a:endParaRPr lang="en-US"/>
        </a:p>
      </dgm:t>
    </dgm:pt>
    <dgm:pt modelId="{A23C716A-14B9-4E5D-9683-07788E0203E4}">
      <dgm:prSet phldrT="[Text]"/>
      <dgm:spPr/>
      <dgm:t>
        <a:bodyPr/>
        <a:lstStyle/>
        <a:p>
          <a:r>
            <a:rPr lang="en-US" b="1" dirty="0" smtClean="0">
              <a:latin typeface="Arial" pitchFamily="34" charset="0"/>
              <a:cs typeface="Arial" pitchFamily="34" charset="0"/>
            </a:rPr>
            <a:t>Time Domain </a:t>
          </a:r>
          <a:endParaRPr lang="en-US" dirty="0"/>
        </a:p>
      </dgm:t>
    </dgm:pt>
    <dgm:pt modelId="{E255AE95-D42B-4B26-90D0-C9BECFF46CFA}" type="parTrans" cxnId="{2D3518B8-85D2-4740-AF9C-9BE6F729DEA2}">
      <dgm:prSet/>
      <dgm:spPr/>
      <dgm:t>
        <a:bodyPr/>
        <a:lstStyle/>
        <a:p>
          <a:endParaRPr lang="en-US"/>
        </a:p>
      </dgm:t>
    </dgm:pt>
    <dgm:pt modelId="{0C5E6B02-D484-4C38-BD3A-AA06987ADCE8}" type="sibTrans" cxnId="{2D3518B8-85D2-4740-AF9C-9BE6F729DEA2}">
      <dgm:prSet/>
      <dgm:spPr/>
      <dgm:t>
        <a:bodyPr/>
        <a:lstStyle/>
        <a:p>
          <a:endParaRPr lang="en-US"/>
        </a:p>
      </dgm:t>
    </dgm:pt>
    <dgm:pt modelId="{31C92E2B-65CD-46E8-9CC3-59CB8D546884}">
      <dgm:prSet phldrT="[Text]"/>
      <dgm:spPr/>
      <dgm:t>
        <a:bodyPr/>
        <a:lstStyle/>
        <a:p>
          <a:r>
            <a:rPr lang="en-US" b="1" dirty="0" smtClean="0">
              <a:latin typeface="Arial" pitchFamily="34" charset="0"/>
              <a:cs typeface="Arial" pitchFamily="34" charset="0"/>
            </a:rPr>
            <a:t>Frequency Domain </a:t>
          </a:r>
          <a:endParaRPr lang="en-US" dirty="0"/>
        </a:p>
      </dgm:t>
    </dgm:pt>
    <dgm:pt modelId="{DE4719C4-CBA0-4D93-B28F-C550C451A216}" type="parTrans" cxnId="{527A4640-35CD-4A5D-A297-CE5324D408CF}">
      <dgm:prSet/>
      <dgm:spPr/>
      <dgm:t>
        <a:bodyPr/>
        <a:lstStyle/>
        <a:p>
          <a:endParaRPr lang="en-US"/>
        </a:p>
      </dgm:t>
    </dgm:pt>
    <dgm:pt modelId="{F5100A36-32C4-4122-A631-C5534D1B7882}" type="sibTrans" cxnId="{527A4640-35CD-4A5D-A297-CE5324D408CF}">
      <dgm:prSet/>
      <dgm:spPr/>
      <dgm:t>
        <a:bodyPr/>
        <a:lstStyle/>
        <a:p>
          <a:endParaRPr lang="en-US"/>
        </a:p>
      </dgm:t>
    </dgm:pt>
    <dgm:pt modelId="{377312BB-3561-4B23-BF13-A5E7D041A4C5}">
      <dgm:prSet phldrT="[Text]"/>
      <dgm:spPr/>
      <dgm:t>
        <a:bodyPr/>
        <a:lstStyle/>
        <a:p>
          <a:r>
            <a:rPr lang="en-US" b="1" dirty="0" smtClean="0">
              <a:latin typeface="Arial" pitchFamily="34" charset="0"/>
              <a:cs typeface="Arial" pitchFamily="34" charset="0"/>
            </a:rPr>
            <a:t>Time-Frequency Domain </a:t>
          </a:r>
          <a:endParaRPr lang="en-US" dirty="0"/>
        </a:p>
      </dgm:t>
    </dgm:pt>
    <dgm:pt modelId="{8F6A8C9E-20D4-44CE-89F3-25403A5A517E}" type="parTrans" cxnId="{B60DBF72-C9E6-4989-B958-F645660854B1}">
      <dgm:prSet/>
      <dgm:spPr/>
      <dgm:t>
        <a:bodyPr/>
        <a:lstStyle/>
        <a:p>
          <a:endParaRPr lang="en-US"/>
        </a:p>
      </dgm:t>
    </dgm:pt>
    <dgm:pt modelId="{B3733D72-76E3-4D3D-B02A-8572073877D4}" type="sibTrans" cxnId="{B60DBF72-C9E6-4989-B958-F645660854B1}">
      <dgm:prSet/>
      <dgm:spPr/>
      <dgm:t>
        <a:bodyPr/>
        <a:lstStyle/>
        <a:p>
          <a:endParaRPr lang="en-US"/>
        </a:p>
      </dgm:t>
    </dgm:pt>
    <dgm:pt modelId="{39C1ECFA-5F3D-4DDA-8B06-4DDA6FE8764A}" type="pres">
      <dgm:prSet presAssocID="{04261817-5637-45A7-BB96-B7222ED13A5A}" presName="Name0" presStyleCnt="0">
        <dgm:presLayoutVars>
          <dgm:dir/>
          <dgm:resizeHandles val="exact"/>
        </dgm:presLayoutVars>
      </dgm:prSet>
      <dgm:spPr/>
      <dgm:t>
        <a:bodyPr/>
        <a:lstStyle/>
        <a:p>
          <a:endParaRPr lang="en-US"/>
        </a:p>
      </dgm:t>
    </dgm:pt>
    <dgm:pt modelId="{267E9FB3-34B0-4EC9-A9CF-1DE69CB64F8C}" type="pres">
      <dgm:prSet presAssocID="{A23C716A-14B9-4E5D-9683-07788E0203E4}" presName="node" presStyleLbl="node1" presStyleIdx="0" presStyleCnt="3">
        <dgm:presLayoutVars>
          <dgm:bulletEnabled val="1"/>
        </dgm:presLayoutVars>
      </dgm:prSet>
      <dgm:spPr/>
      <dgm:t>
        <a:bodyPr/>
        <a:lstStyle/>
        <a:p>
          <a:endParaRPr lang="en-US"/>
        </a:p>
      </dgm:t>
    </dgm:pt>
    <dgm:pt modelId="{3849802A-FD36-4A64-A25E-B0B25B279D45}" type="pres">
      <dgm:prSet presAssocID="{0C5E6B02-D484-4C38-BD3A-AA06987ADCE8}" presName="sibTrans" presStyleCnt="0"/>
      <dgm:spPr/>
      <dgm:t>
        <a:bodyPr/>
        <a:lstStyle/>
        <a:p>
          <a:endParaRPr lang="en-US"/>
        </a:p>
      </dgm:t>
    </dgm:pt>
    <dgm:pt modelId="{AA5DC85D-F99F-45C1-B7FF-29C685490927}" type="pres">
      <dgm:prSet presAssocID="{31C92E2B-65CD-46E8-9CC3-59CB8D546884}" presName="node" presStyleLbl="node1" presStyleIdx="1" presStyleCnt="3">
        <dgm:presLayoutVars>
          <dgm:bulletEnabled val="1"/>
        </dgm:presLayoutVars>
      </dgm:prSet>
      <dgm:spPr/>
      <dgm:t>
        <a:bodyPr/>
        <a:lstStyle/>
        <a:p>
          <a:endParaRPr lang="en-US"/>
        </a:p>
      </dgm:t>
    </dgm:pt>
    <dgm:pt modelId="{076C36F3-C7B8-40C2-B9EB-02B26893DE0B}" type="pres">
      <dgm:prSet presAssocID="{F5100A36-32C4-4122-A631-C5534D1B7882}" presName="sibTrans" presStyleCnt="0"/>
      <dgm:spPr/>
      <dgm:t>
        <a:bodyPr/>
        <a:lstStyle/>
        <a:p>
          <a:endParaRPr lang="en-US"/>
        </a:p>
      </dgm:t>
    </dgm:pt>
    <dgm:pt modelId="{B89FD4AE-167B-411A-BFC7-B54E8000218C}" type="pres">
      <dgm:prSet presAssocID="{377312BB-3561-4B23-BF13-A5E7D041A4C5}" presName="node" presStyleLbl="node1" presStyleIdx="2" presStyleCnt="3">
        <dgm:presLayoutVars>
          <dgm:bulletEnabled val="1"/>
        </dgm:presLayoutVars>
      </dgm:prSet>
      <dgm:spPr/>
      <dgm:t>
        <a:bodyPr/>
        <a:lstStyle/>
        <a:p>
          <a:endParaRPr lang="en-US"/>
        </a:p>
      </dgm:t>
    </dgm:pt>
  </dgm:ptLst>
  <dgm:cxnLst>
    <dgm:cxn modelId="{76CF270E-D0F9-456E-A436-C2CF38C488EC}" type="presOf" srcId="{31C92E2B-65CD-46E8-9CC3-59CB8D546884}" destId="{AA5DC85D-F99F-45C1-B7FF-29C685490927}" srcOrd="0" destOrd="0" presId="urn:microsoft.com/office/officeart/2005/8/layout/hList6"/>
    <dgm:cxn modelId="{FEF50821-E2F3-4844-A71C-369A58A9EAF8}" type="presOf" srcId="{A23C716A-14B9-4E5D-9683-07788E0203E4}" destId="{267E9FB3-34B0-4EC9-A9CF-1DE69CB64F8C}" srcOrd="0" destOrd="0" presId="urn:microsoft.com/office/officeart/2005/8/layout/hList6"/>
    <dgm:cxn modelId="{B60DBF72-C9E6-4989-B958-F645660854B1}" srcId="{04261817-5637-45A7-BB96-B7222ED13A5A}" destId="{377312BB-3561-4B23-BF13-A5E7D041A4C5}" srcOrd="2" destOrd="0" parTransId="{8F6A8C9E-20D4-44CE-89F3-25403A5A517E}" sibTransId="{B3733D72-76E3-4D3D-B02A-8572073877D4}"/>
    <dgm:cxn modelId="{2D3518B8-85D2-4740-AF9C-9BE6F729DEA2}" srcId="{04261817-5637-45A7-BB96-B7222ED13A5A}" destId="{A23C716A-14B9-4E5D-9683-07788E0203E4}" srcOrd="0" destOrd="0" parTransId="{E255AE95-D42B-4B26-90D0-C9BECFF46CFA}" sibTransId="{0C5E6B02-D484-4C38-BD3A-AA06987ADCE8}"/>
    <dgm:cxn modelId="{770DDD75-B522-4849-9573-4D7C31CA892E}" type="presOf" srcId="{377312BB-3561-4B23-BF13-A5E7D041A4C5}" destId="{B89FD4AE-167B-411A-BFC7-B54E8000218C}" srcOrd="0" destOrd="0" presId="urn:microsoft.com/office/officeart/2005/8/layout/hList6"/>
    <dgm:cxn modelId="{7DEA30EC-A817-4552-9F0C-6963CCA6ACD1}" type="presOf" srcId="{04261817-5637-45A7-BB96-B7222ED13A5A}" destId="{39C1ECFA-5F3D-4DDA-8B06-4DDA6FE8764A}" srcOrd="0" destOrd="0" presId="urn:microsoft.com/office/officeart/2005/8/layout/hList6"/>
    <dgm:cxn modelId="{527A4640-35CD-4A5D-A297-CE5324D408CF}" srcId="{04261817-5637-45A7-BB96-B7222ED13A5A}" destId="{31C92E2B-65CD-46E8-9CC3-59CB8D546884}" srcOrd="1" destOrd="0" parTransId="{DE4719C4-CBA0-4D93-B28F-C550C451A216}" sibTransId="{F5100A36-32C4-4122-A631-C5534D1B7882}"/>
    <dgm:cxn modelId="{EAB14D44-EB88-40F1-B0E8-A9B53550307E}" type="presParOf" srcId="{39C1ECFA-5F3D-4DDA-8B06-4DDA6FE8764A}" destId="{267E9FB3-34B0-4EC9-A9CF-1DE69CB64F8C}" srcOrd="0" destOrd="0" presId="urn:microsoft.com/office/officeart/2005/8/layout/hList6"/>
    <dgm:cxn modelId="{5DC0E266-7797-463A-8F3F-C2D6604E0392}" type="presParOf" srcId="{39C1ECFA-5F3D-4DDA-8B06-4DDA6FE8764A}" destId="{3849802A-FD36-4A64-A25E-B0B25B279D45}" srcOrd="1" destOrd="0" presId="urn:microsoft.com/office/officeart/2005/8/layout/hList6"/>
    <dgm:cxn modelId="{C7F654BB-C6FD-4DDF-BE16-9755E3CF9755}" type="presParOf" srcId="{39C1ECFA-5F3D-4DDA-8B06-4DDA6FE8764A}" destId="{AA5DC85D-F99F-45C1-B7FF-29C685490927}" srcOrd="2" destOrd="0" presId="urn:microsoft.com/office/officeart/2005/8/layout/hList6"/>
    <dgm:cxn modelId="{C40FA3C9-0A6E-443E-83D1-E5A629DDE5F9}" type="presParOf" srcId="{39C1ECFA-5F3D-4DDA-8B06-4DDA6FE8764A}" destId="{076C36F3-C7B8-40C2-B9EB-02B26893DE0B}" srcOrd="3" destOrd="0" presId="urn:microsoft.com/office/officeart/2005/8/layout/hList6"/>
    <dgm:cxn modelId="{B4ECE491-1A0F-4782-B540-B8B63E6CC493}" type="presParOf" srcId="{39C1ECFA-5F3D-4DDA-8B06-4DDA6FE8764A}" destId="{B89FD4AE-167B-411A-BFC7-B54E8000218C}"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D1CE2B-7901-41BB-B6CE-DB339CEA912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A4464264-B6D2-4F41-B74E-562440DDC178}">
      <dgm:prSet phldrT="[Text]"/>
      <dgm:spPr/>
      <dgm:t>
        <a:bodyPr/>
        <a:lstStyle/>
        <a:p>
          <a:pPr algn="just"/>
          <a:r>
            <a:rPr lang="en-US" b="1" dirty="0" smtClean="0">
              <a:latin typeface="Calibri" pitchFamily="34" charset="0"/>
            </a:rPr>
            <a:t>Step 1</a:t>
          </a:r>
          <a:endParaRPr lang="en-US" b="1" dirty="0">
            <a:latin typeface="Calibri" pitchFamily="34" charset="0"/>
          </a:endParaRPr>
        </a:p>
      </dgm:t>
    </dgm:pt>
    <dgm:pt modelId="{0F0F9521-DC62-4220-916C-9EEE64910E56}" type="parTrans" cxnId="{198C04D3-4AF7-4E04-823A-3FC659B8D29A}">
      <dgm:prSet/>
      <dgm:spPr/>
      <dgm:t>
        <a:bodyPr/>
        <a:lstStyle/>
        <a:p>
          <a:pPr algn="just"/>
          <a:endParaRPr lang="en-US" b="1">
            <a:solidFill>
              <a:schemeClr val="bg1">
                <a:lumMod val="95000"/>
                <a:lumOff val="5000"/>
              </a:schemeClr>
            </a:solidFill>
          </a:endParaRPr>
        </a:p>
      </dgm:t>
    </dgm:pt>
    <dgm:pt modelId="{521FABF1-B717-431F-8D12-BA4AC4CCEC9B}" type="sibTrans" cxnId="{198C04D3-4AF7-4E04-823A-3FC659B8D29A}">
      <dgm:prSet/>
      <dgm:spPr/>
      <dgm:t>
        <a:bodyPr/>
        <a:lstStyle/>
        <a:p>
          <a:pPr algn="just"/>
          <a:endParaRPr lang="en-US" b="1">
            <a:solidFill>
              <a:schemeClr val="bg1">
                <a:lumMod val="95000"/>
                <a:lumOff val="5000"/>
              </a:schemeClr>
            </a:solidFill>
          </a:endParaRPr>
        </a:p>
      </dgm:t>
    </dgm:pt>
    <dgm:pt modelId="{A0273AD9-EBB4-4529-A107-ED12FE1B522B}">
      <dgm:prSet phldrT="[Text]" custT="1"/>
      <dgm:spPr/>
      <dgm:t>
        <a:bodyPr/>
        <a:lstStyle/>
        <a:p>
          <a:pPr algn="l"/>
          <a:r>
            <a:rPr lang="en-US" sz="2400" b="1" dirty="0" smtClean="0">
              <a:latin typeface="Arial" pitchFamily="34" charset="0"/>
              <a:cs typeface="Arial" pitchFamily="34" charset="0"/>
            </a:rPr>
            <a:t>Undertake the study of required concept</a:t>
          </a:r>
          <a:endParaRPr lang="en-US" sz="2400" b="1" dirty="0">
            <a:latin typeface="Arial" pitchFamily="34" charset="0"/>
            <a:cs typeface="Arial" pitchFamily="34" charset="0"/>
          </a:endParaRPr>
        </a:p>
      </dgm:t>
    </dgm:pt>
    <dgm:pt modelId="{D9B1041B-9F26-4FC7-AD02-E5FFB0AAF674}" type="parTrans" cxnId="{2740CCA8-7803-4C49-A86F-BE0671BB478C}">
      <dgm:prSet/>
      <dgm:spPr/>
      <dgm:t>
        <a:bodyPr/>
        <a:lstStyle/>
        <a:p>
          <a:pPr algn="just"/>
          <a:endParaRPr lang="en-US" b="1">
            <a:solidFill>
              <a:schemeClr val="bg1">
                <a:lumMod val="95000"/>
                <a:lumOff val="5000"/>
              </a:schemeClr>
            </a:solidFill>
          </a:endParaRPr>
        </a:p>
      </dgm:t>
    </dgm:pt>
    <dgm:pt modelId="{C007FF3A-D358-43E7-AD98-27680F698E1F}" type="sibTrans" cxnId="{2740CCA8-7803-4C49-A86F-BE0671BB478C}">
      <dgm:prSet/>
      <dgm:spPr/>
      <dgm:t>
        <a:bodyPr/>
        <a:lstStyle/>
        <a:p>
          <a:pPr algn="just"/>
          <a:endParaRPr lang="en-US" b="1">
            <a:solidFill>
              <a:schemeClr val="bg1">
                <a:lumMod val="95000"/>
                <a:lumOff val="5000"/>
              </a:schemeClr>
            </a:solidFill>
          </a:endParaRPr>
        </a:p>
      </dgm:t>
    </dgm:pt>
    <dgm:pt modelId="{838C5A19-4608-47FF-BE0D-DAF1621F9DA1}">
      <dgm:prSet phldrT="[Text]" custT="1"/>
      <dgm:spPr/>
      <dgm:t>
        <a:bodyPr/>
        <a:lstStyle/>
        <a:p>
          <a:pPr algn="l"/>
          <a:r>
            <a:rPr lang="en-US" sz="2400" b="1" dirty="0" smtClean="0">
              <a:latin typeface="Arial" pitchFamily="34" charset="0"/>
              <a:cs typeface="Arial" pitchFamily="34" charset="0"/>
            </a:rPr>
            <a:t>Based on theoretical study, propose  an ultrasonic signal classification methodology</a:t>
          </a:r>
          <a:endParaRPr lang="en-US" sz="2400" b="1" dirty="0">
            <a:latin typeface="Arial" pitchFamily="34" charset="0"/>
            <a:cs typeface="Arial" pitchFamily="34" charset="0"/>
          </a:endParaRPr>
        </a:p>
      </dgm:t>
    </dgm:pt>
    <dgm:pt modelId="{2AA7749D-CA81-4CF9-8C47-77F7001EC1C2}" type="parTrans" cxnId="{FAC76818-EEE4-4992-983A-3AFC34EB1CA0}">
      <dgm:prSet/>
      <dgm:spPr/>
      <dgm:t>
        <a:bodyPr/>
        <a:lstStyle/>
        <a:p>
          <a:pPr algn="just"/>
          <a:endParaRPr lang="en-US" b="1">
            <a:solidFill>
              <a:schemeClr val="bg1">
                <a:lumMod val="95000"/>
                <a:lumOff val="5000"/>
              </a:schemeClr>
            </a:solidFill>
          </a:endParaRPr>
        </a:p>
      </dgm:t>
    </dgm:pt>
    <dgm:pt modelId="{D0AD3F74-7C91-4FED-8BA3-E0482798B0E7}" type="sibTrans" cxnId="{FAC76818-EEE4-4992-983A-3AFC34EB1CA0}">
      <dgm:prSet/>
      <dgm:spPr/>
      <dgm:t>
        <a:bodyPr/>
        <a:lstStyle/>
        <a:p>
          <a:pPr algn="just"/>
          <a:endParaRPr lang="en-US" b="1">
            <a:solidFill>
              <a:schemeClr val="bg1">
                <a:lumMod val="95000"/>
                <a:lumOff val="5000"/>
              </a:schemeClr>
            </a:solidFill>
          </a:endParaRPr>
        </a:p>
      </dgm:t>
    </dgm:pt>
    <dgm:pt modelId="{D912E0E1-E175-4672-B6AA-E9D5780AFCB8}">
      <dgm:prSet phldrT="[Text]"/>
      <dgm:spPr/>
      <dgm:t>
        <a:bodyPr/>
        <a:lstStyle/>
        <a:p>
          <a:pPr algn="just"/>
          <a:r>
            <a:rPr lang="en-US" b="1" dirty="0" smtClean="0">
              <a:latin typeface="Calibri" pitchFamily="34" charset="0"/>
            </a:rPr>
            <a:t>Step 2</a:t>
          </a:r>
          <a:endParaRPr lang="en-US" b="1" dirty="0">
            <a:latin typeface="Calibri" pitchFamily="34" charset="0"/>
          </a:endParaRPr>
        </a:p>
      </dgm:t>
    </dgm:pt>
    <dgm:pt modelId="{DFB81FF2-AEE3-4EE6-8467-90565EB93DD9}" type="parTrans" cxnId="{8744E7A7-B753-4355-81E5-9A44AAFA794B}">
      <dgm:prSet/>
      <dgm:spPr/>
      <dgm:t>
        <a:bodyPr/>
        <a:lstStyle/>
        <a:p>
          <a:pPr algn="just"/>
          <a:endParaRPr lang="en-US" b="1">
            <a:solidFill>
              <a:schemeClr val="bg1">
                <a:lumMod val="95000"/>
                <a:lumOff val="5000"/>
              </a:schemeClr>
            </a:solidFill>
          </a:endParaRPr>
        </a:p>
      </dgm:t>
    </dgm:pt>
    <dgm:pt modelId="{4A10E051-F2CD-44C0-A1B4-EA707F1423F3}" type="sibTrans" cxnId="{8744E7A7-B753-4355-81E5-9A44AAFA794B}">
      <dgm:prSet/>
      <dgm:spPr/>
      <dgm:t>
        <a:bodyPr/>
        <a:lstStyle/>
        <a:p>
          <a:pPr algn="just"/>
          <a:endParaRPr lang="en-US" b="1">
            <a:solidFill>
              <a:schemeClr val="bg1">
                <a:lumMod val="95000"/>
                <a:lumOff val="5000"/>
              </a:schemeClr>
            </a:solidFill>
          </a:endParaRPr>
        </a:p>
      </dgm:t>
    </dgm:pt>
    <dgm:pt modelId="{54086610-F086-4560-A11E-F0D1F2A0CDD0}">
      <dgm:prSet phldrT="[Text]" custT="1"/>
      <dgm:spPr/>
      <dgm:t>
        <a:bodyPr/>
        <a:lstStyle/>
        <a:p>
          <a:pPr algn="l"/>
          <a:r>
            <a:rPr lang="en-US" sz="2400" b="1" dirty="0" smtClean="0">
              <a:latin typeface="Arial" pitchFamily="34" charset="0"/>
              <a:cs typeface="Arial" pitchFamily="34" charset="0"/>
            </a:rPr>
            <a:t>Apply different time to frequency conversion techniques using MATLAB programming environment</a:t>
          </a:r>
          <a:endParaRPr lang="en-US" sz="2400" b="1" dirty="0">
            <a:latin typeface="Arial" pitchFamily="34" charset="0"/>
            <a:cs typeface="Arial" pitchFamily="34" charset="0"/>
          </a:endParaRPr>
        </a:p>
      </dgm:t>
    </dgm:pt>
    <dgm:pt modelId="{979D898D-46A9-4E08-97EB-14677A138CDD}" type="parTrans" cxnId="{8F545019-D554-4DAA-ABE0-A6E8A38DD973}">
      <dgm:prSet/>
      <dgm:spPr/>
      <dgm:t>
        <a:bodyPr/>
        <a:lstStyle/>
        <a:p>
          <a:pPr algn="just"/>
          <a:endParaRPr lang="en-US" b="1">
            <a:solidFill>
              <a:schemeClr val="bg1">
                <a:lumMod val="95000"/>
                <a:lumOff val="5000"/>
              </a:schemeClr>
            </a:solidFill>
          </a:endParaRPr>
        </a:p>
      </dgm:t>
    </dgm:pt>
    <dgm:pt modelId="{12426BB3-4394-4886-92AB-B02794F4EADE}" type="sibTrans" cxnId="{8F545019-D554-4DAA-ABE0-A6E8A38DD973}">
      <dgm:prSet/>
      <dgm:spPr/>
      <dgm:t>
        <a:bodyPr/>
        <a:lstStyle/>
        <a:p>
          <a:pPr algn="just"/>
          <a:endParaRPr lang="en-US" b="1">
            <a:solidFill>
              <a:schemeClr val="bg1">
                <a:lumMod val="95000"/>
                <a:lumOff val="5000"/>
              </a:schemeClr>
            </a:solidFill>
          </a:endParaRPr>
        </a:p>
      </dgm:t>
    </dgm:pt>
    <dgm:pt modelId="{63B970ED-1088-42B7-B4D2-CB853CE07210}">
      <dgm:prSet phldrT="[Text]"/>
      <dgm:spPr/>
      <dgm:t>
        <a:bodyPr/>
        <a:lstStyle/>
        <a:p>
          <a:pPr algn="just"/>
          <a:r>
            <a:rPr lang="en-US" b="1" dirty="0" smtClean="0">
              <a:latin typeface="Calibri" pitchFamily="34" charset="0"/>
            </a:rPr>
            <a:t>Step 3</a:t>
          </a:r>
          <a:endParaRPr lang="en-US" b="1" dirty="0">
            <a:latin typeface="Calibri" pitchFamily="34" charset="0"/>
          </a:endParaRPr>
        </a:p>
      </dgm:t>
    </dgm:pt>
    <dgm:pt modelId="{AEE291AD-69BF-4F7A-86E5-598FBF6F7EBC}" type="parTrans" cxnId="{FB270D10-B7FB-4F4B-BC36-AC8B31BD4ED3}">
      <dgm:prSet/>
      <dgm:spPr/>
      <dgm:t>
        <a:bodyPr/>
        <a:lstStyle/>
        <a:p>
          <a:pPr algn="just"/>
          <a:endParaRPr lang="en-US" b="1">
            <a:solidFill>
              <a:schemeClr val="bg1">
                <a:lumMod val="95000"/>
                <a:lumOff val="5000"/>
              </a:schemeClr>
            </a:solidFill>
          </a:endParaRPr>
        </a:p>
      </dgm:t>
    </dgm:pt>
    <dgm:pt modelId="{EDEE42F0-D36F-4412-A0AD-6B074D965993}" type="sibTrans" cxnId="{FB270D10-B7FB-4F4B-BC36-AC8B31BD4ED3}">
      <dgm:prSet/>
      <dgm:spPr/>
      <dgm:t>
        <a:bodyPr/>
        <a:lstStyle/>
        <a:p>
          <a:pPr algn="just"/>
          <a:endParaRPr lang="en-US" b="1">
            <a:solidFill>
              <a:schemeClr val="bg1">
                <a:lumMod val="95000"/>
                <a:lumOff val="5000"/>
              </a:schemeClr>
            </a:solidFill>
          </a:endParaRPr>
        </a:p>
      </dgm:t>
    </dgm:pt>
    <dgm:pt modelId="{87E85C18-5842-4762-92FB-7374D9524E65}">
      <dgm:prSet phldrT="[Text]" custT="1"/>
      <dgm:spPr/>
      <dgm:t>
        <a:bodyPr/>
        <a:lstStyle/>
        <a:p>
          <a:pPr algn="l"/>
          <a:r>
            <a:rPr lang="en-US" sz="2400" b="1" dirty="0" smtClean="0">
              <a:latin typeface="Arial" pitchFamily="34" charset="0"/>
              <a:cs typeface="Arial" pitchFamily="34" charset="0"/>
            </a:rPr>
            <a:t>Analyze the outcome of different techniques</a:t>
          </a:r>
          <a:endParaRPr lang="en-US" sz="2400" b="1" dirty="0">
            <a:latin typeface="Arial" pitchFamily="34" charset="0"/>
            <a:cs typeface="Arial" pitchFamily="34" charset="0"/>
          </a:endParaRPr>
        </a:p>
      </dgm:t>
    </dgm:pt>
    <dgm:pt modelId="{1E720714-1B69-4EA9-A919-1E198052FB8A}" type="parTrans" cxnId="{D329F3F3-CB28-465F-A2EE-111F69A521C8}">
      <dgm:prSet/>
      <dgm:spPr/>
      <dgm:t>
        <a:bodyPr/>
        <a:lstStyle/>
        <a:p>
          <a:pPr algn="just"/>
          <a:endParaRPr lang="en-US" b="1">
            <a:solidFill>
              <a:schemeClr val="bg1">
                <a:lumMod val="95000"/>
                <a:lumOff val="5000"/>
              </a:schemeClr>
            </a:solidFill>
          </a:endParaRPr>
        </a:p>
      </dgm:t>
    </dgm:pt>
    <dgm:pt modelId="{BF99BD4E-0BF6-49F8-A16D-FA9296D39D11}" type="sibTrans" cxnId="{D329F3F3-CB28-465F-A2EE-111F69A521C8}">
      <dgm:prSet/>
      <dgm:spPr/>
      <dgm:t>
        <a:bodyPr/>
        <a:lstStyle/>
        <a:p>
          <a:pPr algn="just"/>
          <a:endParaRPr lang="en-US" b="1">
            <a:solidFill>
              <a:schemeClr val="bg1">
                <a:lumMod val="95000"/>
                <a:lumOff val="5000"/>
              </a:schemeClr>
            </a:solidFill>
          </a:endParaRPr>
        </a:p>
      </dgm:t>
    </dgm:pt>
    <dgm:pt modelId="{CB82F6FD-4EE7-40DD-86DC-01C00C6273FA}">
      <dgm:prSet phldrT="[Text]" custT="1"/>
      <dgm:spPr/>
      <dgm:t>
        <a:bodyPr/>
        <a:lstStyle/>
        <a:p>
          <a:pPr algn="l"/>
          <a:r>
            <a:rPr lang="en-US" sz="2400" b="1" dirty="0" smtClean="0">
              <a:latin typeface="Arial" pitchFamily="34" charset="0"/>
              <a:cs typeface="Arial" pitchFamily="34" charset="0"/>
            </a:rPr>
            <a:t>Recommend the most suitable technique(s) in terms of accuracy and computational cost </a:t>
          </a:r>
          <a:endParaRPr lang="en-US" sz="2400" b="1" dirty="0">
            <a:latin typeface="Arial" pitchFamily="34" charset="0"/>
            <a:cs typeface="Arial" pitchFamily="34" charset="0"/>
          </a:endParaRPr>
        </a:p>
      </dgm:t>
    </dgm:pt>
    <dgm:pt modelId="{7CBE1369-F02E-4551-BD91-7B6F47027070}" type="parTrans" cxnId="{C16677D9-5D7F-41C7-9157-914EB5A633A9}">
      <dgm:prSet/>
      <dgm:spPr/>
      <dgm:t>
        <a:bodyPr/>
        <a:lstStyle/>
        <a:p>
          <a:pPr algn="just"/>
          <a:endParaRPr lang="en-US" b="1">
            <a:solidFill>
              <a:schemeClr val="bg1">
                <a:lumMod val="95000"/>
                <a:lumOff val="5000"/>
              </a:schemeClr>
            </a:solidFill>
          </a:endParaRPr>
        </a:p>
      </dgm:t>
    </dgm:pt>
    <dgm:pt modelId="{26FBF50B-A507-429E-AF07-D9DA7A9F822F}" type="sibTrans" cxnId="{C16677D9-5D7F-41C7-9157-914EB5A633A9}">
      <dgm:prSet/>
      <dgm:spPr/>
      <dgm:t>
        <a:bodyPr/>
        <a:lstStyle/>
        <a:p>
          <a:pPr algn="just"/>
          <a:endParaRPr lang="en-US" b="1">
            <a:solidFill>
              <a:schemeClr val="bg1">
                <a:lumMod val="95000"/>
                <a:lumOff val="5000"/>
              </a:schemeClr>
            </a:solidFill>
          </a:endParaRPr>
        </a:p>
      </dgm:t>
    </dgm:pt>
    <dgm:pt modelId="{8565452B-E19E-483C-AB3E-02016894917D}" type="pres">
      <dgm:prSet presAssocID="{FED1CE2B-7901-41BB-B6CE-DB339CEA912F}" presName="linearFlow" presStyleCnt="0">
        <dgm:presLayoutVars>
          <dgm:dir/>
          <dgm:animLvl val="lvl"/>
          <dgm:resizeHandles val="exact"/>
        </dgm:presLayoutVars>
      </dgm:prSet>
      <dgm:spPr/>
      <dgm:t>
        <a:bodyPr/>
        <a:lstStyle/>
        <a:p>
          <a:endParaRPr lang="en-US"/>
        </a:p>
      </dgm:t>
    </dgm:pt>
    <dgm:pt modelId="{3EE65AFC-D582-4AD0-8C84-53D9A0B97ECC}" type="pres">
      <dgm:prSet presAssocID="{A4464264-B6D2-4F41-B74E-562440DDC178}" presName="composite" presStyleCnt="0"/>
      <dgm:spPr/>
      <dgm:t>
        <a:bodyPr/>
        <a:lstStyle/>
        <a:p>
          <a:endParaRPr lang="en-US"/>
        </a:p>
      </dgm:t>
    </dgm:pt>
    <dgm:pt modelId="{B350DB45-0EFF-4941-B978-9E150EC57451}" type="pres">
      <dgm:prSet presAssocID="{A4464264-B6D2-4F41-B74E-562440DDC178}" presName="parentText" presStyleLbl="alignNode1" presStyleIdx="0" presStyleCnt="3">
        <dgm:presLayoutVars>
          <dgm:chMax val="1"/>
          <dgm:bulletEnabled val="1"/>
        </dgm:presLayoutVars>
      </dgm:prSet>
      <dgm:spPr/>
      <dgm:t>
        <a:bodyPr/>
        <a:lstStyle/>
        <a:p>
          <a:endParaRPr lang="en-US"/>
        </a:p>
      </dgm:t>
    </dgm:pt>
    <dgm:pt modelId="{EEE17A5F-F15A-4D65-BBE0-B8840C3A6109}" type="pres">
      <dgm:prSet presAssocID="{A4464264-B6D2-4F41-B74E-562440DDC178}" presName="descendantText" presStyleLbl="alignAcc1" presStyleIdx="0" presStyleCnt="3" custScaleY="100000">
        <dgm:presLayoutVars>
          <dgm:bulletEnabled val="1"/>
        </dgm:presLayoutVars>
      </dgm:prSet>
      <dgm:spPr/>
      <dgm:t>
        <a:bodyPr/>
        <a:lstStyle/>
        <a:p>
          <a:endParaRPr lang="en-US"/>
        </a:p>
      </dgm:t>
    </dgm:pt>
    <dgm:pt modelId="{5C37C164-7CFC-452C-824B-BAA6D28C4D71}" type="pres">
      <dgm:prSet presAssocID="{521FABF1-B717-431F-8D12-BA4AC4CCEC9B}" presName="sp" presStyleCnt="0"/>
      <dgm:spPr/>
      <dgm:t>
        <a:bodyPr/>
        <a:lstStyle/>
        <a:p>
          <a:endParaRPr lang="en-US"/>
        </a:p>
      </dgm:t>
    </dgm:pt>
    <dgm:pt modelId="{23BA3634-246E-4EE4-9AFA-AD66CAFF6B98}" type="pres">
      <dgm:prSet presAssocID="{D912E0E1-E175-4672-B6AA-E9D5780AFCB8}" presName="composite" presStyleCnt="0"/>
      <dgm:spPr/>
      <dgm:t>
        <a:bodyPr/>
        <a:lstStyle/>
        <a:p>
          <a:endParaRPr lang="en-US"/>
        </a:p>
      </dgm:t>
    </dgm:pt>
    <dgm:pt modelId="{18B1CE50-2993-4DA2-861F-A79E7E95793F}" type="pres">
      <dgm:prSet presAssocID="{D912E0E1-E175-4672-B6AA-E9D5780AFCB8}" presName="parentText" presStyleLbl="alignNode1" presStyleIdx="1" presStyleCnt="3">
        <dgm:presLayoutVars>
          <dgm:chMax val="1"/>
          <dgm:bulletEnabled val="1"/>
        </dgm:presLayoutVars>
      </dgm:prSet>
      <dgm:spPr/>
      <dgm:t>
        <a:bodyPr/>
        <a:lstStyle/>
        <a:p>
          <a:endParaRPr lang="en-US"/>
        </a:p>
      </dgm:t>
    </dgm:pt>
    <dgm:pt modelId="{9729C4B6-1064-4EF0-9A52-AF1596336A7F}" type="pres">
      <dgm:prSet presAssocID="{D912E0E1-E175-4672-B6AA-E9D5780AFCB8}" presName="descendantText" presStyleLbl="alignAcc1" presStyleIdx="1" presStyleCnt="3">
        <dgm:presLayoutVars>
          <dgm:bulletEnabled val="1"/>
        </dgm:presLayoutVars>
      </dgm:prSet>
      <dgm:spPr/>
      <dgm:t>
        <a:bodyPr/>
        <a:lstStyle/>
        <a:p>
          <a:endParaRPr lang="en-US"/>
        </a:p>
      </dgm:t>
    </dgm:pt>
    <dgm:pt modelId="{556E850D-FFBC-46C3-BA3F-5B0261D61D06}" type="pres">
      <dgm:prSet presAssocID="{4A10E051-F2CD-44C0-A1B4-EA707F1423F3}" presName="sp" presStyleCnt="0"/>
      <dgm:spPr/>
      <dgm:t>
        <a:bodyPr/>
        <a:lstStyle/>
        <a:p>
          <a:endParaRPr lang="en-US"/>
        </a:p>
      </dgm:t>
    </dgm:pt>
    <dgm:pt modelId="{309C8464-4DCE-4903-8180-3FA0C6ADAFF6}" type="pres">
      <dgm:prSet presAssocID="{63B970ED-1088-42B7-B4D2-CB853CE07210}" presName="composite" presStyleCnt="0"/>
      <dgm:spPr/>
      <dgm:t>
        <a:bodyPr/>
        <a:lstStyle/>
        <a:p>
          <a:endParaRPr lang="en-US"/>
        </a:p>
      </dgm:t>
    </dgm:pt>
    <dgm:pt modelId="{26FDDA5C-DD6F-45AB-996F-6FC24F1A842E}" type="pres">
      <dgm:prSet presAssocID="{63B970ED-1088-42B7-B4D2-CB853CE07210}" presName="parentText" presStyleLbl="alignNode1" presStyleIdx="2" presStyleCnt="3">
        <dgm:presLayoutVars>
          <dgm:chMax val="1"/>
          <dgm:bulletEnabled val="1"/>
        </dgm:presLayoutVars>
      </dgm:prSet>
      <dgm:spPr/>
      <dgm:t>
        <a:bodyPr/>
        <a:lstStyle/>
        <a:p>
          <a:endParaRPr lang="en-US"/>
        </a:p>
      </dgm:t>
    </dgm:pt>
    <dgm:pt modelId="{EF620FE7-3D80-4C21-AB6E-7802DF6F817C}" type="pres">
      <dgm:prSet presAssocID="{63B970ED-1088-42B7-B4D2-CB853CE07210}" presName="descendantText" presStyleLbl="alignAcc1" presStyleIdx="2" presStyleCnt="3" custScaleY="103431">
        <dgm:presLayoutVars>
          <dgm:bulletEnabled val="1"/>
        </dgm:presLayoutVars>
      </dgm:prSet>
      <dgm:spPr/>
      <dgm:t>
        <a:bodyPr/>
        <a:lstStyle/>
        <a:p>
          <a:endParaRPr lang="en-US"/>
        </a:p>
      </dgm:t>
    </dgm:pt>
  </dgm:ptLst>
  <dgm:cxnLst>
    <dgm:cxn modelId="{3B04A5F5-ADA2-40AF-8C4B-42821E88DD83}" type="presOf" srcId="{FED1CE2B-7901-41BB-B6CE-DB339CEA912F}" destId="{8565452B-E19E-483C-AB3E-02016894917D}" srcOrd="0" destOrd="0" presId="urn:microsoft.com/office/officeart/2005/8/layout/chevron2"/>
    <dgm:cxn modelId="{2740CCA8-7803-4C49-A86F-BE0671BB478C}" srcId="{A4464264-B6D2-4F41-B74E-562440DDC178}" destId="{A0273AD9-EBB4-4529-A107-ED12FE1B522B}" srcOrd="0" destOrd="0" parTransId="{D9B1041B-9F26-4FC7-AD02-E5FFB0AAF674}" sibTransId="{C007FF3A-D358-43E7-AD98-27680F698E1F}"/>
    <dgm:cxn modelId="{F398F3B4-62B1-4159-99C1-E79AD7BCF1B5}" type="presOf" srcId="{63B970ED-1088-42B7-B4D2-CB853CE07210}" destId="{26FDDA5C-DD6F-45AB-996F-6FC24F1A842E}" srcOrd="0" destOrd="0" presId="urn:microsoft.com/office/officeart/2005/8/layout/chevron2"/>
    <dgm:cxn modelId="{6939532C-4864-4068-A2A4-94CA364F7E56}" type="presOf" srcId="{CB82F6FD-4EE7-40DD-86DC-01C00C6273FA}" destId="{EF620FE7-3D80-4C21-AB6E-7802DF6F817C}" srcOrd="0" destOrd="1" presId="urn:microsoft.com/office/officeart/2005/8/layout/chevron2"/>
    <dgm:cxn modelId="{C3574FC3-B56F-417F-ADCB-4D1446553FB2}" type="presOf" srcId="{D912E0E1-E175-4672-B6AA-E9D5780AFCB8}" destId="{18B1CE50-2993-4DA2-861F-A79E7E95793F}" srcOrd="0" destOrd="0" presId="urn:microsoft.com/office/officeart/2005/8/layout/chevron2"/>
    <dgm:cxn modelId="{198C04D3-4AF7-4E04-823A-3FC659B8D29A}" srcId="{FED1CE2B-7901-41BB-B6CE-DB339CEA912F}" destId="{A4464264-B6D2-4F41-B74E-562440DDC178}" srcOrd="0" destOrd="0" parTransId="{0F0F9521-DC62-4220-916C-9EEE64910E56}" sibTransId="{521FABF1-B717-431F-8D12-BA4AC4CCEC9B}"/>
    <dgm:cxn modelId="{C16677D9-5D7F-41C7-9157-914EB5A633A9}" srcId="{63B970ED-1088-42B7-B4D2-CB853CE07210}" destId="{CB82F6FD-4EE7-40DD-86DC-01C00C6273FA}" srcOrd="1" destOrd="0" parTransId="{7CBE1369-F02E-4551-BD91-7B6F47027070}" sibTransId="{26FBF50B-A507-429E-AF07-D9DA7A9F822F}"/>
    <dgm:cxn modelId="{305256EA-5241-4438-B85C-8F913F60DD08}" type="presOf" srcId="{87E85C18-5842-4762-92FB-7374D9524E65}" destId="{EF620FE7-3D80-4C21-AB6E-7802DF6F817C}" srcOrd="0" destOrd="0" presId="urn:microsoft.com/office/officeart/2005/8/layout/chevron2"/>
    <dgm:cxn modelId="{D329F3F3-CB28-465F-A2EE-111F69A521C8}" srcId="{63B970ED-1088-42B7-B4D2-CB853CE07210}" destId="{87E85C18-5842-4762-92FB-7374D9524E65}" srcOrd="0" destOrd="0" parTransId="{1E720714-1B69-4EA9-A919-1E198052FB8A}" sibTransId="{BF99BD4E-0BF6-49F8-A16D-FA9296D39D11}"/>
    <dgm:cxn modelId="{04647CC9-C190-4B98-8AD0-443968A7A5BC}" type="presOf" srcId="{54086610-F086-4560-A11E-F0D1F2A0CDD0}" destId="{9729C4B6-1064-4EF0-9A52-AF1596336A7F}" srcOrd="0" destOrd="0" presId="urn:microsoft.com/office/officeart/2005/8/layout/chevron2"/>
    <dgm:cxn modelId="{FB270D10-B7FB-4F4B-BC36-AC8B31BD4ED3}" srcId="{FED1CE2B-7901-41BB-B6CE-DB339CEA912F}" destId="{63B970ED-1088-42B7-B4D2-CB853CE07210}" srcOrd="2" destOrd="0" parTransId="{AEE291AD-69BF-4F7A-86E5-598FBF6F7EBC}" sibTransId="{EDEE42F0-D36F-4412-A0AD-6B074D965993}"/>
    <dgm:cxn modelId="{47B1DD13-614C-4100-81D1-82023D38794D}" type="presOf" srcId="{A0273AD9-EBB4-4529-A107-ED12FE1B522B}" destId="{EEE17A5F-F15A-4D65-BBE0-B8840C3A6109}" srcOrd="0" destOrd="0" presId="urn:microsoft.com/office/officeart/2005/8/layout/chevron2"/>
    <dgm:cxn modelId="{3D2CC304-6BD0-4A29-9BDD-FA0394C8DD51}" type="presOf" srcId="{A4464264-B6D2-4F41-B74E-562440DDC178}" destId="{B350DB45-0EFF-4941-B978-9E150EC57451}" srcOrd="0" destOrd="0" presId="urn:microsoft.com/office/officeart/2005/8/layout/chevron2"/>
    <dgm:cxn modelId="{8F545019-D554-4DAA-ABE0-A6E8A38DD973}" srcId="{D912E0E1-E175-4672-B6AA-E9D5780AFCB8}" destId="{54086610-F086-4560-A11E-F0D1F2A0CDD0}" srcOrd="0" destOrd="0" parTransId="{979D898D-46A9-4E08-97EB-14677A138CDD}" sibTransId="{12426BB3-4394-4886-92AB-B02794F4EADE}"/>
    <dgm:cxn modelId="{FAC76818-EEE4-4992-983A-3AFC34EB1CA0}" srcId="{A4464264-B6D2-4F41-B74E-562440DDC178}" destId="{838C5A19-4608-47FF-BE0D-DAF1621F9DA1}" srcOrd="1" destOrd="0" parTransId="{2AA7749D-CA81-4CF9-8C47-77F7001EC1C2}" sibTransId="{D0AD3F74-7C91-4FED-8BA3-E0482798B0E7}"/>
    <dgm:cxn modelId="{CEE4A651-CCAC-4368-9794-EDAA3B60AC07}" type="presOf" srcId="{838C5A19-4608-47FF-BE0D-DAF1621F9DA1}" destId="{EEE17A5F-F15A-4D65-BBE0-B8840C3A6109}" srcOrd="0" destOrd="1" presId="urn:microsoft.com/office/officeart/2005/8/layout/chevron2"/>
    <dgm:cxn modelId="{8744E7A7-B753-4355-81E5-9A44AAFA794B}" srcId="{FED1CE2B-7901-41BB-B6CE-DB339CEA912F}" destId="{D912E0E1-E175-4672-B6AA-E9D5780AFCB8}" srcOrd="1" destOrd="0" parTransId="{DFB81FF2-AEE3-4EE6-8467-90565EB93DD9}" sibTransId="{4A10E051-F2CD-44C0-A1B4-EA707F1423F3}"/>
    <dgm:cxn modelId="{6D0178BE-52B5-4620-93A5-D0DB2DBD4F83}" type="presParOf" srcId="{8565452B-E19E-483C-AB3E-02016894917D}" destId="{3EE65AFC-D582-4AD0-8C84-53D9A0B97ECC}" srcOrd="0" destOrd="0" presId="urn:microsoft.com/office/officeart/2005/8/layout/chevron2"/>
    <dgm:cxn modelId="{B935C88C-779B-474C-9EE1-FB48CE18206F}" type="presParOf" srcId="{3EE65AFC-D582-4AD0-8C84-53D9A0B97ECC}" destId="{B350DB45-0EFF-4941-B978-9E150EC57451}" srcOrd="0" destOrd="0" presId="urn:microsoft.com/office/officeart/2005/8/layout/chevron2"/>
    <dgm:cxn modelId="{8DDF17C0-4EE2-4D5B-9677-70E1B0949C87}" type="presParOf" srcId="{3EE65AFC-D582-4AD0-8C84-53D9A0B97ECC}" destId="{EEE17A5F-F15A-4D65-BBE0-B8840C3A6109}" srcOrd="1" destOrd="0" presId="urn:microsoft.com/office/officeart/2005/8/layout/chevron2"/>
    <dgm:cxn modelId="{5C9AF567-3AAD-4CC5-B1D2-7DEB78D5FFA4}" type="presParOf" srcId="{8565452B-E19E-483C-AB3E-02016894917D}" destId="{5C37C164-7CFC-452C-824B-BAA6D28C4D71}" srcOrd="1" destOrd="0" presId="urn:microsoft.com/office/officeart/2005/8/layout/chevron2"/>
    <dgm:cxn modelId="{57014188-5A54-423F-B934-16A4C40BF838}" type="presParOf" srcId="{8565452B-E19E-483C-AB3E-02016894917D}" destId="{23BA3634-246E-4EE4-9AFA-AD66CAFF6B98}" srcOrd="2" destOrd="0" presId="urn:microsoft.com/office/officeart/2005/8/layout/chevron2"/>
    <dgm:cxn modelId="{F6F3F043-3FF6-453E-90B3-F3193F5E7407}" type="presParOf" srcId="{23BA3634-246E-4EE4-9AFA-AD66CAFF6B98}" destId="{18B1CE50-2993-4DA2-861F-A79E7E95793F}" srcOrd="0" destOrd="0" presId="urn:microsoft.com/office/officeart/2005/8/layout/chevron2"/>
    <dgm:cxn modelId="{147FE29F-368A-460A-88C7-AA6707054F07}" type="presParOf" srcId="{23BA3634-246E-4EE4-9AFA-AD66CAFF6B98}" destId="{9729C4B6-1064-4EF0-9A52-AF1596336A7F}" srcOrd="1" destOrd="0" presId="urn:microsoft.com/office/officeart/2005/8/layout/chevron2"/>
    <dgm:cxn modelId="{04897945-1B16-422E-9FEF-836DCB22103F}" type="presParOf" srcId="{8565452B-E19E-483C-AB3E-02016894917D}" destId="{556E850D-FFBC-46C3-BA3F-5B0261D61D06}" srcOrd="3" destOrd="0" presId="urn:microsoft.com/office/officeart/2005/8/layout/chevron2"/>
    <dgm:cxn modelId="{F56D81F3-E39B-44B4-9E9C-DF8AC565EF0E}" type="presParOf" srcId="{8565452B-E19E-483C-AB3E-02016894917D}" destId="{309C8464-4DCE-4903-8180-3FA0C6ADAFF6}" srcOrd="4" destOrd="0" presId="urn:microsoft.com/office/officeart/2005/8/layout/chevron2"/>
    <dgm:cxn modelId="{5B7D741D-B761-4860-844C-DE8DCAA72581}" type="presParOf" srcId="{309C8464-4DCE-4903-8180-3FA0C6ADAFF6}" destId="{26FDDA5C-DD6F-45AB-996F-6FC24F1A842E}" srcOrd="0" destOrd="0" presId="urn:microsoft.com/office/officeart/2005/8/layout/chevron2"/>
    <dgm:cxn modelId="{3EFE6436-93F6-47CA-B7F6-C814F379552B}" type="presParOf" srcId="{309C8464-4DCE-4903-8180-3FA0C6ADAFF6}" destId="{EF620FE7-3D80-4C21-AB6E-7802DF6F817C}"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6FA0C0-1824-4ACD-B75C-427684951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0FB5457-BD97-4093-84E4-487E751BCF7E}">
      <dgm:prSet phldrT="[Text]" custT="1"/>
      <dgm:spPr/>
      <dgm:t>
        <a:bodyPr/>
        <a:lstStyle/>
        <a:p>
          <a:pPr algn="ctr"/>
          <a:r>
            <a:rPr lang="en-US" sz="2800" b="1" dirty="0" smtClean="0">
              <a:latin typeface="Arial" pitchFamily="34" charset="0"/>
              <a:cs typeface="Arial" pitchFamily="34" charset="0"/>
            </a:rPr>
            <a:t>Acoustic Features</a:t>
          </a:r>
          <a:endParaRPr lang="en-US" sz="2800" b="1" dirty="0"/>
        </a:p>
      </dgm:t>
    </dgm:pt>
    <dgm:pt modelId="{9A1EB9E0-5AE5-4369-9AC1-49F2DD2858DC}" type="parTrans" cxnId="{C348B379-74CE-420E-9E19-C4EDB8D78FCE}">
      <dgm:prSet/>
      <dgm:spPr/>
      <dgm:t>
        <a:bodyPr/>
        <a:lstStyle/>
        <a:p>
          <a:pPr algn="ctr"/>
          <a:endParaRPr lang="en-US" sz="2800" b="1"/>
        </a:p>
      </dgm:t>
    </dgm:pt>
    <dgm:pt modelId="{C8F4CFED-09A3-4548-84D3-2FEA186F1E9E}" type="sibTrans" cxnId="{C348B379-74CE-420E-9E19-C4EDB8D78FCE}">
      <dgm:prSet/>
      <dgm:spPr/>
      <dgm:t>
        <a:bodyPr/>
        <a:lstStyle/>
        <a:p>
          <a:pPr algn="ctr"/>
          <a:endParaRPr lang="en-US" sz="2800" b="1"/>
        </a:p>
      </dgm:t>
    </dgm:pt>
    <dgm:pt modelId="{4F41AA12-07A4-4EB3-917A-3AD2CDF95360}">
      <dgm:prSet phldrT="[Text]" custT="1"/>
      <dgm:spPr/>
      <dgm:t>
        <a:bodyPr/>
        <a:lstStyle/>
        <a:p>
          <a:pPr algn="ctr"/>
          <a:r>
            <a:rPr lang="en-US" sz="2800" b="1" dirty="0" smtClean="0">
              <a:latin typeface="Arial" pitchFamily="34" charset="0"/>
              <a:cs typeface="Arial" pitchFamily="34" charset="0"/>
            </a:rPr>
            <a:t>Behavior  of Underwater Acoustic </a:t>
          </a:r>
          <a:endParaRPr lang="en-US" sz="2800" b="1" dirty="0"/>
        </a:p>
      </dgm:t>
    </dgm:pt>
    <dgm:pt modelId="{19447A99-52E8-4C6C-AED6-E8413C74AD72}" type="parTrans" cxnId="{17AF2A53-24B2-4D6A-93C1-BEB26A371CA8}">
      <dgm:prSet/>
      <dgm:spPr/>
      <dgm:t>
        <a:bodyPr/>
        <a:lstStyle/>
        <a:p>
          <a:pPr algn="ctr"/>
          <a:endParaRPr lang="en-US" sz="2800" b="1"/>
        </a:p>
      </dgm:t>
    </dgm:pt>
    <dgm:pt modelId="{AA11AA56-B633-4986-9DA9-B9E3351830C2}" type="sibTrans" cxnId="{17AF2A53-24B2-4D6A-93C1-BEB26A371CA8}">
      <dgm:prSet/>
      <dgm:spPr/>
      <dgm:t>
        <a:bodyPr/>
        <a:lstStyle/>
        <a:p>
          <a:pPr algn="ctr"/>
          <a:endParaRPr lang="en-US" sz="2800" b="1"/>
        </a:p>
      </dgm:t>
    </dgm:pt>
    <dgm:pt modelId="{2A355D3F-FA53-4BD6-8E32-E0397CC6AE95}">
      <dgm:prSet phldrT="[Text]" custT="1"/>
      <dgm:spPr/>
      <dgm:t>
        <a:bodyPr/>
        <a:lstStyle/>
        <a:p>
          <a:pPr algn="ctr"/>
          <a:r>
            <a:rPr lang="en-US" sz="2800" b="1" dirty="0" smtClean="0">
              <a:latin typeface="Arial" pitchFamily="34" charset="0"/>
              <a:cs typeface="Arial" pitchFamily="34" charset="0"/>
            </a:rPr>
            <a:t>Factors Associated with Underwater Target Detection</a:t>
          </a:r>
          <a:endParaRPr lang="en-US" sz="2800" b="1" dirty="0"/>
        </a:p>
      </dgm:t>
    </dgm:pt>
    <dgm:pt modelId="{EEC269E4-7BAF-4C28-90A2-22B31AD88312}" type="parTrans" cxnId="{964AEFCE-EEB6-4566-ADF0-AE883B497F3C}">
      <dgm:prSet/>
      <dgm:spPr/>
      <dgm:t>
        <a:bodyPr/>
        <a:lstStyle/>
        <a:p>
          <a:pPr algn="ctr"/>
          <a:endParaRPr lang="en-US" sz="2800" b="1"/>
        </a:p>
      </dgm:t>
    </dgm:pt>
    <dgm:pt modelId="{B3F6C0EE-0209-4237-8E40-B0A3371374AB}" type="sibTrans" cxnId="{964AEFCE-EEB6-4566-ADF0-AE883B497F3C}">
      <dgm:prSet/>
      <dgm:spPr/>
      <dgm:t>
        <a:bodyPr/>
        <a:lstStyle/>
        <a:p>
          <a:pPr algn="ctr"/>
          <a:endParaRPr lang="en-US" sz="2800" b="1"/>
        </a:p>
      </dgm:t>
    </dgm:pt>
    <dgm:pt modelId="{8916FABF-4121-4313-8101-D4F48516D8AB}">
      <dgm:prSet phldrT="[Text]" custT="1"/>
      <dgm:spPr/>
      <dgm:t>
        <a:bodyPr/>
        <a:lstStyle/>
        <a:p>
          <a:pPr algn="ctr"/>
          <a:r>
            <a:rPr lang="en-US" sz="2800" b="1" dirty="0" smtClean="0">
              <a:latin typeface="Arial" pitchFamily="34" charset="0"/>
              <a:cs typeface="Arial" pitchFamily="34" charset="0"/>
            </a:rPr>
            <a:t>Algorithms for Feature Generation </a:t>
          </a:r>
          <a:endParaRPr lang="en-US" sz="2800" b="1" dirty="0"/>
        </a:p>
      </dgm:t>
    </dgm:pt>
    <dgm:pt modelId="{68D47305-E214-4259-9B9F-E2E64A348E66}" type="parTrans" cxnId="{5AB26087-93F2-4B78-AE9D-4A9E3029BF6F}">
      <dgm:prSet/>
      <dgm:spPr/>
      <dgm:t>
        <a:bodyPr/>
        <a:lstStyle/>
        <a:p>
          <a:pPr algn="ctr"/>
          <a:endParaRPr lang="en-US" sz="2800" b="1"/>
        </a:p>
      </dgm:t>
    </dgm:pt>
    <dgm:pt modelId="{458EE424-EF19-431E-9A2B-6F8BAAAA7313}" type="sibTrans" cxnId="{5AB26087-93F2-4B78-AE9D-4A9E3029BF6F}">
      <dgm:prSet/>
      <dgm:spPr/>
      <dgm:t>
        <a:bodyPr/>
        <a:lstStyle/>
        <a:p>
          <a:pPr algn="ctr"/>
          <a:endParaRPr lang="en-US" sz="2800" b="1"/>
        </a:p>
      </dgm:t>
    </dgm:pt>
    <dgm:pt modelId="{36A2AC22-6E55-47AF-AC38-D1BDAB8D01BB}">
      <dgm:prSet phldrT="[Text]" custT="1"/>
      <dgm:spPr/>
      <dgm:t>
        <a:bodyPr/>
        <a:lstStyle/>
        <a:p>
          <a:pPr algn="ctr"/>
          <a:r>
            <a:rPr lang="en-US" sz="2800" b="1" dirty="0" smtClean="0">
              <a:latin typeface="Arial" pitchFamily="34" charset="0"/>
              <a:cs typeface="Arial" pitchFamily="34" charset="0"/>
            </a:rPr>
            <a:t>Classification Algorithms</a:t>
          </a:r>
          <a:endParaRPr lang="en-US" sz="2800" b="1" dirty="0"/>
        </a:p>
      </dgm:t>
    </dgm:pt>
    <dgm:pt modelId="{E0037BC7-1813-4EC6-8C8E-DCEECAAE14E0}" type="parTrans" cxnId="{E2979796-B368-422C-992A-B8D2F831F6E5}">
      <dgm:prSet/>
      <dgm:spPr/>
      <dgm:t>
        <a:bodyPr/>
        <a:lstStyle/>
        <a:p>
          <a:pPr algn="ctr"/>
          <a:endParaRPr lang="en-US" sz="2800" b="1"/>
        </a:p>
      </dgm:t>
    </dgm:pt>
    <dgm:pt modelId="{A948570A-B9C8-40EB-B41B-F364A2B667A4}" type="sibTrans" cxnId="{E2979796-B368-422C-992A-B8D2F831F6E5}">
      <dgm:prSet/>
      <dgm:spPr/>
      <dgm:t>
        <a:bodyPr/>
        <a:lstStyle/>
        <a:p>
          <a:pPr algn="ctr"/>
          <a:endParaRPr lang="en-US" sz="2800" b="1"/>
        </a:p>
      </dgm:t>
    </dgm:pt>
    <dgm:pt modelId="{A6D534B2-A096-4A8E-A05C-4A31BA1C9F15}" type="pres">
      <dgm:prSet presAssocID="{C26FA0C0-1824-4ACD-B75C-427684951CD2}" presName="linear" presStyleCnt="0">
        <dgm:presLayoutVars>
          <dgm:animLvl val="lvl"/>
          <dgm:resizeHandles val="exact"/>
        </dgm:presLayoutVars>
      </dgm:prSet>
      <dgm:spPr/>
      <dgm:t>
        <a:bodyPr/>
        <a:lstStyle/>
        <a:p>
          <a:endParaRPr lang="en-US"/>
        </a:p>
      </dgm:t>
    </dgm:pt>
    <dgm:pt modelId="{E5407E28-85E5-4E18-B1FC-ACADE25E3393}" type="pres">
      <dgm:prSet presAssocID="{D0FB5457-BD97-4093-84E4-487E751BCF7E}" presName="parentText" presStyleLbl="node1" presStyleIdx="0" presStyleCnt="5">
        <dgm:presLayoutVars>
          <dgm:chMax val="0"/>
          <dgm:bulletEnabled val="1"/>
        </dgm:presLayoutVars>
      </dgm:prSet>
      <dgm:spPr/>
      <dgm:t>
        <a:bodyPr/>
        <a:lstStyle/>
        <a:p>
          <a:endParaRPr lang="en-US"/>
        </a:p>
      </dgm:t>
    </dgm:pt>
    <dgm:pt modelId="{83F56380-5F6F-4AED-886E-8596DFB34279}" type="pres">
      <dgm:prSet presAssocID="{C8F4CFED-09A3-4548-84D3-2FEA186F1E9E}" presName="spacer" presStyleCnt="0"/>
      <dgm:spPr/>
    </dgm:pt>
    <dgm:pt modelId="{9D838727-F8D8-41A3-AB2E-B928077CEF3B}" type="pres">
      <dgm:prSet presAssocID="{4F41AA12-07A4-4EB3-917A-3AD2CDF95360}" presName="parentText" presStyleLbl="node1" presStyleIdx="1" presStyleCnt="5">
        <dgm:presLayoutVars>
          <dgm:chMax val="0"/>
          <dgm:bulletEnabled val="1"/>
        </dgm:presLayoutVars>
      </dgm:prSet>
      <dgm:spPr/>
      <dgm:t>
        <a:bodyPr/>
        <a:lstStyle/>
        <a:p>
          <a:endParaRPr lang="en-US"/>
        </a:p>
      </dgm:t>
    </dgm:pt>
    <dgm:pt modelId="{39EC152B-B366-4A40-867D-6F5B10AD738E}" type="pres">
      <dgm:prSet presAssocID="{AA11AA56-B633-4986-9DA9-B9E3351830C2}" presName="spacer" presStyleCnt="0"/>
      <dgm:spPr/>
    </dgm:pt>
    <dgm:pt modelId="{3995F471-0A57-4587-9670-98D5AB110B50}" type="pres">
      <dgm:prSet presAssocID="{2A355D3F-FA53-4BD6-8E32-E0397CC6AE95}" presName="parentText" presStyleLbl="node1" presStyleIdx="2" presStyleCnt="5">
        <dgm:presLayoutVars>
          <dgm:chMax val="0"/>
          <dgm:bulletEnabled val="1"/>
        </dgm:presLayoutVars>
      </dgm:prSet>
      <dgm:spPr/>
      <dgm:t>
        <a:bodyPr/>
        <a:lstStyle/>
        <a:p>
          <a:endParaRPr lang="en-US"/>
        </a:p>
      </dgm:t>
    </dgm:pt>
    <dgm:pt modelId="{21674665-314E-460A-8FFD-DDF7218AE3CA}" type="pres">
      <dgm:prSet presAssocID="{B3F6C0EE-0209-4237-8E40-B0A3371374AB}" presName="spacer" presStyleCnt="0"/>
      <dgm:spPr/>
    </dgm:pt>
    <dgm:pt modelId="{208DE658-E461-4381-B2D4-9D3795B9C4A4}" type="pres">
      <dgm:prSet presAssocID="{8916FABF-4121-4313-8101-D4F48516D8AB}" presName="parentText" presStyleLbl="node1" presStyleIdx="3" presStyleCnt="5">
        <dgm:presLayoutVars>
          <dgm:chMax val="0"/>
          <dgm:bulletEnabled val="1"/>
        </dgm:presLayoutVars>
      </dgm:prSet>
      <dgm:spPr/>
      <dgm:t>
        <a:bodyPr/>
        <a:lstStyle/>
        <a:p>
          <a:endParaRPr lang="en-US"/>
        </a:p>
      </dgm:t>
    </dgm:pt>
    <dgm:pt modelId="{05220E21-5711-49EB-829A-9E2E31F7DFDD}" type="pres">
      <dgm:prSet presAssocID="{458EE424-EF19-431E-9A2B-6F8BAAAA7313}" presName="spacer" presStyleCnt="0"/>
      <dgm:spPr/>
    </dgm:pt>
    <dgm:pt modelId="{3F07342F-2254-43D1-9AD6-3DC8F427609B}" type="pres">
      <dgm:prSet presAssocID="{36A2AC22-6E55-47AF-AC38-D1BDAB8D01BB}" presName="parentText" presStyleLbl="node1" presStyleIdx="4" presStyleCnt="5">
        <dgm:presLayoutVars>
          <dgm:chMax val="0"/>
          <dgm:bulletEnabled val="1"/>
        </dgm:presLayoutVars>
      </dgm:prSet>
      <dgm:spPr/>
      <dgm:t>
        <a:bodyPr/>
        <a:lstStyle/>
        <a:p>
          <a:endParaRPr lang="en-US"/>
        </a:p>
      </dgm:t>
    </dgm:pt>
  </dgm:ptLst>
  <dgm:cxnLst>
    <dgm:cxn modelId="{964AEFCE-EEB6-4566-ADF0-AE883B497F3C}" srcId="{C26FA0C0-1824-4ACD-B75C-427684951CD2}" destId="{2A355D3F-FA53-4BD6-8E32-E0397CC6AE95}" srcOrd="2" destOrd="0" parTransId="{EEC269E4-7BAF-4C28-90A2-22B31AD88312}" sibTransId="{B3F6C0EE-0209-4237-8E40-B0A3371374AB}"/>
    <dgm:cxn modelId="{31DC06FA-4452-44A3-BB20-F66085342B3A}" type="presOf" srcId="{2A355D3F-FA53-4BD6-8E32-E0397CC6AE95}" destId="{3995F471-0A57-4587-9670-98D5AB110B50}" srcOrd="0" destOrd="0" presId="urn:microsoft.com/office/officeart/2005/8/layout/vList2"/>
    <dgm:cxn modelId="{56008ABF-DC04-4E17-9707-D1DFADC2C68C}" type="presOf" srcId="{8916FABF-4121-4313-8101-D4F48516D8AB}" destId="{208DE658-E461-4381-B2D4-9D3795B9C4A4}" srcOrd="0" destOrd="0" presId="urn:microsoft.com/office/officeart/2005/8/layout/vList2"/>
    <dgm:cxn modelId="{77FB9770-B79C-4338-91DB-835D29172DF1}" type="presOf" srcId="{D0FB5457-BD97-4093-84E4-487E751BCF7E}" destId="{E5407E28-85E5-4E18-B1FC-ACADE25E3393}" srcOrd="0" destOrd="0" presId="urn:microsoft.com/office/officeart/2005/8/layout/vList2"/>
    <dgm:cxn modelId="{17AF2A53-24B2-4D6A-93C1-BEB26A371CA8}" srcId="{C26FA0C0-1824-4ACD-B75C-427684951CD2}" destId="{4F41AA12-07A4-4EB3-917A-3AD2CDF95360}" srcOrd="1" destOrd="0" parTransId="{19447A99-52E8-4C6C-AED6-E8413C74AD72}" sibTransId="{AA11AA56-B633-4986-9DA9-B9E3351830C2}"/>
    <dgm:cxn modelId="{E2979796-B368-422C-992A-B8D2F831F6E5}" srcId="{C26FA0C0-1824-4ACD-B75C-427684951CD2}" destId="{36A2AC22-6E55-47AF-AC38-D1BDAB8D01BB}" srcOrd="4" destOrd="0" parTransId="{E0037BC7-1813-4EC6-8C8E-DCEECAAE14E0}" sibTransId="{A948570A-B9C8-40EB-B41B-F364A2B667A4}"/>
    <dgm:cxn modelId="{C348B379-74CE-420E-9E19-C4EDB8D78FCE}" srcId="{C26FA0C0-1824-4ACD-B75C-427684951CD2}" destId="{D0FB5457-BD97-4093-84E4-487E751BCF7E}" srcOrd="0" destOrd="0" parTransId="{9A1EB9E0-5AE5-4369-9AC1-49F2DD2858DC}" sibTransId="{C8F4CFED-09A3-4548-84D3-2FEA186F1E9E}"/>
    <dgm:cxn modelId="{5AB26087-93F2-4B78-AE9D-4A9E3029BF6F}" srcId="{C26FA0C0-1824-4ACD-B75C-427684951CD2}" destId="{8916FABF-4121-4313-8101-D4F48516D8AB}" srcOrd="3" destOrd="0" parTransId="{68D47305-E214-4259-9B9F-E2E64A348E66}" sibTransId="{458EE424-EF19-431E-9A2B-6F8BAAAA7313}"/>
    <dgm:cxn modelId="{6EBC58F3-C51D-498D-911E-D6C81EE960B1}" type="presOf" srcId="{36A2AC22-6E55-47AF-AC38-D1BDAB8D01BB}" destId="{3F07342F-2254-43D1-9AD6-3DC8F427609B}" srcOrd="0" destOrd="0" presId="urn:microsoft.com/office/officeart/2005/8/layout/vList2"/>
    <dgm:cxn modelId="{0382D201-151E-451F-A105-42310FF0439B}" type="presOf" srcId="{C26FA0C0-1824-4ACD-B75C-427684951CD2}" destId="{A6D534B2-A096-4A8E-A05C-4A31BA1C9F15}" srcOrd="0" destOrd="0" presId="urn:microsoft.com/office/officeart/2005/8/layout/vList2"/>
    <dgm:cxn modelId="{FA4F7CD6-B178-45EB-AAAF-F5D9D2A477A4}" type="presOf" srcId="{4F41AA12-07A4-4EB3-917A-3AD2CDF95360}" destId="{9D838727-F8D8-41A3-AB2E-B928077CEF3B}" srcOrd="0" destOrd="0" presId="urn:microsoft.com/office/officeart/2005/8/layout/vList2"/>
    <dgm:cxn modelId="{409C817D-7422-47D3-BDBA-59BEDCEC9C65}" type="presParOf" srcId="{A6D534B2-A096-4A8E-A05C-4A31BA1C9F15}" destId="{E5407E28-85E5-4E18-B1FC-ACADE25E3393}" srcOrd="0" destOrd="0" presId="urn:microsoft.com/office/officeart/2005/8/layout/vList2"/>
    <dgm:cxn modelId="{4EA85B0E-6082-4F0A-92BF-45FE5911C5AE}" type="presParOf" srcId="{A6D534B2-A096-4A8E-A05C-4A31BA1C9F15}" destId="{83F56380-5F6F-4AED-886E-8596DFB34279}" srcOrd="1" destOrd="0" presId="urn:microsoft.com/office/officeart/2005/8/layout/vList2"/>
    <dgm:cxn modelId="{873AC017-A2EA-49E9-BF95-F9F250933453}" type="presParOf" srcId="{A6D534B2-A096-4A8E-A05C-4A31BA1C9F15}" destId="{9D838727-F8D8-41A3-AB2E-B928077CEF3B}" srcOrd="2" destOrd="0" presId="urn:microsoft.com/office/officeart/2005/8/layout/vList2"/>
    <dgm:cxn modelId="{B127C338-D563-4409-BC0D-6395C4F98610}" type="presParOf" srcId="{A6D534B2-A096-4A8E-A05C-4A31BA1C9F15}" destId="{39EC152B-B366-4A40-867D-6F5B10AD738E}" srcOrd="3" destOrd="0" presId="urn:microsoft.com/office/officeart/2005/8/layout/vList2"/>
    <dgm:cxn modelId="{F33CA1CE-5FE1-4738-9BFC-1E6A68BDD8C3}" type="presParOf" srcId="{A6D534B2-A096-4A8E-A05C-4A31BA1C9F15}" destId="{3995F471-0A57-4587-9670-98D5AB110B50}" srcOrd="4" destOrd="0" presId="urn:microsoft.com/office/officeart/2005/8/layout/vList2"/>
    <dgm:cxn modelId="{69B932FB-BE0A-4AF3-8F88-7960CCC2A3A4}" type="presParOf" srcId="{A6D534B2-A096-4A8E-A05C-4A31BA1C9F15}" destId="{21674665-314E-460A-8FFD-DDF7218AE3CA}" srcOrd="5" destOrd="0" presId="urn:microsoft.com/office/officeart/2005/8/layout/vList2"/>
    <dgm:cxn modelId="{6A2B2CF7-9B4E-4EEF-B264-E603B4CA6AAD}" type="presParOf" srcId="{A6D534B2-A096-4A8E-A05C-4A31BA1C9F15}" destId="{208DE658-E461-4381-B2D4-9D3795B9C4A4}" srcOrd="6" destOrd="0" presId="urn:microsoft.com/office/officeart/2005/8/layout/vList2"/>
    <dgm:cxn modelId="{675E35BD-D9FA-474C-8CA7-2189B9856673}" type="presParOf" srcId="{A6D534B2-A096-4A8E-A05C-4A31BA1C9F15}" destId="{05220E21-5711-49EB-829A-9E2E31F7DFDD}" srcOrd="7" destOrd="0" presId="urn:microsoft.com/office/officeart/2005/8/layout/vList2"/>
    <dgm:cxn modelId="{4DD9A637-BBED-4041-BC68-CE271659208C}" type="presParOf" srcId="{A6D534B2-A096-4A8E-A05C-4A31BA1C9F15}" destId="{3F07342F-2254-43D1-9AD6-3DC8F427609B}"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EDB2BA-FEB2-4826-B498-CECB0D97005C}"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BA069D77-5B43-48B5-A835-0F7DFAE44E95}">
      <dgm:prSet phldrT="[Text]"/>
      <dgm:spPr/>
      <dgm:t>
        <a:bodyPr/>
        <a:lstStyle/>
        <a:p>
          <a:r>
            <a:rPr lang="en-US" dirty="0" smtClean="0"/>
            <a:t>Feature</a:t>
          </a:r>
          <a:endParaRPr lang="en-US" dirty="0"/>
        </a:p>
      </dgm:t>
    </dgm:pt>
    <dgm:pt modelId="{59D814D5-CCB1-4F3A-87D1-7341B06E8203}" type="parTrans" cxnId="{567D34C2-1772-4938-A4C1-BA97BE1057F0}">
      <dgm:prSet/>
      <dgm:spPr/>
      <dgm:t>
        <a:bodyPr/>
        <a:lstStyle/>
        <a:p>
          <a:endParaRPr lang="en-US"/>
        </a:p>
      </dgm:t>
    </dgm:pt>
    <dgm:pt modelId="{479394E9-862E-4F09-B9D7-79673CC354CA}" type="sibTrans" cxnId="{567D34C2-1772-4938-A4C1-BA97BE1057F0}">
      <dgm:prSet/>
      <dgm:spPr/>
      <dgm:t>
        <a:bodyPr/>
        <a:lstStyle/>
        <a:p>
          <a:endParaRPr lang="en-US"/>
        </a:p>
      </dgm:t>
    </dgm:pt>
    <dgm:pt modelId="{03210EC0-7BA4-4480-8D10-51CF79B7EC3C}">
      <dgm:prSet phldrT="[Text]"/>
      <dgm:spPr/>
      <dgm:t>
        <a:bodyPr/>
        <a:lstStyle/>
        <a:p>
          <a:r>
            <a:rPr lang="en-US" b="1" dirty="0" smtClean="0">
              <a:latin typeface="Arial" pitchFamily="34" charset="0"/>
              <a:cs typeface="Arial" pitchFamily="34" charset="0"/>
            </a:rPr>
            <a:t>Perceptual</a:t>
          </a:r>
          <a:endParaRPr lang="en-US" dirty="0"/>
        </a:p>
      </dgm:t>
    </dgm:pt>
    <dgm:pt modelId="{FF3B7617-7138-4378-B8FC-3571BA7060F0}" type="parTrans" cxnId="{13A0813F-0D9D-4698-A2A4-F36CCCB1FA70}">
      <dgm:prSet/>
      <dgm:spPr/>
      <dgm:t>
        <a:bodyPr/>
        <a:lstStyle/>
        <a:p>
          <a:endParaRPr lang="en-US"/>
        </a:p>
      </dgm:t>
    </dgm:pt>
    <dgm:pt modelId="{4D84C7E3-3B57-46E8-9155-B49D8133C0FB}" type="sibTrans" cxnId="{13A0813F-0D9D-4698-A2A4-F36CCCB1FA70}">
      <dgm:prSet/>
      <dgm:spPr/>
      <dgm:t>
        <a:bodyPr/>
        <a:lstStyle/>
        <a:p>
          <a:endParaRPr lang="en-US"/>
        </a:p>
      </dgm:t>
    </dgm:pt>
    <dgm:pt modelId="{526D8049-A197-49E2-9C80-26744F1145BC}">
      <dgm:prSet phldrT="[Text]" custT="1"/>
      <dgm:spPr/>
      <dgm:t>
        <a:bodyPr/>
        <a:lstStyle/>
        <a:p>
          <a:r>
            <a:rPr lang="en-US" sz="1600" dirty="0" smtClean="0">
              <a:solidFill>
                <a:schemeClr val="tx1"/>
              </a:solidFill>
              <a:latin typeface="+mn-lt"/>
              <a:ea typeface="+mn-ea"/>
              <a:cs typeface="+mn-cs"/>
            </a:rPr>
            <a:t>Pitch</a:t>
          </a:r>
          <a:endParaRPr lang="en-US" sz="1600" dirty="0"/>
        </a:p>
      </dgm:t>
    </dgm:pt>
    <dgm:pt modelId="{29542A00-9C23-4DFF-A315-87269E9C49E8}" type="parTrans" cxnId="{904987F0-8738-45EA-84C8-56DA09F4D709}">
      <dgm:prSet/>
      <dgm:spPr/>
      <dgm:t>
        <a:bodyPr/>
        <a:lstStyle/>
        <a:p>
          <a:endParaRPr lang="en-US"/>
        </a:p>
      </dgm:t>
    </dgm:pt>
    <dgm:pt modelId="{2D7A0F67-D6E2-4D38-8F92-1DB955F4FD2D}" type="sibTrans" cxnId="{904987F0-8738-45EA-84C8-56DA09F4D709}">
      <dgm:prSet/>
      <dgm:spPr/>
      <dgm:t>
        <a:bodyPr/>
        <a:lstStyle/>
        <a:p>
          <a:endParaRPr lang="en-US"/>
        </a:p>
      </dgm:t>
    </dgm:pt>
    <dgm:pt modelId="{7FEEEF3A-2A9A-40FC-A577-E52A4DDBD65C}">
      <dgm:prSet phldrT="[Text]" custT="1"/>
      <dgm:spPr/>
      <dgm:t>
        <a:bodyPr/>
        <a:lstStyle/>
        <a:p>
          <a:r>
            <a:rPr lang="en-US" sz="1600" dirty="0" smtClean="0">
              <a:solidFill>
                <a:schemeClr val="tx1"/>
              </a:solidFill>
              <a:latin typeface="+mn-lt"/>
              <a:ea typeface="+mn-ea"/>
              <a:cs typeface="+mn-cs"/>
            </a:rPr>
            <a:t>Loudness</a:t>
          </a:r>
          <a:endParaRPr lang="en-US" sz="1600" dirty="0"/>
        </a:p>
      </dgm:t>
    </dgm:pt>
    <dgm:pt modelId="{A7A6F1FC-D6BD-4717-B788-B9FF2E796755}" type="parTrans" cxnId="{1FE3DC7B-C49F-44A5-BDD9-D60E08B76DD7}">
      <dgm:prSet/>
      <dgm:spPr/>
      <dgm:t>
        <a:bodyPr/>
        <a:lstStyle/>
        <a:p>
          <a:endParaRPr lang="en-US"/>
        </a:p>
      </dgm:t>
    </dgm:pt>
    <dgm:pt modelId="{A4CFF15B-10EE-473E-9C40-47B0E8850697}" type="sibTrans" cxnId="{1FE3DC7B-C49F-44A5-BDD9-D60E08B76DD7}">
      <dgm:prSet/>
      <dgm:spPr/>
      <dgm:t>
        <a:bodyPr/>
        <a:lstStyle/>
        <a:p>
          <a:endParaRPr lang="en-US"/>
        </a:p>
      </dgm:t>
    </dgm:pt>
    <dgm:pt modelId="{EABBC0F6-C729-4B2B-96D7-B9A355DC90AE}">
      <dgm:prSet phldrT="[Text]"/>
      <dgm:spPr/>
      <dgm:t>
        <a:bodyPr/>
        <a:lstStyle/>
        <a:p>
          <a:r>
            <a:rPr lang="en-US" b="1" dirty="0" smtClean="0">
              <a:latin typeface="Arial" pitchFamily="34" charset="0"/>
              <a:cs typeface="Arial" pitchFamily="34" charset="0"/>
            </a:rPr>
            <a:t>Physical</a:t>
          </a:r>
          <a:endParaRPr lang="en-US" dirty="0"/>
        </a:p>
      </dgm:t>
    </dgm:pt>
    <dgm:pt modelId="{E2705988-20C5-4AC1-A1A4-A8129C5EBF7A}" type="parTrans" cxnId="{B97FAED2-E1BB-4119-98C1-B38546E3BF11}">
      <dgm:prSet/>
      <dgm:spPr/>
      <dgm:t>
        <a:bodyPr/>
        <a:lstStyle/>
        <a:p>
          <a:endParaRPr lang="en-US"/>
        </a:p>
      </dgm:t>
    </dgm:pt>
    <dgm:pt modelId="{AE86C95C-3846-421D-ACB6-58A90FFE19AD}" type="sibTrans" cxnId="{B97FAED2-E1BB-4119-98C1-B38546E3BF11}">
      <dgm:prSet/>
      <dgm:spPr/>
      <dgm:t>
        <a:bodyPr/>
        <a:lstStyle/>
        <a:p>
          <a:endParaRPr lang="en-US"/>
        </a:p>
      </dgm:t>
    </dgm:pt>
    <dgm:pt modelId="{E6312A82-1EE2-4D01-8F85-FAC612C49F6C}">
      <dgm:prSet phldrT="[Text]" custT="1"/>
      <dgm:spPr/>
      <dgm:t>
        <a:bodyPr/>
        <a:lstStyle/>
        <a:p>
          <a:r>
            <a:rPr lang="en-US" sz="1600" dirty="0" smtClean="0">
              <a:solidFill>
                <a:schemeClr val="tx1"/>
              </a:solidFill>
              <a:latin typeface="+mn-lt"/>
              <a:ea typeface="+mn-ea"/>
              <a:cs typeface="+mn-cs"/>
            </a:rPr>
            <a:t>Spectrum Features</a:t>
          </a:r>
          <a:endParaRPr lang="en-US" sz="1600" dirty="0"/>
        </a:p>
      </dgm:t>
    </dgm:pt>
    <dgm:pt modelId="{DB227167-9388-4639-9483-4F8526C7E321}" type="parTrans" cxnId="{A8EF1034-66B5-4E5F-B4CC-932B598C65E6}">
      <dgm:prSet/>
      <dgm:spPr/>
      <dgm:t>
        <a:bodyPr/>
        <a:lstStyle/>
        <a:p>
          <a:endParaRPr lang="en-US"/>
        </a:p>
      </dgm:t>
    </dgm:pt>
    <dgm:pt modelId="{D9F26609-7B89-4E66-B4D9-84D80D931E43}" type="sibTrans" cxnId="{A8EF1034-66B5-4E5F-B4CC-932B598C65E6}">
      <dgm:prSet/>
      <dgm:spPr/>
      <dgm:t>
        <a:bodyPr/>
        <a:lstStyle/>
        <a:p>
          <a:endParaRPr lang="en-US"/>
        </a:p>
      </dgm:t>
    </dgm:pt>
    <dgm:pt modelId="{59D01D5A-7AED-4F0E-ABCE-A6A1A4788373}">
      <dgm:prSet phldrT="[Text]" custT="1"/>
      <dgm:spPr/>
      <dgm:t>
        <a:bodyPr/>
        <a:lstStyle/>
        <a:p>
          <a:r>
            <a:rPr lang="en-US" sz="1600" dirty="0" smtClean="0">
              <a:solidFill>
                <a:schemeClr val="tx1"/>
              </a:solidFill>
              <a:latin typeface="+mn-lt"/>
              <a:ea typeface="+mn-ea"/>
              <a:cs typeface="+mn-cs"/>
            </a:rPr>
            <a:t>Timbre </a:t>
          </a:r>
          <a:endParaRPr lang="en-US" sz="1600" dirty="0"/>
        </a:p>
      </dgm:t>
    </dgm:pt>
    <dgm:pt modelId="{6C61C8DB-7F8F-4F32-8DFD-AA40C9273D68}" type="parTrans" cxnId="{32117A48-CB59-4E89-800C-E9A1C5ED3FFF}">
      <dgm:prSet/>
      <dgm:spPr/>
      <dgm:t>
        <a:bodyPr/>
        <a:lstStyle/>
        <a:p>
          <a:endParaRPr lang="en-US"/>
        </a:p>
      </dgm:t>
    </dgm:pt>
    <dgm:pt modelId="{5311DA34-F67F-4718-925C-1BEBF9F33516}" type="sibTrans" cxnId="{32117A48-CB59-4E89-800C-E9A1C5ED3FFF}">
      <dgm:prSet/>
      <dgm:spPr/>
      <dgm:t>
        <a:bodyPr/>
        <a:lstStyle/>
        <a:p>
          <a:endParaRPr lang="en-US"/>
        </a:p>
      </dgm:t>
    </dgm:pt>
    <dgm:pt modelId="{19FF1E44-D2E7-445D-938A-D3C95AC8FA6A}">
      <dgm:prSet phldrT="[Text]" custT="1"/>
      <dgm:spPr/>
      <dgm:t>
        <a:bodyPr/>
        <a:lstStyle/>
        <a:p>
          <a:r>
            <a:rPr lang="en-US" sz="1600" dirty="0" smtClean="0">
              <a:solidFill>
                <a:schemeClr val="tx1"/>
              </a:solidFill>
              <a:latin typeface="+mn-lt"/>
              <a:ea typeface="+mn-ea"/>
              <a:cs typeface="+mn-cs"/>
            </a:rPr>
            <a:t>Statistical Moments </a:t>
          </a:r>
          <a:endParaRPr lang="en-US" sz="1600" dirty="0"/>
        </a:p>
      </dgm:t>
    </dgm:pt>
    <dgm:pt modelId="{27DCC534-1B6E-45E1-9EF4-9D332464FEA6}" type="parTrans" cxnId="{49A496A1-AA9F-4C60-9C65-F719EAF6C89E}">
      <dgm:prSet/>
      <dgm:spPr/>
      <dgm:t>
        <a:bodyPr/>
        <a:lstStyle/>
        <a:p>
          <a:endParaRPr lang="en-US"/>
        </a:p>
      </dgm:t>
    </dgm:pt>
    <dgm:pt modelId="{D7ECDBA4-1546-45AB-98F5-A874E9164FB8}" type="sibTrans" cxnId="{49A496A1-AA9F-4C60-9C65-F719EAF6C89E}">
      <dgm:prSet/>
      <dgm:spPr/>
      <dgm:t>
        <a:bodyPr/>
        <a:lstStyle/>
        <a:p>
          <a:endParaRPr lang="en-US"/>
        </a:p>
      </dgm:t>
    </dgm:pt>
    <dgm:pt modelId="{29DD5C66-67FC-4F5D-BAD1-268DA2AD97DB}">
      <dgm:prSet phldrT="[Text]" custT="1"/>
      <dgm:spPr/>
      <dgm:t>
        <a:bodyPr/>
        <a:lstStyle/>
        <a:p>
          <a:r>
            <a:rPr lang="en-US" sz="1600" dirty="0" smtClean="0">
              <a:solidFill>
                <a:schemeClr val="tx1"/>
              </a:solidFill>
              <a:latin typeface="+mn-lt"/>
              <a:ea typeface="+mn-ea"/>
              <a:cs typeface="+mn-cs"/>
            </a:rPr>
            <a:t>Energies</a:t>
          </a:r>
          <a:endParaRPr lang="en-US" sz="1600" dirty="0"/>
        </a:p>
      </dgm:t>
    </dgm:pt>
    <dgm:pt modelId="{8C2DBD1D-8D53-4D89-981C-1E9F9DBA8E8B}" type="parTrans" cxnId="{CF0EAFF8-775E-4562-BC4C-FFD6D3A5065E}">
      <dgm:prSet/>
      <dgm:spPr/>
      <dgm:t>
        <a:bodyPr/>
        <a:lstStyle/>
        <a:p>
          <a:endParaRPr lang="en-US"/>
        </a:p>
      </dgm:t>
    </dgm:pt>
    <dgm:pt modelId="{16CDF3F4-11F5-474B-8F62-53F6C5766808}" type="sibTrans" cxnId="{CF0EAFF8-775E-4562-BC4C-FFD6D3A5065E}">
      <dgm:prSet/>
      <dgm:spPr/>
      <dgm:t>
        <a:bodyPr/>
        <a:lstStyle/>
        <a:p>
          <a:endParaRPr lang="en-US"/>
        </a:p>
      </dgm:t>
    </dgm:pt>
    <dgm:pt modelId="{DB0A3635-8865-48F1-B22A-FD35E2BA8175}" type="pres">
      <dgm:prSet presAssocID="{C3EDB2BA-FEB2-4826-B498-CECB0D97005C}" presName="Name0" presStyleCnt="0">
        <dgm:presLayoutVars>
          <dgm:chPref val="1"/>
          <dgm:dir/>
          <dgm:animOne val="branch"/>
          <dgm:animLvl val="lvl"/>
          <dgm:resizeHandles/>
        </dgm:presLayoutVars>
      </dgm:prSet>
      <dgm:spPr/>
      <dgm:t>
        <a:bodyPr/>
        <a:lstStyle/>
        <a:p>
          <a:endParaRPr lang="en-US"/>
        </a:p>
      </dgm:t>
    </dgm:pt>
    <dgm:pt modelId="{A5DAA004-0A5A-4A3A-A424-391B5CEF89A7}" type="pres">
      <dgm:prSet presAssocID="{BA069D77-5B43-48B5-A835-0F7DFAE44E95}" presName="vertOne" presStyleCnt="0"/>
      <dgm:spPr/>
    </dgm:pt>
    <dgm:pt modelId="{08AE3C87-1051-4A16-B718-563B76711CBF}" type="pres">
      <dgm:prSet presAssocID="{BA069D77-5B43-48B5-A835-0F7DFAE44E95}" presName="txOne" presStyleLbl="node0" presStyleIdx="0" presStyleCnt="1">
        <dgm:presLayoutVars>
          <dgm:chPref val="3"/>
        </dgm:presLayoutVars>
      </dgm:prSet>
      <dgm:spPr/>
      <dgm:t>
        <a:bodyPr/>
        <a:lstStyle/>
        <a:p>
          <a:endParaRPr lang="en-US"/>
        </a:p>
      </dgm:t>
    </dgm:pt>
    <dgm:pt modelId="{DBAC44E9-58F9-42F9-9051-707DFCB355AB}" type="pres">
      <dgm:prSet presAssocID="{BA069D77-5B43-48B5-A835-0F7DFAE44E95}" presName="parTransOne" presStyleCnt="0"/>
      <dgm:spPr/>
    </dgm:pt>
    <dgm:pt modelId="{B3DEC8A3-45E5-4299-BB26-B5E7B78675D6}" type="pres">
      <dgm:prSet presAssocID="{BA069D77-5B43-48B5-A835-0F7DFAE44E95}" presName="horzOne" presStyleCnt="0"/>
      <dgm:spPr/>
    </dgm:pt>
    <dgm:pt modelId="{D8ECBBA9-83AA-4FD9-8618-76A01740A29A}" type="pres">
      <dgm:prSet presAssocID="{03210EC0-7BA4-4480-8D10-51CF79B7EC3C}" presName="vertTwo" presStyleCnt="0"/>
      <dgm:spPr/>
    </dgm:pt>
    <dgm:pt modelId="{487BF820-0514-4C71-8497-E682C9517130}" type="pres">
      <dgm:prSet presAssocID="{03210EC0-7BA4-4480-8D10-51CF79B7EC3C}" presName="txTwo" presStyleLbl="node2" presStyleIdx="0" presStyleCnt="2">
        <dgm:presLayoutVars>
          <dgm:chPref val="3"/>
        </dgm:presLayoutVars>
      </dgm:prSet>
      <dgm:spPr/>
      <dgm:t>
        <a:bodyPr/>
        <a:lstStyle/>
        <a:p>
          <a:endParaRPr lang="en-US"/>
        </a:p>
      </dgm:t>
    </dgm:pt>
    <dgm:pt modelId="{964BD599-845B-4915-B564-A323C7ADC11C}" type="pres">
      <dgm:prSet presAssocID="{03210EC0-7BA4-4480-8D10-51CF79B7EC3C}" presName="parTransTwo" presStyleCnt="0"/>
      <dgm:spPr/>
    </dgm:pt>
    <dgm:pt modelId="{76DB0812-9725-4509-A823-04C301A0F76C}" type="pres">
      <dgm:prSet presAssocID="{03210EC0-7BA4-4480-8D10-51CF79B7EC3C}" presName="horzTwo" presStyleCnt="0"/>
      <dgm:spPr/>
    </dgm:pt>
    <dgm:pt modelId="{60BFEFC0-005C-40EF-9BE3-A8EB7BD81A48}" type="pres">
      <dgm:prSet presAssocID="{526D8049-A197-49E2-9C80-26744F1145BC}" presName="vertThree" presStyleCnt="0"/>
      <dgm:spPr/>
    </dgm:pt>
    <dgm:pt modelId="{C0D82337-0234-4FFD-B482-0A49EB84D2F8}" type="pres">
      <dgm:prSet presAssocID="{526D8049-A197-49E2-9C80-26744F1145BC}" presName="txThree" presStyleLbl="node3" presStyleIdx="0" presStyleCnt="6">
        <dgm:presLayoutVars>
          <dgm:chPref val="3"/>
        </dgm:presLayoutVars>
      </dgm:prSet>
      <dgm:spPr/>
      <dgm:t>
        <a:bodyPr/>
        <a:lstStyle/>
        <a:p>
          <a:endParaRPr lang="en-US"/>
        </a:p>
      </dgm:t>
    </dgm:pt>
    <dgm:pt modelId="{4FA81184-8F48-4C11-BFCF-BB8DC2C83429}" type="pres">
      <dgm:prSet presAssocID="{526D8049-A197-49E2-9C80-26744F1145BC}" presName="horzThree" presStyleCnt="0"/>
      <dgm:spPr/>
    </dgm:pt>
    <dgm:pt modelId="{A32C90F4-9785-463A-BEB9-299271838DDC}" type="pres">
      <dgm:prSet presAssocID="{2D7A0F67-D6E2-4D38-8F92-1DB955F4FD2D}" presName="sibSpaceThree" presStyleCnt="0"/>
      <dgm:spPr/>
    </dgm:pt>
    <dgm:pt modelId="{14A9867A-7028-4457-83B5-6E0326628402}" type="pres">
      <dgm:prSet presAssocID="{7FEEEF3A-2A9A-40FC-A577-E52A4DDBD65C}" presName="vertThree" presStyleCnt="0"/>
      <dgm:spPr/>
    </dgm:pt>
    <dgm:pt modelId="{C9DC6B05-02A3-41AE-A954-2762DD5DC7F4}" type="pres">
      <dgm:prSet presAssocID="{7FEEEF3A-2A9A-40FC-A577-E52A4DDBD65C}" presName="txThree" presStyleLbl="node3" presStyleIdx="1" presStyleCnt="6">
        <dgm:presLayoutVars>
          <dgm:chPref val="3"/>
        </dgm:presLayoutVars>
      </dgm:prSet>
      <dgm:spPr/>
      <dgm:t>
        <a:bodyPr/>
        <a:lstStyle/>
        <a:p>
          <a:endParaRPr lang="en-US"/>
        </a:p>
      </dgm:t>
    </dgm:pt>
    <dgm:pt modelId="{FA948696-DD9C-4BC9-8F1C-BF1BB5AC3B1A}" type="pres">
      <dgm:prSet presAssocID="{7FEEEF3A-2A9A-40FC-A577-E52A4DDBD65C}" presName="horzThree" presStyleCnt="0"/>
      <dgm:spPr/>
    </dgm:pt>
    <dgm:pt modelId="{5A73757F-3146-4B87-9D8E-DB4F94FA7E7E}" type="pres">
      <dgm:prSet presAssocID="{A4CFF15B-10EE-473E-9C40-47B0E8850697}" presName="sibSpaceThree" presStyleCnt="0"/>
      <dgm:spPr/>
    </dgm:pt>
    <dgm:pt modelId="{EEF3F5E9-EB27-4615-8EA4-D2455C57D71D}" type="pres">
      <dgm:prSet presAssocID="{59D01D5A-7AED-4F0E-ABCE-A6A1A4788373}" presName="vertThree" presStyleCnt="0"/>
      <dgm:spPr/>
    </dgm:pt>
    <dgm:pt modelId="{028289BC-48B9-46B8-9B59-16C92F7A0247}" type="pres">
      <dgm:prSet presAssocID="{59D01D5A-7AED-4F0E-ABCE-A6A1A4788373}" presName="txThree" presStyleLbl="node3" presStyleIdx="2" presStyleCnt="6">
        <dgm:presLayoutVars>
          <dgm:chPref val="3"/>
        </dgm:presLayoutVars>
      </dgm:prSet>
      <dgm:spPr/>
      <dgm:t>
        <a:bodyPr/>
        <a:lstStyle/>
        <a:p>
          <a:endParaRPr lang="en-US"/>
        </a:p>
      </dgm:t>
    </dgm:pt>
    <dgm:pt modelId="{5CB31CF1-11F0-4B54-9CC1-9D06EFEC4AC3}" type="pres">
      <dgm:prSet presAssocID="{59D01D5A-7AED-4F0E-ABCE-A6A1A4788373}" presName="horzThree" presStyleCnt="0"/>
      <dgm:spPr/>
    </dgm:pt>
    <dgm:pt modelId="{8745B3C0-9226-4D97-B259-E9A3559A91A0}" type="pres">
      <dgm:prSet presAssocID="{4D84C7E3-3B57-46E8-9155-B49D8133C0FB}" presName="sibSpaceTwo" presStyleCnt="0"/>
      <dgm:spPr/>
    </dgm:pt>
    <dgm:pt modelId="{EA042AA0-2137-46F0-997A-039F70058F53}" type="pres">
      <dgm:prSet presAssocID="{EABBC0F6-C729-4B2B-96D7-B9A355DC90AE}" presName="vertTwo" presStyleCnt="0"/>
      <dgm:spPr/>
    </dgm:pt>
    <dgm:pt modelId="{B37D707C-3082-4553-9065-11500B9FEB62}" type="pres">
      <dgm:prSet presAssocID="{EABBC0F6-C729-4B2B-96D7-B9A355DC90AE}" presName="txTwo" presStyleLbl="node2" presStyleIdx="1" presStyleCnt="2">
        <dgm:presLayoutVars>
          <dgm:chPref val="3"/>
        </dgm:presLayoutVars>
      </dgm:prSet>
      <dgm:spPr/>
      <dgm:t>
        <a:bodyPr/>
        <a:lstStyle/>
        <a:p>
          <a:endParaRPr lang="en-US"/>
        </a:p>
      </dgm:t>
    </dgm:pt>
    <dgm:pt modelId="{B13424EC-8303-4759-82CE-2B23DF4E1226}" type="pres">
      <dgm:prSet presAssocID="{EABBC0F6-C729-4B2B-96D7-B9A355DC90AE}" presName="parTransTwo" presStyleCnt="0"/>
      <dgm:spPr/>
    </dgm:pt>
    <dgm:pt modelId="{CD20615F-F7B7-4DAE-BA45-1CBFE9603D74}" type="pres">
      <dgm:prSet presAssocID="{EABBC0F6-C729-4B2B-96D7-B9A355DC90AE}" presName="horzTwo" presStyleCnt="0"/>
      <dgm:spPr/>
    </dgm:pt>
    <dgm:pt modelId="{95394835-DF24-48CD-9C9A-2DAFDB9E3D88}" type="pres">
      <dgm:prSet presAssocID="{E6312A82-1EE2-4D01-8F85-FAC612C49F6C}" presName="vertThree" presStyleCnt="0"/>
      <dgm:spPr/>
    </dgm:pt>
    <dgm:pt modelId="{B8F1D03F-93C1-423C-96C1-F19BA0FFB8E1}" type="pres">
      <dgm:prSet presAssocID="{E6312A82-1EE2-4D01-8F85-FAC612C49F6C}" presName="txThree" presStyleLbl="node3" presStyleIdx="3" presStyleCnt="6">
        <dgm:presLayoutVars>
          <dgm:chPref val="3"/>
        </dgm:presLayoutVars>
      </dgm:prSet>
      <dgm:spPr/>
      <dgm:t>
        <a:bodyPr/>
        <a:lstStyle/>
        <a:p>
          <a:endParaRPr lang="en-US"/>
        </a:p>
      </dgm:t>
    </dgm:pt>
    <dgm:pt modelId="{4FE48A40-F8D3-49FD-9F80-97F301061322}" type="pres">
      <dgm:prSet presAssocID="{E6312A82-1EE2-4D01-8F85-FAC612C49F6C}" presName="horzThree" presStyleCnt="0"/>
      <dgm:spPr/>
    </dgm:pt>
    <dgm:pt modelId="{73707201-097F-4009-9C89-D7AB5A33613F}" type="pres">
      <dgm:prSet presAssocID="{D9F26609-7B89-4E66-B4D9-84D80D931E43}" presName="sibSpaceThree" presStyleCnt="0"/>
      <dgm:spPr/>
    </dgm:pt>
    <dgm:pt modelId="{165C3A38-A16F-4716-B9A3-E64921B807C2}" type="pres">
      <dgm:prSet presAssocID="{19FF1E44-D2E7-445D-938A-D3C95AC8FA6A}" presName="vertThree" presStyleCnt="0"/>
      <dgm:spPr/>
    </dgm:pt>
    <dgm:pt modelId="{057E35AA-490D-4076-9E0B-475A3F7121AE}" type="pres">
      <dgm:prSet presAssocID="{19FF1E44-D2E7-445D-938A-D3C95AC8FA6A}" presName="txThree" presStyleLbl="node3" presStyleIdx="4" presStyleCnt="6">
        <dgm:presLayoutVars>
          <dgm:chPref val="3"/>
        </dgm:presLayoutVars>
      </dgm:prSet>
      <dgm:spPr/>
      <dgm:t>
        <a:bodyPr/>
        <a:lstStyle/>
        <a:p>
          <a:endParaRPr lang="en-US"/>
        </a:p>
      </dgm:t>
    </dgm:pt>
    <dgm:pt modelId="{44AD3CE1-F4FF-4AA3-9157-5F338DD2ED8D}" type="pres">
      <dgm:prSet presAssocID="{19FF1E44-D2E7-445D-938A-D3C95AC8FA6A}" presName="horzThree" presStyleCnt="0"/>
      <dgm:spPr/>
    </dgm:pt>
    <dgm:pt modelId="{28984C11-A86A-41D3-B5F6-6042A814A212}" type="pres">
      <dgm:prSet presAssocID="{D7ECDBA4-1546-45AB-98F5-A874E9164FB8}" presName="sibSpaceThree" presStyleCnt="0"/>
      <dgm:spPr/>
    </dgm:pt>
    <dgm:pt modelId="{CE8C419B-900C-4418-B474-1025A17FF707}" type="pres">
      <dgm:prSet presAssocID="{29DD5C66-67FC-4F5D-BAD1-268DA2AD97DB}" presName="vertThree" presStyleCnt="0"/>
      <dgm:spPr/>
    </dgm:pt>
    <dgm:pt modelId="{3DB91242-0592-4390-89E2-A728029A50DC}" type="pres">
      <dgm:prSet presAssocID="{29DD5C66-67FC-4F5D-BAD1-268DA2AD97DB}" presName="txThree" presStyleLbl="node3" presStyleIdx="5" presStyleCnt="6">
        <dgm:presLayoutVars>
          <dgm:chPref val="3"/>
        </dgm:presLayoutVars>
      </dgm:prSet>
      <dgm:spPr/>
      <dgm:t>
        <a:bodyPr/>
        <a:lstStyle/>
        <a:p>
          <a:endParaRPr lang="en-US"/>
        </a:p>
      </dgm:t>
    </dgm:pt>
    <dgm:pt modelId="{D9062D7F-5110-41AF-B2C3-C620A216C743}" type="pres">
      <dgm:prSet presAssocID="{29DD5C66-67FC-4F5D-BAD1-268DA2AD97DB}" presName="horzThree" presStyleCnt="0"/>
      <dgm:spPr/>
    </dgm:pt>
  </dgm:ptLst>
  <dgm:cxnLst>
    <dgm:cxn modelId="{94850709-36C8-4B1F-8254-56F3BACC7985}" type="presOf" srcId="{19FF1E44-D2E7-445D-938A-D3C95AC8FA6A}" destId="{057E35AA-490D-4076-9E0B-475A3F7121AE}" srcOrd="0" destOrd="0" presId="urn:microsoft.com/office/officeart/2005/8/layout/hierarchy4"/>
    <dgm:cxn modelId="{1FE3DC7B-C49F-44A5-BDD9-D60E08B76DD7}" srcId="{03210EC0-7BA4-4480-8D10-51CF79B7EC3C}" destId="{7FEEEF3A-2A9A-40FC-A577-E52A4DDBD65C}" srcOrd="1" destOrd="0" parTransId="{A7A6F1FC-D6BD-4717-B788-B9FF2E796755}" sibTransId="{A4CFF15B-10EE-473E-9C40-47B0E8850697}"/>
    <dgm:cxn modelId="{AE3DD92D-EB1B-4E5C-B63F-17678C7F5CDC}" type="presOf" srcId="{59D01D5A-7AED-4F0E-ABCE-A6A1A4788373}" destId="{028289BC-48B9-46B8-9B59-16C92F7A0247}" srcOrd="0" destOrd="0" presId="urn:microsoft.com/office/officeart/2005/8/layout/hierarchy4"/>
    <dgm:cxn modelId="{904987F0-8738-45EA-84C8-56DA09F4D709}" srcId="{03210EC0-7BA4-4480-8D10-51CF79B7EC3C}" destId="{526D8049-A197-49E2-9C80-26744F1145BC}" srcOrd="0" destOrd="0" parTransId="{29542A00-9C23-4DFF-A315-87269E9C49E8}" sibTransId="{2D7A0F67-D6E2-4D38-8F92-1DB955F4FD2D}"/>
    <dgm:cxn modelId="{CF0EAFF8-775E-4562-BC4C-FFD6D3A5065E}" srcId="{EABBC0F6-C729-4B2B-96D7-B9A355DC90AE}" destId="{29DD5C66-67FC-4F5D-BAD1-268DA2AD97DB}" srcOrd="2" destOrd="0" parTransId="{8C2DBD1D-8D53-4D89-981C-1E9F9DBA8E8B}" sibTransId="{16CDF3F4-11F5-474B-8F62-53F6C5766808}"/>
    <dgm:cxn modelId="{B97FAED2-E1BB-4119-98C1-B38546E3BF11}" srcId="{BA069D77-5B43-48B5-A835-0F7DFAE44E95}" destId="{EABBC0F6-C729-4B2B-96D7-B9A355DC90AE}" srcOrd="1" destOrd="0" parTransId="{E2705988-20C5-4AC1-A1A4-A8129C5EBF7A}" sibTransId="{AE86C95C-3846-421D-ACB6-58A90FFE19AD}"/>
    <dgm:cxn modelId="{A8EF1034-66B5-4E5F-B4CC-932B598C65E6}" srcId="{EABBC0F6-C729-4B2B-96D7-B9A355DC90AE}" destId="{E6312A82-1EE2-4D01-8F85-FAC612C49F6C}" srcOrd="0" destOrd="0" parTransId="{DB227167-9388-4639-9483-4F8526C7E321}" sibTransId="{D9F26609-7B89-4E66-B4D9-84D80D931E43}"/>
    <dgm:cxn modelId="{567D34C2-1772-4938-A4C1-BA97BE1057F0}" srcId="{C3EDB2BA-FEB2-4826-B498-CECB0D97005C}" destId="{BA069D77-5B43-48B5-A835-0F7DFAE44E95}" srcOrd="0" destOrd="0" parTransId="{59D814D5-CCB1-4F3A-87D1-7341B06E8203}" sibTransId="{479394E9-862E-4F09-B9D7-79673CC354CA}"/>
    <dgm:cxn modelId="{32117A48-CB59-4E89-800C-E9A1C5ED3FFF}" srcId="{03210EC0-7BA4-4480-8D10-51CF79B7EC3C}" destId="{59D01D5A-7AED-4F0E-ABCE-A6A1A4788373}" srcOrd="2" destOrd="0" parTransId="{6C61C8DB-7F8F-4F32-8DFD-AA40C9273D68}" sibTransId="{5311DA34-F67F-4718-925C-1BEBF9F33516}"/>
    <dgm:cxn modelId="{349260FC-ABF7-4C70-8B64-9AFC4695A371}" type="presOf" srcId="{29DD5C66-67FC-4F5D-BAD1-268DA2AD97DB}" destId="{3DB91242-0592-4390-89E2-A728029A50DC}" srcOrd="0" destOrd="0" presId="urn:microsoft.com/office/officeart/2005/8/layout/hierarchy4"/>
    <dgm:cxn modelId="{12B57159-882F-4734-B711-377D7F735EF5}" type="presOf" srcId="{C3EDB2BA-FEB2-4826-B498-CECB0D97005C}" destId="{DB0A3635-8865-48F1-B22A-FD35E2BA8175}" srcOrd="0" destOrd="0" presId="urn:microsoft.com/office/officeart/2005/8/layout/hierarchy4"/>
    <dgm:cxn modelId="{1EF079DC-92E7-4A6A-9A60-329D5A7E4659}" type="presOf" srcId="{EABBC0F6-C729-4B2B-96D7-B9A355DC90AE}" destId="{B37D707C-3082-4553-9065-11500B9FEB62}" srcOrd="0" destOrd="0" presId="urn:microsoft.com/office/officeart/2005/8/layout/hierarchy4"/>
    <dgm:cxn modelId="{355E9590-70C0-4A7B-B210-375F85B3EFF7}" type="presOf" srcId="{BA069D77-5B43-48B5-A835-0F7DFAE44E95}" destId="{08AE3C87-1051-4A16-B718-563B76711CBF}" srcOrd="0" destOrd="0" presId="urn:microsoft.com/office/officeart/2005/8/layout/hierarchy4"/>
    <dgm:cxn modelId="{68984E3E-C8E0-4C1D-B1A4-348F021504D7}" type="presOf" srcId="{526D8049-A197-49E2-9C80-26744F1145BC}" destId="{C0D82337-0234-4FFD-B482-0A49EB84D2F8}" srcOrd="0" destOrd="0" presId="urn:microsoft.com/office/officeart/2005/8/layout/hierarchy4"/>
    <dgm:cxn modelId="{AF017F3F-23CC-4D5B-A1A1-8ABCBD16ABDC}" type="presOf" srcId="{03210EC0-7BA4-4480-8D10-51CF79B7EC3C}" destId="{487BF820-0514-4C71-8497-E682C9517130}" srcOrd="0" destOrd="0" presId="urn:microsoft.com/office/officeart/2005/8/layout/hierarchy4"/>
    <dgm:cxn modelId="{49A496A1-AA9F-4C60-9C65-F719EAF6C89E}" srcId="{EABBC0F6-C729-4B2B-96D7-B9A355DC90AE}" destId="{19FF1E44-D2E7-445D-938A-D3C95AC8FA6A}" srcOrd="1" destOrd="0" parTransId="{27DCC534-1B6E-45E1-9EF4-9D332464FEA6}" sibTransId="{D7ECDBA4-1546-45AB-98F5-A874E9164FB8}"/>
    <dgm:cxn modelId="{A9AB7732-8ACA-4593-88F5-A1786735712E}" type="presOf" srcId="{7FEEEF3A-2A9A-40FC-A577-E52A4DDBD65C}" destId="{C9DC6B05-02A3-41AE-A954-2762DD5DC7F4}" srcOrd="0" destOrd="0" presId="urn:microsoft.com/office/officeart/2005/8/layout/hierarchy4"/>
    <dgm:cxn modelId="{13A0813F-0D9D-4698-A2A4-F36CCCB1FA70}" srcId="{BA069D77-5B43-48B5-A835-0F7DFAE44E95}" destId="{03210EC0-7BA4-4480-8D10-51CF79B7EC3C}" srcOrd="0" destOrd="0" parTransId="{FF3B7617-7138-4378-B8FC-3571BA7060F0}" sibTransId="{4D84C7E3-3B57-46E8-9155-B49D8133C0FB}"/>
    <dgm:cxn modelId="{0D8BE15D-7139-48E0-AB92-C11F642DB4C4}" type="presOf" srcId="{E6312A82-1EE2-4D01-8F85-FAC612C49F6C}" destId="{B8F1D03F-93C1-423C-96C1-F19BA0FFB8E1}" srcOrd="0" destOrd="0" presId="urn:microsoft.com/office/officeart/2005/8/layout/hierarchy4"/>
    <dgm:cxn modelId="{B007C626-6BEC-421B-9930-A559F0078380}" type="presParOf" srcId="{DB0A3635-8865-48F1-B22A-FD35E2BA8175}" destId="{A5DAA004-0A5A-4A3A-A424-391B5CEF89A7}" srcOrd="0" destOrd="0" presId="urn:microsoft.com/office/officeart/2005/8/layout/hierarchy4"/>
    <dgm:cxn modelId="{9338E692-34E0-44BA-87F7-74ACF43B571C}" type="presParOf" srcId="{A5DAA004-0A5A-4A3A-A424-391B5CEF89A7}" destId="{08AE3C87-1051-4A16-B718-563B76711CBF}" srcOrd="0" destOrd="0" presId="urn:microsoft.com/office/officeart/2005/8/layout/hierarchy4"/>
    <dgm:cxn modelId="{D3A4C521-49F8-465C-A3A1-A311E2B35051}" type="presParOf" srcId="{A5DAA004-0A5A-4A3A-A424-391B5CEF89A7}" destId="{DBAC44E9-58F9-42F9-9051-707DFCB355AB}" srcOrd="1" destOrd="0" presId="urn:microsoft.com/office/officeart/2005/8/layout/hierarchy4"/>
    <dgm:cxn modelId="{76D10995-EAD9-4492-A40B-38891E85B5CA}" type="presParOf" srcId="{A5DAA004-0A5A-4A3A-A424-391B5CEF89A7}" destId="{B3DEC8A3-45E5-4299-BB26-B5E7B78675D6}" srcOrd="2" destOrd="0" presId="urn:microsoft.com/office/officeart/2005/8/layout/hierarchy4"/>
    <dgm:cxn modelId="{CE1AD09B-95F8-4250-80C2-C64320C7FCD3}" type="presParOf" srcId="{B3DEC8A3-45E5-4299-BB26-B5E7B78675D6}" destId="{D8ECBBA9-83AA-4FD9-8618-76A01740A29A}" srcOrd="0" destOrd="0" presId="urn:microsoft.com/office/officeart/2005/8/layout/hierarchy4"/>
    <dgm:cxn modelId="{9D10A5A3-403B-4765-8C42-E4546549BB9F}" type="presParOf" srcId="{D8ECBBA9-83AA-4FD9-8618-76A01740A29A}" destId="{487BF820-0514-4C71-8497-E682C9517130}" srcOrd="0" destOrd="0" presId="urn:microsoft.com/office/officeart/2005/8/layout/hierarchy4"/>
    <dgm:cxn modelId="{3D5259C0-D59B-473F-BBB5-35A1E10CEE71}" type="presParOf" srcId="{D8ECBBA9-83AA-4FD9-8618-76A01740A29A}" destId="{964BD599-845B-4915-B564-A323C7ADC11C}" srcOrd="1" destOrd="0" presId="urn:microsoft.com/office/officeart/2005/8/layout/hierarchy4"/>
    <dgm:cxn modelId="{1C91C510-8837-469C-9C96-8D5B3307D860}" type="presParOf" srcId="{D8ECBBA9-83AA-4FD9-8618-76A01740A29A}" destId="{76DB0812-9725-4509-A823-04C301A0F76C}" srcOrd="2" destOrd="0" presId="urn:microsoft.com/office/officeart/2005/8/layout/hierarchy4"/>
    <dgm:cxn modelId="{3F40E147-671E-4152-A2CD-CD7683EDEADB}" type="presParOf" srcId="{76DB0812-9725-4509-A823-04C301A0F76C}" destId="{60BFEFC0-005C-40EF-9BE3-A8EB7BD81A48}" srcOrd="0" destOrd="0" presId="urn:microsoft.com/office/officeart/2005/8/layout/hierarchy4"/>
    <dgm:cxn modelId="{8AD396EE-787A-4459-A227-624AAC58E4E0}" type="presParOf" srcId="{60BFEFC0-005C-40EF-9BE3-A8EB7BD81A48}" destId="{C0D82337-0234-4FFD-B482-0A49EB84D2F8}" srcOrd="0" destOrd="0" presId="urn:microsoft.com/office/officeart/2005/8/layout/hierarchy4"/>
    <dgm:cxn modelId="{130AE278-06E4-411D-8A94-57CE61800F6A}" type="presParOf" srcId="{60BFEFC0-005C-40EF-9BE3-A8EB7BD81A48}" destId="{4FA81184-8F48-4C11-BFCF-BB8DC2C83429}" srcOrd="1" destOrd="0" presId="urn:microsoft.com/office/officeart/2005/8/layout/hierarchy4"/>
    <dgm:cxn modelId="{B859EDB2-0F7C-4D68-A3A2-BBB3A546C6C4}" type="presParOf" srcId="{76DB0812-9725-4509-A823-04C301A0F76C}" destId="{A32C90F4-9785-463A-BEB9-299271838DDC}" srcOrd="1" destOrd="0" presId="urn:microsoft.com/office/officeart/2005/8/layout/hierarchy4"/>
    <dgm:cxn modelId="{53B63937-5F38-45EB-814A-5C26F772BE19}" type="presParOf" srcId="{76DB0812-9725-4509-A823-04C301A0F76C}" destId="{14A9867A-7028-4457-83B5-6E0326628402}" srcOrd="2" destOrd="0" presId="urn:microsoft.com/office/officeart/2005/8/layout/hierarchy4"/>
    <dgm:cxn modelId="{9E561B97-4769-41FB-914C-1ADCA6C7412E}" type="presParOf" srcId="{14A9867A-7028-4457-83B5-6E0326628402}" destId="{C9DC6B05-02A3-41AE-A954-2762DD5DC7F4}" srcOrd="0" destOrd="0" presId="urn:microsoft.com/office/officeart/2005/8/layout/hierarchy4"/>
    <dgm:cxn modelId="{20FE7577-694A-4F08-BBD7-2F8600A66BA7}" type="presParOf" srcId="{14A9867A-7028-4457-83B5-6E0326628402}" destId="{FA948696-DD9C-4BC9-8F1C-BF1BB5AC3B1A}" srcOrd="1" destOrd="0" presId="urn:microsoft.com/office/officeart/2005/8/layout/hierarchy4"/>
    <dgm:cxn modelId="{A0DA1914-5698-420E-BDAD-7DD34A359C82}" type="presParOf" srcId="{76DB0812-9725-4509-A823-04C301A0F76C}" destId="{5A73757F-3146-4B87-9D8E-DB4F94FA7E7E}" srcOrd="3" destOrd="0" presId="urn:microsoft.com/office/officeart/2005/8/layout/hierarchy4"/>
    <dgm:cxn modelId="{325028CD-F503-43B7-80EB-3B2F55CC756F}" type="presParOf" srcId="{76DB0812-9725-4509-A823-04C301A0F76C}" destId="{EEF3F5E9-EB27-4615-8EA4-D2455C57D71D}" srcOrd="4" destOrd="0" presId="urn:microsoft.com/office/officeart/2005/8/layout/hierarchy4"/>
    <dgm:cxn modelId="{843EBBFB-E3C5-471B-9F41-89B97A1E676C}" type="presParOf" srcId="{EEF3F5E9-EB27-4615-8EA4-D2455C57D71D}" destId="{028289BC-48B9-46B8-9B59-16C92F7A0247}" srcOrd="0" destOrd="0" presId="urn:microsoft.com/office/officeart/2005/8/layout/hierarchy4"/>
    <dgm:cxn modelId="{D04D8D35-859E-4264-B38C-C43EB71C4C46}" type="presParOf" srcId="{EEF3F5E9-EB27-4615-8EA4-D2455C57D71D}" destId="{5CB31CF1-11F0-4B54-9CC1-9D06EFEC4AC3}" srcOrd="1" destOrd="0" presId="urn:microsoft.com/office/officeart/2005/8/layout/hierarchy4"/>
    <dgm:cxn modelId="{24F010BB-38DC-40AD-8E74-470B1B122005}" type="presParOf" srcId="{B3DEC8A3-45E5-4299-BB26-B5E7B78675D6}" destId="{8745B3C0-9226-4D97-B259-E9A3559A91A0}" srcOrd="1" destOrd="0" presId="urn:microsoft.com/office/officeart/2005/8/layout/hierarchy4"/>
    <dgm:cxn modelId="{9416E677-AD32-4997-AA75-AEDEACEEEF23}" type="presParOf" srcId="{B3DEC8A3-45E5-4299-BB26-B5E7B78675D6}" destId="{EA042AA0-2137-46F0-997A-039F70058F53}" srcOrd="2" destOrd="0" presId="urn:microsoft.com/office/officeart/2005/8/layout/hierarchy4"/>
    <dgm:cxn modelId="{CED0D397-0679-4F34-BA44-CC9D3A00D038}" type="presParOf" srcId="{EA042AA0-2137-46F0-997A-039F70058F53}" destId="{B37D707C-3082-4553-9065-11500B9FEB62}" srcOrd="0" destOrd="0" presId="urn:microsoft.com/office/officeart/2005/8/layout/hierarchy4"/>
    <dgm:cxn modelId="{94358ABE-606F-418F-9867-384DA37111CE}" type="presParOf" srcId="{EA042AA0-2137-46F0-997A-039F70058F53}" destId="{B13424EC-8303-4759-82CE-2B23DF4E1226}" srcOrd="1" destOrd="0" presId="urn:microsoft.com/office/officeart/2005/8/layout/hierarchy4"/>
    <dgm:cxn modelId="{A6F91EDE-92B0-4318-BD3D-0D44D6A3442E}" type="presParOf" srcId="{EA042AA0-2137-46F0-997A-039F70058F53}" destId="{CD20615F-F7B7-4DAE-BA45-1CBFE9603D74}" srcOrd="2" destOrd="0" presId="urn:microsoft.com/office/officeart/2005/8/layout/hierarchy4"/>
    <dgm:cxn modelId="{4EE3DF12-0764-496D-BB3B-93C2C7863D87}" type="presParOf" srcId="{CD20615F-F7B7-4DAE-BA45-1CBFE9603D74}" destId="{95394835-DF24-48CD-9C9A-2DAFDB9E3D88}" srcOrd="0" destOrd="0" presId="urn:microsoft.com/office/officeart/2005/8/layout/hierarchy4"/>
    <dgm:cxn modelId="{53F4F34C-85DD-48ED-9565-7B329AA7BBAA}" type="presParOf" srcId="{95394835-DF24-48CD-9C9A-2DAFDB9E3D88}" destId="{B8F1D03F-93C1-423C-96C1-F19BA0FFB8E1}" srcOrd="0" destOrd="0" presId="urn:microsoft.com/office/officeart/2005/8/layout/hierarchy4"/>
    <dgm:cxn modelId="{E1546DDE-AA00-4D53-9B86-7A906E936622}" type="presParOf" srcId="{95394835-DF24-48CD-9C9A-2DAFDB9E3D88}" destId="{4FE48A40-F8D3-49FD-9F80-97F301061322}" srcOrd="1" destOrd="0" presId="urn:microsoft.com/office/officeart/2005/8/layout/hierarchy4"/>
    <dgm:cxn modelId="{A1A25FFE-80C0-4EA0-950C-ACD6F5BBC054}" type="presParOf" srcId="{CD20615F-F7B7-4DAE-BA45-1CBFE9603D74}" destId="{73707201-097F-4009-9C89-D7AB5A33613F}" srcOrd="1" destOrd="0" presId="urn:microsoft.com/office/officeart/2005/8/layout/hierarchy4"/>
    <dgm:cxn modelId="{81428FDD-469A-4DD7-9721-6A7EA19017ED}" type="presParOf" srcId="{CD20615F-F7B7-4DAE-BA45-1CBFE9603D74}" destId="{165C3A38-A16F-4716-B9A3-E64921B807C2}" srcOrd="2" destOrd="0" presId="urn:microsoft.com/office/officeart/2005/8/layout/hierarchy4"/>
    <dgm:cxn modelId="{3083D87A-D9C7-4537-A5EF-E95B8BFF140F}" type="presParOf" srcId="{165C3A38-A16F-4716-B9A3-E64921B807C2}" destId="{057E35AA-490D-4076-9E0B-475A3F7121AE}" srcOrd="0" destOrd="0" presId="urn:microsoft.com/office/officeart/2005/8/layout/hierarchy4"/>
    <dgm:cxn modelId="{E5DC0D92-D49E-4A5C-9C76-368DC2FF0D83}" type="presParOf" srcId="{165C3A38-A16F-4716-B9A3-E64921B807C2}" destId="{44AD3CE1-F4FF-4AA3-9157-5F338DD2ED8D}" srcOrd="1" destOrd="0" presId="urn:microsoft.com/office/officeart/2005/8/layout/hierarchy4"/>
    <dgm:cxn modelId="{3F9B3F1B-8632-45C9-8BE9-293FC3EEF64F}" type="presParOf" srcId="{CD20615F-F7B7-4DAE-BA45-1CBFE9603D74}" destId="{28984C11-A86A-41D3-B5F6-6042A814A212}" srcOrd="3" destOrd="0" presId="urn:microsoft.com/office/officeart/2005/8/layout/hierarchy4"/>
    <dgm:cxn modelId="{AD42B3FA-5DE6-452A-A3AD-45CBF0A90A5F}" type="presParOf" srcId="{CD20615F-F7B7-4DAE-BA45-1CBFE9603D74}" destId="{CE8C419B-900C-4418-B474-1025A17FF707}" srcOrd="4" destOrd="0" presId="urn:microsoft.com/office/officeart/2005/8/layout/hierarchy4"/>
    <dgm:cxn modelId="{CB0EB253-2867-4A6F-89DB-EB55142E7CFA}" type="presParOf" srcId="{CE8C419B-900C-4418-B474-1025A17FF707}" destId="{3DB91242-0592-4390-89E2-A728029A50DC}" srcOrd="0" destOrd="0" presId="urn:microsoft.com/office/officeart/2005/8/layout/hierarchy4"/>
    <dgm:cxn modelId="{5BBE0EAD-3FCF-4DD3-80AB-F2071F98CF4A}" type="presParOf" srcId="{CE8C419B-900C-4418-B474-1025A17FF707}" destId="{D9062D7F-5110-41AF-B2C3-C620A216C743}"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85411EA-B268-463D-9A75-6A71F077D33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15CA624-3975-4FA3-9AC3-1043ADBF407F}">
      <dgm:prSet phldrT="[Text]" custT="1"/>
      <dgm:spPr/>
      <dgm:t>
        <a:bodyPr/>
        <a:lstStyle/>
        <a:p>
          <a:pPr algn="ctr"/>
          <a:r>
            <a:rPr kumimoji="0" lang="en-US" sz="36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Frequency</a:t>
          </a:r>
          <a:endParaRPr lang="en-US" sz="3600" dirty="0"/>
        </a:p>
      </dgm:t>
    </dgm:pt>
    <dgm:pt modelId="{66B350E8-3BB0-4817-B02A-816730CC7DFC}" type="parTrans" cxnId="{B43D370D-4AFD-402B-AA0F-F6DED0C6A39C}">
      <dgm:prSet/>
      <dgm:spPr/>
      <dgm:t>
        <a:bodyPr/>
        <a:lstStyle/>
        <a:p>
          <a:pPr algn="ctr"/>
          <a:endParaRPr lang="en-US" sz="3600"/>
        </a:p>
      </dgm:t>
    </dgm:pt>
    <dgm:pt modelId="{C2E3CB84-ADAC-4B61-A8E7-7583D9D39C00}" type="sibTrans" cxnId="{B43D370D-4AFD-402B-AA0F-F6DED0C6A39C}">
      <dgm:prSet/>
      <dgm:spPr/>
      <dgm:t>
        <a:bodyPr/>
        <a:lstStyle/>
        <a:p>
          <a:pPr algn="ctr"/>
          <a:endParaRPr lang="en-US" sz="3600"/>
        </a:p>
      </dgm:t>
    </dgm:pt>
    <dgm:pt modelId="{2FCF518E-CB31-487B-873F-8E45220E59FE}">
      <dgm:prSet phldrT="[Text]" custT="1"/>
      <dgm:spPr/>
      <dgm:t>
        <a:bodyPr/>
        <a:lstStyle/>
        <a:p>
          <a:pPr algn="ctr"/>
          <a:r>
            <a:rPr kumimoji="0" lang="en-US" sz="36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Amplitude</a:t>
          </a:r>
          <a:endParaRPr lang="en-US" sz="3600" dirty="0"/>
        </a:p>
      </dgm:t>
    </dgm:pt>
    <dgm:pt modelId="{C1A03815-AFC8-4C8C-B90C-97EEE43CE188}" type="parTrans" cxnId="{AF1484A7-45E9-44CF-8A43-BB659B44D160}">
      <dgm:prSet/>
      <dgm:spPr/>
      <dgm:t>
        <a:bodyPr/>
        <a:lstStyle/>
        <a:p>
          <a:pPr algn="ctr"/>
          <a:endParaRPr lang="en-US" sz="3600"/>
        </a:p>
      </dgm:t>
    </dgm:pt>
    <dgm:pt modelId="{8E868058-E573-4C8F-A09E-091F4FBC252D}" type="sibTrans" cxnId="{AF1484A7-45E9-44CF-8A43-BB659B44D160}">
      <dgm:prSet/>
      <dgm:spPr/>
      <dgm:t>
        <a:bodyPr/>
        <a:lstStyle/>
        <a:p>
          <a:pPr algn="ctr"/>
          <a:endParaRPr lang="en-US" sz="3600"/>
        </a:p>
      </dgm:t>
    </dgm:pt>
    <dgm:pt modelId="{199BA308-C4B4-4CCA-913B-C5DC2D4A508E}">
      <dgm:prSet phldrT="[Text]" custT="1"/>
      <dgm:spPr/>
      <dgm:t>
        <a:bodyPr/>
        <a:lstStyle/>
        <a:p>
          <a:pPr algn="ctr"/>
          <a:r>
            <a:rPr kumimoji="0" lang="en-US" sz="36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Tone</a:t>
          </a:r>
          <a:endParaRPr lang="en-US" sz="3600" dirty="0"/>
        </a:p>
      </dgm:t>
    </dgm:pt>
    <dgm:pt modelId="{9C4128B0-E404-4842-B869-FDE6F0B0C3FE}" type="parTrans" cxnId="{D4863B57-54BE-417F-9801-0F8853493F38}">
      <dgm:prSet/>
      <dgm:spPr/>
      <dgm:t>
        <a:bodyPr/>
        <a:lstStyle/>
        <a:p>
          <a:pPr algn="ctr"/>
          <a:endParaRPr lang="en-US" sz="3600"/>
        </a:p>
      </dgm:t>
    </dgm:pt>
    <dgm:pt modelId="{18ADFC7E-2020-46C1-BDD0-1E00098DFF64}" type="sibTrans" cxnId="{D4863B57-54BE-417F-9801-0F8853493F38}">
      <dgm:prSet/>
      <dgm:spPr/>
      <dgm:t>
        <a:bodyPr/>
        <a:lstStyle/>
        <a:p>
          <a:pPr algn="ctr"/>
          <a:endParaRPr lang="en-US" sz="3600"/>
        </a:p>
      </dgm:t>
    </dgm:pt>
    <dgm:pt modelId="{9B83C0A8-F38E-470B-912F-3596CEF145D6}">
      <dgm:prSet phldrT="[Text]" custT="1"/>
      <dgm:spPr/>
      <dgm:t>
        <a:bodyPr/>
        <a:lstStyle/>
        <a:p>
          <a:pPr algn="ctr"/>
          <a:r>
            <a:rPr kumimoji="0" lang="en-US" sz="36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Propagation Speed</a:t>
          </a:r>
          <a:endParaRPr lang="en-US" sz="3600" dirty="0"/>
        </a:p>
      </dgm:t>
    </dgm:pt>
    <dgm:pt modelId="{C25A9DA4-B1BF-43EB-B28B-69D7B623A21F}" type="parTrans" cxnId="{15F5AC18-8E5A-4AA9-97BA-7A8F63FC7095}">
      <dgm:prSet/>
      <dgm:spPr/>
      <dgm:t>
        <a:bodyPr/>
        <a:lstStyle/>
        <a:p>
          <a:pPr algn="ctr"/>
          <a:endParaRPr lang="en-US" sz="3600"/>
        </a:p>
      </dgm:t>
    </dgm:pt>
    <dgm:pt modelId="{3CAED1EE-3DA7-4427-AEF7-F835B495F9F9}" type="sibTrans" cxnId="{15F5AC18-8E5A-4AA9-97BA-7A8F63FC7095}">
      <dgm:prSet/>
      <dgm:spPr/>
      <dgm:t>
        <a:bodyPr/>
        <a:lstStyle/>
        <a:p>
          <a:pPr algn="ctr"/>
          <a:endParaRPr lang="en-US" sz="3600"/>
        </a:p>
      </dgm:t>
    </dgm:pt>
    <dgm:pt modelId="{7D8B8C65-C7BD-409B-8A75-E09A8DF2C1E4}">
      <dgm:prSet phldrT="[Tex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Intensity</a:t>
          </a:r>
          <a:endParaRPr lang="en-US" sz="3600" dirty="0"/>
        </a:p>
      </dgm:t>
    </dgm:pt>
    <dgm:pt modelId="{CFEE9FEC-48D7-4F18-BE88-A62817920C69}" type="parTrans" cxnId="{DCE788F6-E4B8-4B42-8BA5-65DFD993C4FE}">
      <dgm:prSet/>
      <dgm:spPr/>
      <dgm:t>
        <a:bodyPr/>
        <a:lstStyle/>
        <a:p>
          <a:pPr algn="ctr"/>
          <a:endParaRPr lang="en-US" sz="3600"/>
        </a:p>
      </dgm:t>
    </dgm:pt>
    <dgm:pt modelId="{7BDA41C7-FEED-4268-BADC-4419720D81FE}" type="sibTrans" cxnId="{DCE788F6-E4B8-4B42-8BA5-65DFD993C4FE}">
      <dgm:prSet/>
      <dgm:spPr/>
      <dgm:t>
        <a:bodyPr/>
        <a:lstStyle/>
        <a:p>
          <a:pPr algn="ctr"/>
          <a:endParaRPr lang="en-US" sz="3600"/>
        </a:p>
      </dgm:t>
    </dgm:pt>
    <dgm:pt modelId="{6DD0BB8D-5EC7-48D2-BE62-DB3DB15A367B}" type="pres">
      <dgm:prSet presAssocID="{785411EA-B268-463D-9A75-6A71F077D332}" presName="linear" presStyleCnt="0">
        <dgm:presLayoutVars>
          <dgm:animLvl val="lvl"/>
          <dgm:resizeHandles val="exact"/>
        </dgm:presLayoutVars>
      </dgm:prSet>
      <dgm:spPr/>
      <dgm:t>
        <a:bodyPr/>
        <a:lstStyle/>
        <a:p>
          <a:endParaRPr lang="en-US"/>
        </a:p>
      </dgm:t>
    </dgm:pt>
    <dgm:pt modelId="{36B6947B-567A-4677-AF89-BB73601FDCD3}" type="pres">
      <dgm:prSet presAssocID="{215CA624-3975-4FA3-9AC3-1043ADBF407F}" presName="parentText" presStyleLbl="node1" presStyleIdx="0" presStyleCnt="5">
        <dgm:presLayoutVars>
          <dgm:chMax val="0"/>
          <dgm:bulletEnabled val="1"/>
        </dgm:presLayoutVars>
      </dgm:prSet>
      <dgm:spPr/>
      <dgm:t>
        <a:bodyPr/>
        <a:lstStyle/>
        <a:p>
          <a:endParaRPr lang="en-US"/>
        </a:p>
      </dgm:t>
    </dgm:pt>
    <dgm:pt modelId="{939A2CA1-FC28-4674-B0CA-34C1865F44F6}" type="pres">
      <dgm:prSet presAssocID="{C2E3CB84-ADAC-4B61-A8E7-7583D9D39C00}" presName="spacer" presStyleCnt="0"/>
      <dgm:spPr/>
    </dgm:pt>
    <dgm:pt modelId="{228467FE-5D05-4572-89DF-4E3F951D2B03}" type="pres">
      <dgm:prSet presAssocID="{2FCF518E-CB31-487B-873F-8E45220E59FE}" presName="parentText" presStyleLbl="node1" presStyleIdx="1" presStyleCnt="5" custLinFactNeighborY="42622">
        <dgm:presLayoutVars>
          <dgm:chMax val="0"/>
          <dgm:bulletEnabled val="1"/>
        </dgm:presLayoutVars>
      </dgm:prSet>
      <dgm:spPr/>
      <dgm:t>
        <a:bodyPr/>
        <a:lstStyle/>
        <a:p>
          <a:endParaRPr lang="en-US"/>
        </a:p>
      </dgm:t>
    </dgm:pt>
    <dgm:pt modelId="{33C50553-4785-4873-BB02-4048F3412C30}" type="pres">
      <dgm:prSet presAssocID="{8E868058-E573-4C8F-A09E-091F4FBC252D}" presName="spacer" presStyleCnt="0"/>
      <dgm:spPr/>
    </dgm:pt>
    <dgm:pt modelId="{A59F1572-68DF-4A70-99C5-5EB93730D4F4}" type="pres">
      <dgm:prSet presAssocID="{199BA308-C4B4-4CCA-913B-C5DC2D4A508E}" presName="parentText" presStyleLbl="node1" presStyleIdx="2" presStyleCnt="5">
        <dgm:presLayoutVars>
          <dgm:chMax val="0"/>
          <dgm:bulletEnabled val="1"/>
        </dgm:presLayoutVars>
      </dgm:prSet>
      <dgm:spPr/>
      <dgm:t>
        <a:bodyPr/>
        <a:lstStyle/>
        <a:p>
          <a:endParaRPr lang="en-US"/>
        </a:p>
      </dgm:t>
    </dgm:pt>
    <dgm:pt modelId="{24AB36E3-6119-4DD1-AB86-C084B36B7995}" type="pres">
      <dgm:prSet presAssocID="{18ADFC7E-2020-46C1-BDD0-1E00098DFF64}" presName="spacer" presStyleCnt="0"/>
      <dgm:spPr/>
    </dgm:pt>
    <dgm:pt modelId="{F55F8133-C383-4797-AF11-FE2FF61E5F1E}" type="pres">
      <dgm:prSet presAssocID="{7D8B8C65-C7BD-409B-8A75-E09A8DF2C1E4}" presName="parentText" presStyleLbl="node1" presStyleIdx="3" presStyleCnt="5">
        <dgm:presLayoutVars>
          <dgm:chMax val="0"/>
          <dgm:bulletEnabled val="1"/>
        </dgm:presLayoutVars>
      </dgm:prSet>
      <dgm:spPr/>
      <dgm:t>
        <a:bodyPr/>
        <a:lstStyle/>
        <a:p>
          <a:endParaRPr lang="en-US"/>
        </a:p>
      </dgm:t>
    </dgm:pt>
    <dgm:pt modelId="{162013A1-EA9F-478F-8950-0A203CC75E06}" type="pres">
      <dgm:prSet presAssocID="{7BDA41C7-FEED-4268-BADC-4419720D81FE}" presName="spacer" presStyleCnt="0"/>
      <dgm:spPr/>
    </dgm:pt>
    <dgm:pt modelId="{7B439991-6F8B-402D-8EAE-6A50DEE6D2E6}" type="pres">
      <dgm:prSet presAssocID="{9B83C0A8-F38E-470B-912F-3596CEF145D6}" presName="parentText" presStyleLbl="node1" presStyleIdx="4" presStyleCnt="5">
        <dgm:presLayoutVars>
          <dgm:chMax val="0"/>
          <dgm:bulletEnabled val="1"/>
        </dgm:presLayoutVars>
      </dgm:prSet>
      <dgm:spPr/>
      <dgm:t>
        <a:bodyPr/>
        <a:lstStyle/>
        <a:p>
          <a:endParaRPr lang="en-US"/>
        </a:p>
      </dgm:t>
    </dgm:pt>
  </dgm:ptLst>
  <dgm:cxnLst>
    <dgm:cxn modelId="{15F5AC18-8E5A-4AA9-97BA-7A8F63FC7095}" srcId="{785411EA-B268-463D-9A75-6A71F077D332}" destId="{9B83C0A8-F38E-470B-912F-3596CEF145D6}" srcOrd="4" destOrd="0" parTransId="{C25A9DA4-B1BF-43EB-B28B-69D7B623A21F}" sibTransId="{3CAED1EE-3DA7-4427-AEF7-F835B495F9F9}"/>
    <dgm:cxn modelId="{DCE788F6-E4B8-4B42-8BA5-65DFD993C4FE}" srcId="{785411EA-B268-463D-9A75-6A71F077D332}" destId="{7D8B8C65-C7BD-409B-8A75-E09A8DF2C1E4}" srcOrd="3" destOrd="0" parTransId="{CFEE9FEC-48D7-4F18-BE88-A62817920C69}" sibTransId="{7BDA41C7-FEED-4268-BADC-4419720D81FE}"/>
    <dgm:cxn modelId="{E55237D2-12EB-4C7D-8754-099A329AC3CA}" type="presOf" srcId="{199BA308-C4B4-4CCA-913B-C5DC2D4A508E}" destId="{A59F1572-68DF-4A70-99C5-5EB93730D4F4}" srcOrd="0" destOrd="0" presId="urn:microsoft.com/office/officeart/2005/8/layout/vList2"/>
    <dgm:cxn modelId="{34ECC157-75F1-4E0C-9251-E535EC3D0468}" type="presOf" srcId="{215CA624-3975-4FA3-9AC3-1043ADBF407F}" destId="{36B6947B-567A-4677-AF89-BB73601FDCD3}" srcOrd="0" destOrd="0" presId="urn:microsoft.com/office/officeart/2005/8/layout/vList2"/>
    <dgm:cxn modelId="{5A57B295-5BBD-44EF-8412-F80FC46E8D72}" type="presOf" srcId="{7D8B8C65-C7BD-409B-8A75-E09A8DF2C1E4}" destId="{F55F8133-C383-4797-AF11-FE2FF61E5F1E}" srcOrd="0" destOrd="0" presId="urn:microsoft.com/office/officeart/2005/8/layout/vList2"/>
    <dgm:cxn modelId="{6A644896-42A5-413D-931E-CA1AC66888B1}" type="presOf" srcId="{9B83C0A8-F38E-470B-912F-3596CEF145D6}" destId="{7B439991-6F8B-402D-8EAE-6A50DEE6D2E6}" srcOrd="0" destOrd="0" presId="urn:microsoft.com/office/officeart/2005/8/layout/vList2"/>
    <dgm:cxn modelId="{37B59279-18EF-415C-9DB9-266D35F5F8B0}" type="presOf" srcId="{2FCF518E-CB31-487B-873F-8E45220E59FE}" destId="{228467FE-5D05-4572-89DF-4E3F951D2B03}" srcOrd="0" destOrd="0" presId="urn:microsoft.com/office/officeart/2005/8/layout/vList2"/>
    <dgm:cxn modelId="{AF1484A7-45E9-44CF-8A43-BB659B44D160}" srcId="{785411EA-B268-463D-9A75-6A71F077D332}" destId="{2FCF518E-CB31-487B-873F-8E45220E59FE}" srcOrd="1" destOrd="0" parTransId="{C1A03815-AFC8-4C8C-B90C-97EEE43CE188}" sibTransId="{8E868058-E573-4C8F-A09E-091F4FBC252D}"/>
    <dgm:cxn modelId="{D4863B57-54BE-417F-9801-0F8853493F38}" srcId="{785411EA-B268-463D-9A75-6A71F077D332}" destId="{199BA308-C4B4-4CCA-913B-C5DC2D4A508E}" srcOrd="2" destOrd="0" parTransId="{9C4128B0-E404-4842-B869-FDE6F0B0C3FE}" sibTransId="{18ADFC7E-2020-46C1-BDD0-1E00098DFF64}"/>
    <dgm:cxn modelId="{C2E808D5-D26B-4E92-B110-1622D2DD2A88}" type="presOf" srcId="{785411EA-B268-463D-9A75-6A71F077D332}" destId="{6DD0BB8D-5EC7-48D2-BE62-DB3DB15A367B}" srcOrd="0" destOrd="0" presId="urn:microsoft.com/office/officeart/2005/8/layout/vList2"/>
    <dgm:cxn modelId="{B43D370D-4AFD-402B-AA0F-F6DED0C6A39C}" srcId="{785411EA-B268-463D-9A75-6A71F077D332}" destId="{215CA624-3975-4FA3-9AC3-1043ADBF407F}" srcOrd="0" destOrd="0" parTransId="{66B350E8-3BB0-4817-B02A-816730CC7DFC}" sibTransId="{C2E3CB84-ADAC-4B61-A8E7-7583D9D39C00}"/>
    <dgm:cxn modelId="{5DCF023A-1E6D-40C6-94C5-ED0F759AC0A5}" type="presParOf" srcId="{6DD0BB8D-5EC7-48D2-BE62-DB3DB15A367B}" destId="{36B6947B-567A-4677-AF89-BB73601FDCD3}" srcOrd="0" destOrd="0" presId="urn:microsoft.com/office/officeart/2005/8/layout/vList2"/>
    <dgm:cxn modelId="{298EBD45-FE66-42E2-9ABC-7E57495D0571}" type="presParOf" srcId="{6DD0BB8D-5EC7-48D2-BE62-DB3DB15A367B}" destId="{939A2CA1-FC28-4674-B0CA-34C1865F44F6}" srcOrd="1" destOrd="0" presId="urn:microsoft.com/office/officeart/2005/8/layout/vList2"/>
    <dgm:cxn modelId="{5AA8AE8B-8444-4995-A671-6F64E7B0B67A}" type="presParOf" srcId="{6DD0BB8D-5EC7-48D2-BE62-DB3DB15A367B}" destId="{228467FE-5D05-4572-89DF-4E3F951D2B03}" srcOrd="2" destOrd="0" presId="urn:microsoft.com/office/officeart/2005/8/layout/vList2"/>
    <dgm:cxn modelId="{519B7266-3A00-4D2C-A720-7610D25EFEFE}" type="presParOf" srcId="{6DD0BB8D-5EC7-48D2-BE62-DB3DB15A367B}" destId="{33C50553-4785-4873-BB02-4048F3412C30}" srcOrd="3" destOrd="0" presId="urn:microsoft.com/office/officeart/2005/8/layout/vList2"/>
    <dgm:cxn modelId="{8D6FFFC9-11AD-48A7-B947-EB8B42852881}" type="presParOf" srcId="{6DD0BB8D-5EC7-48D2-BE62-DB3DB15A367B}" destId="{A59F1572-68DF-4A70-99C5-5EB93730D4F4}" srcOrd="4" destOrd="0" presId="urn:microsoft.com/office/officeart/2005/8/layout/vList2"/>
    <dgm:cxn modelId="{ADDE0963-DDA1-4AE5-B403-0E77E063E178}" type="presParOf" srcId="{6DD0BB8D-5EC7-48D2-BE62-DB3DB15A367B}" destId="{24AB36E3-6119-4DD1-AB86-C084B36B7995}" srcOrd="5" destOrd="0" presId="urn:microsoft.com/office/officeart/2005/8/layout/vList2"/>
    <dgm:cxn modelId="{3B56DA44-4902-4E6B-91CF-F56C2CD3481B}" type="presParOf" srcId="{6DD0BB8D-5EC7-48D2-BE62-DB3DB15A367B}" destId="{F55F8133-C383-4797-AF11-FE2FF61E5F1E}" srcOrd="6" destOrd="0" presId="urn:microsoft.com/office/officeart/2005/8/layout/vList2"/>
    <dgm:cxn modelId="{5AC7CFE7-EFF5-4D01-9D70-1AE381000BD8}" type="presParOf" srcId="{6DD0BB8D-5EC7-48D2-BE62-DB3DB15A367B}" destId="{162013A1-EA9F-478F-8950-0A203CC75E06}" srcOrd="7" destOrd="0" presId="urn:microsoft.com/office/officeart/2005/8/layout/vList2"/>
    <dgm:cxn modelId="{1413A159-0129-4BC1-B40B-B4235654EF41}" type="presParOf" srcId="{6DD0BB8D-5EC7-48D2-BE62-DB3DB15A367B}" destId="{7B439991-6F8B-402D-8EAE-6A50DEE6D2E6}"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61E16-82DB-48D4-93FA-5D84546BBDC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4210A09-913A-4217-B152-CA660FF93913}">
      <dgm:prSet phldrT="[Text]" custT="1"/>
      <dgm:spPr/>
      <dgm:t>
        <a:bodyPr/>
        <a:lstStyle/>
        <a:p>
          <a:pPr algn="ctr"/>
          <a:r>
            <a:rPr lang="en-US" sz="2800" b="1" dirty="0" smtClean="0">
              <a:latin typeface="Arial" pitchFamily="34" charset="0"/>
              <a:cs typeface="Arial" pitchFamily="34" charset="0"/>
            </a:rPr>
            <a:t>Supervised Approach</a:t>
          </a:r>
          <a:endParaRPr lang="en-US" sz="2800" b="1" dirty="0"/>
        </a:p>
      </dgm:t>
    </dgm:pt>
    <dgm:pt modelId="{1E78A9DB-FA1D-469F-AE10-6F9137AB266A}" type="parTrans" cxnId="{BF355982-2FB3-401F-ACD0-91CB890732F2}">
      <dgm:prSet/>
      <dgm:spPr/>
      <dgm:t>
        <a:bodyPr/>
        <a:lstStyle/>
        <a:p>
          <a:pPr algn="ctr"/>
          <a:endParaRPr lang="en-US" sz="2800" b="1"/>
        </a:p>
      </dgm:t>
    </dgm:pt>
    <dgm:pt modelId="{D1FC59B4-B3F6-4865-B4F8-D8C54ED93B0A}" type="sibTrans" cxnId="{BF355982-2FB3-401F-ACD0-91CB890732F2}">
      <dgm:prSet/>
      <dgm:spPr/>
      <dgm:t>
        <a:bodyPr/>
        <a:lstStyle/>
        <a:p>
          <a:pPr algn="ctr"/>
          <a:endParaRPr lang="en-US" sz="2800" b="1"/>
        </a:p>
      </dgm:t>
    </dgm:pt>
    <dgm:pt modelId="{666FE5E0-F62F-4E18-AC6F-F90D1CC5A517}">
      <dgm:prSet phldrT="[Text]" custT="1"/>
      <dgm:spPr/>
      <dgm:t>
        <a:bodyPr/>
        <a:lstStyle/>
        <a:p>
          <a:pPr algn="ctr"/>
          <a:r>
            <a:rPr lang="en-US" sz="2800" b="1" dirty="0" smtClean="0">
              <a:latin typeface="Arial" pitchFamily="34" charset="0"/>
              <a:cs typeface="Arial" pitchFamily="34" charset="0"/>
            </a:rPr>
            <a:t>Unsupervised Approach</a:t>
          </a:r>
          <a:endParaRPr lang="en-US" sz="2800" b="1" dirty="0"/>
        </a:p>
      </dgm:t>
    </dgm:pt>
    <dgm:pt modelId="{2FFB1201-881A-4BBF-9800-24137B9A3298}" type="parTrans" cxnId="{CFBD47B2-6287-4E4B-9829-B18214211DE0}">
      <dgm:prSet/>
      <dgm:spPr/>
      <dgm:t>
        <a:bodyPr/>
        <a:lstStyle/>
        <a:p>
          <a:pPr algn="ctr"/>
          <a:endParaRPr lang="en-US" sz="2800" b="1"/>
        </a:p>
      </dgm:t>
    </dgm:pt>
    <dgm:pt modelId="{CCB62CB0-45FA-4DAE-B41D-AA6F414595E6}" type="sibTrans" cxnId="{CFBD47B2-6287-4E4B-9829-B18214211DE0}">
      <dgm:prSet/>
      <dgm:spPr/>
      <dgm:t>
        <a:bodyPr/>
        <a:lstStyle/>
        <a:p>
          <a:pPr algn="ctr"/>
          <a:endParaRPr lang="en-US" sz="2800" b="1"/>
        </a:p>
      </dgm:t>
    </dgm:pt>
    <dgm:pt modelId="{B6E22A82-F406-4C0A-B95F-3B601C2AE6B7}">
      <dgm:prSet phldrT="[Text]" custT="1"/>
      <dgm:spPr/>
      <dgm:t>
        <a:bodyPr/>
        <a:lstStyle/>
        <a:p>
          <a:pPr algn="ctr"/>
          <a:r>
            <a:rPr lang="en-US" sz="2800" b="1" dirty="0" smtClean="0">
              <a:latin typeface="Arial" pitchFamily="34" charset="0"/>
              <a:cs typeface="Arial" pitchFamily="34" charset="0"/>
            </a:rPr>
            <a:t>Combined/Hybrid Unsupervised and Supervised Approach</a:t>
          </a:r>
          <a:endParaRPr lang="en-US" sz="2800" b="1" dirty="0"/>
        </a:p>
      </dgm:t>
    </dgm:pt>
    <dgm:pt modelId="{D6C4806A-5668-42A6-8201-7B0148764814}" type="parTrans" cxnId="{C7AA56C3-F04C-4032-8635-B64D520B19D9}">
      <dgm:prSet/>
      <dgm:spPr/>
      <dgm:t>
        <a:bodyPr/>
        <a:lstStyle/>
        <a:p>
          <a:pPr algn="ctr"/>
          <a:endParaRPr lang="en-US" sz="2800" b="1"/>
        </a:p>
      </dgm:t>
    </dgm:pt>
    <dgm:pt modelId="{8FD59E99-8C65-43F7-BB33-CA09159EB29E}" type="sibTrans" cxnId="{C7AA56C3-F04C-4032-8635-B64D520B19D9}">
      <dgm:prSet/>
      <dgm:spPr/>
      <dgm:t>
        <a:bodyPr/>
        <a:lstStyle/>
        <a:p>
          <a:pPr algn="ctr"/>
          <a:endParaRPr lang="en-US" sz="2800" b="1"/>
        </a:p>
      </dgm:t>
    </dgm:pt>
    <dgm:pt modelId="{7C736563-7AB2-41AE-87EB-7526B5D7FBCD}" type="pres">
      <dgm:prSet presAssocID="{B3E61E16-82DB-48D4-93FA-5D84546BBDC7}" presName="linear" presStyleCnt="0">
        <dgm:presLayoutVars>
          <dgm:animLvl val="lvl"/>
          <dgm:resizeHandles val="exact"/>
        </dgm:presLayoutVars>
      </dgm:prSet>
      <dgm:spPr/>
      <dgm:t>
        <a:bodyPr/>
        <a:lstStyle/>
        <a:p>
          <a:endParaRPr lang="en-US"/>
        </a:p>
      </dgm:t>
    </dgm:pt>
    <dgm:pt modelId="{10DA4A06-D1D4-40EC-9E33-0DB3046A7C20}" type="pres">
      <dgm:prSet presAssocID="{14210A09-913A-4217-B152-CA660FF93913}" presName="parentText" presStyleLbl="node1" presStyleIdx="0" presStyleCnt="3">
        <dgm:presLayoutVars>
          <dgm:chMax val="0"/>
          <dgm:bulletEnabled val="1"/>
        </dgm:presLayoutVars>
      </dgm:prSet>
      <dgm:spPr/>
      <dgm:t>
        <a:bodyPr/>
        <a:lstStyle/>
        <a:p>
          <a:endParaRPr lang="en-US"/>
        </a:p>
      </dgm:t>
    </dgm:pt>
    <dgm:pt modelId="{0FB85383-AC58-48FD-A1C5-E215F8E37D1E}" type="pres">
      <dgm:prSet presAssocID="{D1FC59B4-B3F6-4865-B4F8-D8C54ED93B0A}" presName="spacer" presStyleCnt="0"/>
      <dgm:spPr/>
    </dgm:pt>
    <dgm:pt modelId="{5E87B49D-1CC6-4A1D-8448-0494DD6B25C8}" type="pres">
      <dgm:prSet presAssocID="{666FE5E0-F62F-4E18-AC6F-F90D1CC5A517}" presName="parentText" presStyleLbl="node1" presStyleIdx="1" presStyleCnt="3">
        <dgm:presLayoutVars>
          <dgm:chMax val="0"/>
          <dgm:bulletEnabled val="1"/>
        </dgm:presLayoutVars>
      </dgm:prSet>
      <dgm:spPr/>
      <dgm:t>
        <a:bodyPr/>
        <a:lstStyle/>
        <a:p>
          <a:endParaRPr lang="en-US"/>
        </a:p>
      </dgm:t>
    </dgm:pt>
    <dgm:pt modelId="{31FECD7F-FDB6-4CE4-89C6-49B52B399AC2}" type="pres">
      <dgm:prSet presAssocID="{CCB62CB0-45FA-4DAE-B41D-AA6F414595E6}" presName="spacer" presStyleCnt="0"/>
      <dgm:spPr/>
    </dgm:pt>
    <dgm:pt modelId="{35084206-4D4C-43FE-A2B9-6B7857254698}" type="pres">
      <dgm:prSet presAssocID="{B6E22A82-F406-4C0A-B95F-3B601C2AE6B7}" presName="parentText" presStyleLbl="node1" presStyleIdx="2" presStyleCnt="3">
        <dgm:presLayoutVars>
          <dgm:chMax val="0"/>
          <dgm:bulletEnabled val="1"/>
        </dgm:presLayoutVars>
      </dgm:prSet>
      <dgm:spPr/>
      <dgm:t>
        <a:bodyPr/>
        <a:lstStyle/>
        <a:p>
          <a:endParaRPr lang="en-US"/>
        </a:p>
      </dgm:t>
    </dgm:pt>
  </dgm:ptLst>
  <dgm:cxnLst>
    <dgm:cxn modelId="{E29C83F7-EE0F-43D9-877D-1F22AD3A7F4C}" type="presOf" srcId="{B3E61E16-82DB-48D4-93FA-5D84546BBDC7}" destId="{7C736563-7AB2-41AE-87EB-7526B5D7FBCD}" srcOrd="0" destOrd="0" presId="urn:microsoft.com/office/officeart/2005/8/layout/vList2"/>
    <dgm:cxn modelId="{E193180A-7B1D-43E9-A85E-30DCFBF1403F}" type="presOf" srcId="{666FE5E0-F62F-4E18-AC6F-F90D1CC5A517}" destId="{5E87B49D-1CC6-4A1D-8448-0494DD6B25C8}" srcOrd="0" destOrd="0" presId="urn:microsoft.com/office/officeart/2005/8/layout/vList2"/>
    <dgm:cxn modelId="{BF355982-2FB3-401F-ACD0-91CB890732F2}" srcId="{B3E61E16-82DB-48D4-93FA-5D84546BBDC7}" destId="{14210A09-913A-4217-B152-CA660FF93913}" srcOrd="0" destOrd="0" parTransId="{1E78A9DB-FA1D-469F-AE10-6F9137AB266A}" sibTransId="{D1FC59B4-B3F6-4865-B4F8-D8C54ED93B0A}"/>
    <dgm:cxn modelId="{93BAC4F8-B572-4F77-943F-483008B07083}" type="presOf" srcId="{14210A09-913A-4217-B152-CA660FF93913}" destId="{10DA4A06-D1D4-40EC-9E33-0DB3046A7C20}" srcOrd="0" destOrd="0" presId="urn:microsoft.com/office/officeart/2005/8/layout/vList2"/>
    <dgm:cxn modelId="{C7AA56C3-F04C-4032-8635-B64D520B19D9}" srcId="{B3E61E16-82DB-48D4-93FA-5D84546BBDC7}" destId="{B6E22A82-F406-4C0A-B95F-3B601C2AE6B7}" srcOrd="2" destOrd="0" parTransId="{D6C4806A-5668-42A6-8201-7B0148764814}" sibTransId="{8FD59E99-8C65-43F7-BB33-CA09159EB29E}"/>
    <dgm:cxn modelId="{563969FC-D5AE-4ED5-BEBF-6D0720B19CD8}" type="presOf" srcId="{B6E22A82-F406-4C0A-B95F-3B601C2AE6B7}" destId="{35084206-4D4C-43FE-A2B9-6B7857254698}" srcOrd="0" destOrd="0" presId="urn:microsoft.com/office/officeart/2005/8/layout/vList2"/>
    <dgm:cxn modelId="{CFBD47B2-6287-4E4B-9829-B18214211DE0}" srcId="{B3E61E16-82DB-48D4-93FA-5D84546BBDC7}" destId="{666FE5E0-F62F-4E18-AC6F-F90D1CC5A517}" srcOrd="1" destOrd="0" parTransId="{2FFB1201-881A-4BBF-9800-24137B9A3298}" sibTransId="{CCB62CB0-45FA-4DAE-B41D-AA6F414595E6}"/>
    <dgm:cxn modelId="{2EDE4B50-4114-40D4-B589-63FA797BAB5C}" type="presParOf" srcId="{7C736563-7AB2-41AE-87EB-7526B5D7FBCD}" destId="{10DA4A06-D1D4-40EC-9E33-0DB3046A7C20}" srcOrd="0" destOrd="0" presId="urn:microsoft.com/office/officeart/2005/8/layout/vList2"/>
    <dgm:cxn modelId="{A405409B-9E65-4F6D-B7F6-B79E21EA2A11}" type="presParOf" srcId="{7C736563-7AB2-41AE-87EB-7526B5D7FBCD}" destId="{0FB85383-AC58-48FD-A1C5-E215F8E37D1E}" srcOrd="1" destOrd="0" presId="urn:microsoft.com/office/officeart/2005/8/layout/vList2"/>
    <dgm:cxn modelId="{573549A1-9B4F-4ECB-A7DC-3FBDAF86E04F}" type="presParOf" srcId="{7C736563-7AB2-41AE-87EB-7526B5D7FBCD}" destId="{5E87B49D-1CC6-4A1D-8448-0494DD6B25C8}" srcOrd="2" destOrd="0" presId="urn:microsoft.com/office/officeart/2005/8/layout/vList2"/>
    <dgm:cxn modelId="{E6DD4BA0-540D-4504-AFF5-D7626D04A8CC}" type="presParOf" srcId="{7C736563-7AB2-41AE-87EB-7526B5D7FBCD}" destId="{31FECD7F-FDB6-4CE4-89C6-49B52B399AC2}" srcOrd="3" destOrd="0" presId="urn:microsoft.com/office/officeart/2005/8/layout/vList2"/>
    <dgm:cxn modelId="{3DC8A164-2B6D-4B1E-AAC6-EEB2BCE120B5}" type="presParOf" srcId="{7C736563-7AB2-41AE-87EB-7526B5D7FBCD}" destId="{35084206-4D4C-43FE-A2B9-6B7857254698}"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C5CDE0-B7E0-4427-8D7A-7C81F0FA2320}">
      <dsp:nvSpPr>
        <dsp:cNvPr id="0" name=""/>
        <dsp:cNvSpPr/>
      </dsp:nvSpPr>
      <dsp:spPr>
        <a:xfrm rot="5400000">
          <a:off x="-184875" y="188045"/>
          <a:ext cx="1232505" cy="862754"/>
        </a:xfrm>
        <a:prstGeom prst="chevr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Calibri" pitchFamily="34" charset="0"/>
            </a:rPr>
            <a:t>1</a:t>
          </a:r>
          <a:endParaRPr lang="en-US" sz="2800" kern="1200" dirty="0">
            <a:latin typeface="Calibri" pitchFamily="34" charset="0"/>
          </a:endParaRPr>
        </a:p>
      </dsp:txBody>
      <dsp:txXfrm rot="5400000">
        <a:off x="-184875" y="188045"/>
        <a:ext cx="1232505" cy="862754"/>
      </dsp:txXfrm>
    </dsp:sp>
    <dsp:sp modelId="{6340B7AD-AEA2-4B07-8B19-4AC08F83C8C2}">
      <dsp:nvSpPr>
        <dsp:cNvPr id="0" name=""/>
        <dsp:cNvSpPr/>
      </dsp:nvSpPr>
      <dsp:spPr>
        <a:xfrm rot="5400000">
          <a:off x="3840602" y="-2974677"/>
          <a:ext cx="801550" cy="6757245"/>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rtl="0">
            <a:lnSpc>
              <a:spcPct val="90000"/>
            </a:lnSpc>
            <a:spcBef>
              <a:spcPct val="0"/>
            </a:spcBef>
            <a:spcAft>
              <a:spcPct val="15000"/>
            </a:spcAft>
            <a:buChar char="••"/>
          </a:pPr>
          <a:r>
            <a:rPr kumimoji="0" lang="en-US" sz="2800" b="1" i="0" u="none" strike="noStrike" kern="1200" cap="none" normalizeH="0" baseline="0" dirty="0" smtClean="0">
              <a:ln/>
              <a:effectLst/>
              <a:latin typeface="+mj-lt"/>
              <a:ea typeface="Times New Roman" pitchFamily="18" charset="0"/>
              <a:cs typeface="Arial" pitchFamily="34" charset="0"/>
            </a:rPr>
            <a:t>Acquisition of Data</a:t>
          </a:r>
          <a:endParaRPr lang="en-US" sz="2800" b="1" kern="1200" dirty="0">
            <a:latin typeface="+mj-lt"/>
            <a:cs typeface="Arial" pitchFamily="34" charset="0"/>
          </a:endParaRPr>
        </a:p>
      </dsp:txBody>
      <dsp:txXfrm rot="5400000">
        <a:off x="3840602" y="-2974677"/>
        <a:ext cx="801550" cy="6757245"/>
      </dsp:txXfrm>
    </dsp:sp>
    <dsp:sp modelId="{53432424-F615-4C69-83B1-A1F547FBA439}">
      <dsp:nvSpPr>
        <dsp:cNvPr id="0" name=""/>
        <dsp:cNvSpPr/>
      </dsp:nvSpPr>
      <dsp:spPr>
        <a:xfrm rot="5400000">
          <a:off x="-184875" y="1273697"/>
          <a:ext cx="1232505" cy="862754"/>
        </a:xfrm>
        <a:prstGeom prst="chevr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Calibri" pitchFamily="34" charset="0"/>
            </a:rPr>
            <a:t>2</a:t>
          </a:r>
          <a:endParaRPr lang="en-US" sz="3200" kern="1200" dirty="0">
            <a:latin typeface="Calibri" pitchFamily="34" charset="0"/>
          </a:endParaRPr>
        </a:p>
      </dsp:txBody>
      <dsp:txXfrm rot="5400000">
        <a:off x="-184875" y="1273697"/>
        <a:ext cx="1232505" cy="862754"/>
      </dsp:txXfrm>
    </dsp:sp>
    <dsp:sp modelId="{B1ACE7CE-EDC7-4DD9-8750-574B1491F929}">
      <dsp:nvSpPr>
        <dsp:cNvPr id="0" name=""/>
        <dsp:cNvSpPr/>
      </dsp:nvSpPr>
      <dsp:spPr>
        <a:xfrm rot="5400000">
          <a:off x="3840812" y="-1889237"/>
          <a:ext cx="801128" cy="6757245"/>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kumimoji="0" lang="en-US" sz="2800" b="1" i="0" u="none" strike="noStrike" kern="1200" cap="none" normalizeH="0" baseline="0" dirty="0" smtClean="0">
              <a:ln/>
              <a:effectLst/>
              <a:latin typeface="+mj-lt"/>
              <a:ea typeface="Times New Roman" pitchFamily="18" charset="0"/>
              <a:cs typeface="Arial" pitchFamily="34" charset="0"/>
            </a:rPr>
            <a:t>Feature Generation / Extraction </a:t>
          </a:r>
          <a:endParaRPr lang="en-US" sz="2800" b="1" kern="1200" dirty="0">
            <a:latin typeface="+mj-lt"/>
            <a:cs typeface="Arial" pitchFamily="34" charset="0"/>
          </a:endParaRPr>
        </a:p>
      </dsp:txBody>
      <dsp:txXfrm rot="5400000">
        <a:off x="3840812" y="-1889237"/>
        <a:ext cx="801128" cy="6757245"/>
      </dsp:txXfrm>
    </dsp:sp>
    <dsp:sp modelId="{2BAAF0AD-1E15-4E7C-9F7B-96027F272907}">
      <dsp:nvSpPr>
        <dsp:cNvPr id="0" name=""/>
        <dsp:cNvSpPr/>
      </dsp:nvSpPr>
      <dsp:spPr>
        <a:xfrm rot="5400000">
          <a:off x="-184875" y="2359348"/>
          <a:ext cx="1232505" cy="862754"/>
        </a:xfrm>
        <a:prstGeom prst="chevr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Calibri" pitchFamily="34" charset="0"/>
            </a:rPr>
            <a:t>3</a:t>
          </a:r>
          <a:endParaRPr lang="en-US" sz="2800" kern="1200" dirty="0">
            <a:latin typeface="Calibri" pitchFamily="34" charset="0"/>
          </a:endParaRPr>
        </a:p>
      </dsp:txBody>
      <dsp:txXfrm rot="5400000">
        <a:off x="-184875" y="2359348"/>
        <a:ext cx="1232505" cy="862754"/>
      </dsp:txXfrm>
    </dsp:sp>
    <dsp:sp modelId="{7E28F767-1DFB-4BEC-92D2-A15D8E700FF3}">
      <dsp:nvSpPr>
        <dsp:cNvPr id="0" name=""/>
        <dsp:cNvSpPr/>
      </dsp:nvSpPr>
      <dsp:spPr>
        <a:xfrm rot="5400000">
          <a:off x="3840812" y="-803585"/>
          <a:ext cx="801128" cy="6757245"/>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kumimoji="0" lang="en-US" sz="2800" b="1" i="0" u="none" strike="noStrike" kern="1200" cap="none" normalizeH="0" baseline="0" dirty="0" smtClean="0">
              <a:ln/>
              <a:effectLst/>
              <a:latin typeface="+mj-lt"/>
              <a:ea typeface="Times New Roman" pitchFamily="18" charset="0"/>
              <a:cs typeface="Arial" pitchFamily="34" charset="0"/>
            </a:rPr>
            <a:t>Develop, Tabulate and Displays results</a:t>
          </a:r>
          <a:endParaRPr lang="en-US" sz="2800" b="1" kern="1200" dirty="0">
            <a:latin typeface="+mj-lt"/>
            <a:cs typeface="Arial" pitchFamily="34" charset="0"/>
          </a:endParaRPr>
        </a:p>
      </dsp:txBody>
      <dsp:txXfrm rot="5400000">
        <a:off x="3840812" y="-803585"/>
        <a:ext cx="801128" cy="6757245"/>
      </dsp:txXfrm>
    </dsp:sp>
    <dsp:sp modelId="{E779F9BE-2244-469E-A417-C6C450297FB4}">
      <dsp:nvSpPr>
        <dsp:cNvPr id="0" name=""/>
        <dsp:cNvSpPr/>
      </dsp:nvSpPr>
      <dsp:spPr>
        <a:xfrm rot="5400000">
          <a:off x="-184875" y="3444999"/>
          <a:ext cx="1232505" cy="862754"/>
        </a:xfrm>
        <a:prstGeom prst="chevr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Calibri" pitchFamily="34" charset="0"/>
            </a:rPr>
            <a:t>4</a:t>
          </a:r>
          <a:endParaRPr lang="en-US" sz="2800" kern="1200" dirty="0">
            <a:latin typeface="Calibri" pitchFamily="34" charset="0"/>
          </a:endParaRPr>
        </a:p>
      </dsp:txBody>
      <dsp:txXfrm rot="5400000">
        <a:off x="-184875" y="3444999"/>
        <a:ext cx="1232505" cy="862754"/>
      </dsp:txXfrm>
    </dsp:sp>
    <dsp:sp modelId="{D9FD9900-B644-4673-8EF3-FDCD7095C170}">
      <dsp:nvSpPr>
        <dsp:cNvPr id="0" name=""/>
        <dsp:cNvSpPr/>
      </dsp:nvSpPr>
      <dsp:spPr>
        <a:xfrm rot="5400000">
          <a:off x="3840812" y="282065"/>
          <a:ext cx="801128" cy="6757245"/>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rtl="0">
            <a:lnSpc>
              <a:spcPct val="90000"/>
            </a:lnSpc>
            <a:spcBef>
              <a:spcPct val="0"/>
            </a:spcBef>
            <a:spcAft>
              <a:spcPct val="15000"/>
            </a:spcAft>
            <a:buChar char="••"/>
          </a:pPr>
          <a:r>
            <a:rPr kumimoji="0" lang="en-US" sz="2800" b="1" i="0" u="none" strike="noStrike" kern="1200" cap="none" normalizeH="0" baseline="0" dirty="0" smtClean="0">
              <a:ln/>
              <a:effectLst/>
              <a:latin typeface="+mj-lt"/>
              <a:ea typeface="Times New Roman" pitchFamily="18" charset="0"/>
              <a:cs typeface="Arial" pitchFamily="34" charset="0"/>
            </a:rPr>
            <a:t>Analysis</a:t>
          </a:r>
          <a:endParaRPr lang="en-US" sz="2800" b="1" kern="1200" dirty="0">
            <a:latin typeface="+mj-lt"/>
            <a:cs typeface="Arial" pitchFamily="34" charset="0"/>
          </a:endParaRPr>
        </a:p>
      </dsp:txBody>
      <dsp:txXfrm rot="5400000">
        <a:off x="3840812" y="282065"/>
        <a:ext cx="801128" cy="675724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7E9FB3-34B0-4EC9-A9CF-1DE69CB64F8C}">
      <dsp:nvSpPr>
        <dsp:cNvPr id="0" name=""/>
        <dsp:cNvSpPr/>
      </dsp:nvSpPr>
      <dsp:spPr>
        <a:xfrm rot="16200000">
          <a:off x="-676622" y="677664"/>
          <a:ext cx="4064000" cy="2708671"/>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0" tIns="0" rIns="223738" bIns="0" numCol="1" spcCol="1270" anchor="ctr" anchorCtr="0">
          <a:noAutofit/>
        </a:bodyPr>
        <a:lstStyle/>
        <a:p>
          <a:pPr lvl="0" algn="ctr" defTabSz="1555750">
            <a:lnSpc>
              <a:spcPct val="90000"/>
            </a:lnSpc>
            <a:spcBef>
              <a:spcPct val="0"/>
            </a:spcBef>
            <a:spcAft>
              <a:spcPct val="35000"/>
            </a:spcAft>
          </a:pPr>
          <a:r>
            <a:rPr lang="en-US" sz="3500" b="1" kern="1200" dirty="0" smtClean="0">
              <a:latin typeface="Arial" pitchFamily="34" charset="0"/>
              <a:cs typeface="Arial" pitchFamily="34" charset="0"/>
            </a:rPr>
            <a:t>Time Domain </a:t>
          </a:r>
          <a:endParaRPr lang="en-US" sz="3500" kern="1200" dirty="0"/>
        </a:p>
      </dsp:txBody>
      <dsp:txXfrm rot="16200000">
        <a:off x="-676622" y="677664"/>
        <a:ext cx="4064000" cy="2708671"/>
      </dsp:txXfrm>
    </dsp:sp>
    <dsp:sp modelId="{AA5DC85D-F99F-45C1-B7FF-29C685490927}">
      <dsp:nvSpPr>
        <dsp:cNvPr id="0" name=""/>
        <dsp:cNvSpPr/>
      </dsp:nvSpPr>
      <dsp:spPr>
        <a:xfrm rot="16200000">
          <a:off x="2235200" y="677664"/>
          <a:ext cx="4064000" cy="2708671"/>
        </a:xfrm>
        <a:prstGeom prst="flowChartManualOperati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0" tIns="0" rIns="223738" bIns="0" numCol="1" spcCol="1270" anchor="ctr" anchorCtr="0">
          <a:noAutofit/>
        </a:bodyPr>
        <a:lstStyle/>
        <a:p>
          <a:pPr lvl="0" algn="ctr" defTabSz="1555750">
            <a:lnSpc>
              <a:spcPct val="90000"/>
            </a:lnSpc>
            <a:spcBef>
              <a:spcPct val="0"/>
            </a:spcBef>
            <a:spcAft>
              <a:spcPct val="35000"/>
            </a:spcAft>
          </a:pPr>
          <a:r>
            <a:rPr lang="en-US" sz="3500" b="1" kern="1200" dirty="0" smtClean="0">
              <a:latin typeface="Arial" pitchFamily="34" charset="0"/>
              <a:cs typeface="Arial" pitchFamily="34" charset="0"/>
            </a:rPr>
            <a:t>Frequency Domain </a:t>
          </a:r>
          <a:endParaRPr lang="en-US" sz="3500" kern="1200" dirty="0"/>
        </a:p>
      </dsp:txBody>
      <dsp:txXfrm rot="16200000">
        <a:off x="2235200" y="677664"/>
        <a:ext cx="4064000" cy="2708671"/>
      </dsp:txXfrm>
    </dsp:sp>
    <dsp:sp modelId="{B89FD4AE-167B-411A-BFC7-B54E8000218C}">
      <dsp:nvSpPr>
        <dsp:cNvPr id="0" name=""/>
        <dsp:cNvSpPr/>
      </dsp:nvSpPr>
      <dsp:spPr>
        <a:xfrm rot="16200000">
          <a:off x="5147022" y="677664"/>
          <a:ext cx="4064000" cy="2708671"/>
        </a:xfrm>
        <a:prstGeom prst="flowChartManualOperati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0" tIns="0" rIns="223738" bIns="0" numCol="1" spcCol="1270" anchor="ctr" anchorCtr="0">
          <a:noAutofit/>
        </a:bodyPr>
        <a:lstStyle/>
        <a:p>
          <a:pPr lvl="0" algn="ctr" defTabSz="1555750">
            <a:lnSpc>
              <a:spcPct val="90000"/>
            </a:lnSpc>
            <a:spcBef>
              <a:spcPct val="0"/>
            </a:spcBef>
            <a:spcAft>
              <a:spcPct val="35000"/>
            </a:spcAft>
          </a:pPr>
          <a:r>
            <a:rPr lang="en-US" sz="3500" b="1" kern="1200" dirty="0" smtClean="0">
              <a:latin typeface="Arial" pitchFamily="34" charset="0"/>
              <a:cs typeface="Arial" pitchFamily="34" charset="0"/>
            </a:rPr>
            <a:t>Time-Frequency Domain </a:t>
          </a:r>
          <a:endParaRPr lang="en-US" sz="3500" kern="1200" dirty="0"/>
        </a:p>
      </dsp:txBody>
      <dsp:txXfrm rot="16200000">
        <a:off x="5147022" y="677664"/>
        <a:ext cx="4064000" cy="27086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50DB45-0EFF-4941-B978-9E150EC57451}">
      <dsp:nvSpPr>
        <dsp:cNvPr id="0" name=""/>
        <dsp:cNvSpPr/>
      </dsp:nvSpPr>
      <dsp:spPr>
        <a:xfrm rot="5400000">
          <a:off x="-269263" y="272421"/>
          <a:ext cx="1795090" cy="125656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just" defTabSz="1555750">
            <a:lnSpc>
              <a:spcPct val="90000"/>
            </a:lnSpc>
            <a:spcBef>
              <a:spcPct val="0"/>
            </a:spcBef>
            <a:spcAft>
              <a:spcPct val="35000"/>
            </a:spcAft>
          </a:pPr>
          <a:r>
            <a:rPr lang="en-US" sz="3500" b="1" kern="1200" dirty="0" smtClean="0">
              <a:latin typeface="Calibri" pitchFamily="34" charset="0"/>
            </a:rPr>
            <a:t>Step 1</a:t>
          </a:r>
          <a:endParaRPr lang="en-US" sz="3500" b="1" kern="1200" dirty="0">
            <a:latin typeface="Calibri" pitchFamily="34" charset="0"/>
          </a:endParaRPr>
        </a:p>
      </dsp:txBody>
      <dsp:txXfrm rot="5400000">
        <a:off x="-269263" y="272421"/>
        <a:ext cx="1795090" cy="1256563"/>
      </dsp:txXfrm>
    </dsp:sp>
    <dsp:sp modelId="{EEE17A5F-F15A-4D65-BBE0-B8840C3A6109}">
      <dsp:nvSpPr>
        <dsp:cNvPr id="0" name=""/>
        <dsp:cNvSpPr/>
      </dsp:nvSpPr>
      <dsp:spPr>
        <a:xfrm rot="5400000">
          <a:off x="4159677" y="-2899955"/>
          <a:ext cx="1166808" cy="69730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latin typeface="Arial" pitchFamily="34" charset="0"/>
              <a:cs typeface="Arial" pitchFamily="34" charset="0"/>
            </a:rPr>
            <a:t>Undertake the study of required concept</a:t>
          </a:r>
          <a:endParaRPr lang="en-US" sz="2400" b="1" kern="1200" dirty="0">
            <a:latin typeface="Arial" pitchFamily="34" charset="0"/>
            <a:cs typeface="Arial" pitchFamily="34" charset="0"/>
          </a:endParaRPr>
        </a:p>
        <a:p>
          <a:pPr marL="228600" lvl="1" indent="-228600" algn="l" defTabSz="1066800">
            <a:lnSpc>
              <a:spcPct val="90000"/>
            </a:lnSpc>
            <a:spcBef>
              <a:spcPct val="0"/>
            </a:spcBef>
            <a:spcAft>
              <a:spcPct val="15000"/>
            </a:spcAft>
            <a:buChar char="••"/>
          </a:pPr>
          <a:r>
            <a:rPr lang="en-US" sz="2400" b="1" kern="1200" dirty="0" smtClean="0">
              <a:latin typeface="Arial" pitchFamily="34" charset="0"/>
              <a:cs typeface="Arial" pitchFamily="34" charset="0"/>
            </a:rPr>
            <a:t>Based on theoretical study, propose  an ultrasonic signal classification methodology</a:t>
          </a:r>
          <a:endParaRPr lang="en-US" sz="2400" b="1" kern="1200" dirty="0">
            <a:latin typeface="Arial" pitchFamily="34" charset="0"/>
            <a:cs typeface="Arial" pitchFamily="34" charset="0"/>
          </a:endParaRPr>
        </a:p>
      </dsp:txBody>
      <dsp:txXfrm rot="5400000">
        <a:off x="4159677" y="-2899955"/>
        <a:ext cx="1166808" cy="6973036"/>
      </dsp:txXfrm>
    </dsp:sp>
    <dsp:sp modelId="{18B1CE50-2993-4DA2-861F-A79E7E95793F}">
      <dsp:nvSpPr>
        <dsp:cNvPr id="0" name=""/>
        <dsp:cNvSpPr/>
      </dsp:nvSpPr>
      <dsp:spPr>
        <a:xfrm rot="5400000">
          <a:off x="-269263" y="1876310"/>
          <a:ext cx="1795090" cy="125656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just" defTabSz="1555750">
            <a:lnSpc>
              <a:spcPct val="90000"/>
            </a:lnSpc>
            <a:spcBef>
              <a:spcPct val="0"/>
            </a:spcBef>
            <a:spcAft>
              <a:spcPct val="35000"/>
            </a:spcAft>
          </a:pPr>
          <a:r>
            <a:rPr lang="en-US" sz="3500" b="1" kern="1200" dirty="0" smtClean="0">
              <a:latin typeface="Calibri" pitchFamily="34" charset="0"/>
            </a:rPr>
            <a:t>Step 2</a:t>
          </a:r>
          <a:endParaRPr lang="en-US" sz="3500" b="1" kern="1200" dirty="0">
            <a:latin typeface="Calibri" pitchFamily="34" charset="0"/>
          </a:endParaRPr>
        </a:p>
      </dsp:txBody>
      <dsp:txXfrm rot="5400000">
        <a:off x="-269263" y="1876310"/>
        <a:ext cx="1795090" cy="1256563"/>
      </dsp:txXfrm>
    </dsp:sp>
    <dsp:sp modelId="{9729C4B6-1064-4EF0-9A52-AF1596336A7F}">
      <dsp:nvSpPr>
        <dsp:cNvPr id="0" name=""/>
        <dsp:cNvSpPr/>
      </dsp:nvSpPr>
      <dsp:spPr>
        <a:xfrm rot="5400000">
          <a:off x="4159677" y="-1296067"/>
          <a:ext cx="1166808" cy="69730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latin typeface="Arial" pitchFamily="34" charset="0"/>
              <a:cs typeface="Arial" pitchFamily="34" charset="0"/>
            </a:rPr>
            <a:t>Apply different time to frequency conversion techniques using MATLAB programming environment</a:t>
          </a:r>
          <a:endParaRPr lang="en-US" sz="2400" b="1" kern="1200" dirty="0">
            <a:latin typeface="Arial" pitchFamily="34" charset="0"/>
            <a:cs typeface="Arial" pitchFamily="34" charset="0"/>
          </a:endParaRPr>
        </a:p>
      </dsp:txBody>
      <dsp:txXfrm rot="5400000">
        <a:off x="4159677" y="-1296067"/>
        <a:ext cx="1166808" cy="6973036"/>
      </dsp:txXfrm>
    </dsp:sp>
    <dsp:sp modelId="{26FDDA5C-DD6F-45AB-996F-6FC24F1A842E}">
      <dsp:nvSpPr>
        <dsp:cNvPr id="0" name=""/>
        <dsp:cNvSpPr/>
      </dsp:nvSpPr>
      <dsp:spPr>
        <a:xfrm rot="5400000">
          <a:off x="-269263" y="3500214"/>
          <a:ext cx="1795090" cy="125656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just" defTabSz="1555750">
            <a:lnSpc>
              <a:spcPct val="90000"/>
            </a:lnSpc>
            <a:spcBef>
              <a:spcPct val="0"/>
            </a:spcBef>
            <a:spcAft>
              <a:spcPct val="35000"/>
            </a:spcAft>
          </a:pPr>
          <a:r>
            <a:rPr lang="en-US" sz="3500" b="1" kern="1200" dirty="0" smtClean="0">
              <a:latin typeface="Calibri" pitchFamily="34" charset="0"/>
            </a:rPr>
            <a:t>Step 3</a:t>
          </a:r>
          <a:endParaRPr lang="en-US" sz="3500" b="1" kern="1200" dirty="0">
            <a:latin typeface="Calibri" pitchFamily="34" charset="0"/>
          </a:endParaRPr>
        </a:p>
      </dsp:txBody>
      <dsp:txXfrm rot="5400000">
        <a:off x="-269263" y="3500214"/>
        <a:ext cx="1795090" cy="1256563"/>
      </dsp:txXfrm>
    </dsp:sp>
    <dsp:sp modelId="{EF620FE7-3D80-4C21-AB6E-7802DF6F817C}">
      <dsp:nvSpPr>
        <dsp:cNvPr id="0" name=""/>
        <dsp:cNvSpPr/>
      </dsp:nvSpPr>
      <dsp:spPr>
        <a:xfrm rot="5400000">
          <a:off x="4139660" y="327837"/>
          <a:ext cx="1206841" cy="69730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latin typeface="Arial" pitchFamily="34" charset="0"/>
              <a:cs typeface="Arial" pitchFamily="34" charset="0"/>
            </a:rPr>
            <a:t>Analyze the outcome of different techniques</a:t>
          </a:r>
          <a:endParaRPr lang="en-US" sz="2400" b="1" kern="1200" dirty="0">
            <a:latin typeface="Arial" pitchFamily="34" charset="0"/>
            <a:cs typeface="Arial" pitchFamily="34" charset="0"/>
          </a:endParaRPr>
        </a:p>
        <a:p>
          <a:pPr marL="228600" lvl="1" indent="-228600" algn="l" defTabSz="1066800">
            <a:lnSpc>
              <a:spcPct val="90000"/>
            </a:lnSpc>
            <a:spcBef>
              <a:spcPct val="0"/>
            </a:spcBef>
            <a:spcAft>
              <a:spcPct val="15000"/>
            </a:spcAft>
            <a:buChar char="••"/>
          </a:pPr>
          <a:r>
            <a:rPr lang="en-US" sz="2400" b="1" kern="1200" dirty="0" smtClean="0">
              <a:latin typeface="Arial" pitchFamily="34" charset="0"/>
              <a:cs typeface="Arial" pitchFamily="34" charset="0"/>
            </a:rPr>
            <a:t>Recommend the most suitable technique(s) in terms of accuracy and computational cost </a:t>
          </a:r>
          <a:endParaRPr lang="en-US" sz="2400" b="1" kern="1200" dirty="0">
            <a:latin typeface="Arial" pitchFamily="34" charset="0"/>
            <a:cs typeface="Arial" pitchFamily="34" charset="0"/>
          </a:endParaRPr>
        </a:p>
      </dsp:txBody>
      <dsp:txXfrm rot="5400000">
        <a:off x="4139660" y="327837"/>
        <a:ext cx="1206841" cy="697303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772FB8-7272-4E28-B8F1-0BFD6B2F9EC9}" type="datetimeFigureOut">
              <a:rPr lang="en-US" smtClean="0"/>
              <a:pPr/>
              <a:t>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54E15B-ECA6-4401-8DAB-FE64E2F95E2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786</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sonar do not possess any mean to classify the returning echoes w r t material of mine and only provide raw data about mine presence. This necessitates further evolutions of using PAP underwater vehicles or divers for positive identity of mines.</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Coming to the outline of my presentation, I shall be briefly touching upon the subjects listed on the slide.</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Ultrasonic signals, as the name implies, are primarily the acoustic signal above the human hearing range i.e. more than 20 </a:t>
            </a:r>
            <a:r>
              <a:rPr lang="en-US" sz="1200" kern="1200" dirty="0" err="1" smtClean="0">
                <a:solidFill>
                  <a:schemeClr val="tx1"/>
                </a:solidFill>
                <a:latin typeface="+mn-lt"/>
                <a:ea typeface="+mn-ea"/>
                <a:cs typeface="+mn-cs"/>
              </a:rPr>
              <a:t>Khz</a:t>
            </a:r>
            <a:r>
              <a:rPr lang="en-US" sz="1200" kern="1200" dirty="0" smtClean="0">
                <a:solidFill>
                  <a:schemeClr val="tx1"/>
                </a:solidFill>
                <a:latin typeface="+mn-lt"/>
                <a:ea typeface="+mn-ea"/>
                <a:cs typeface="+mn-cs"/>
              </a:rPr>
              <a:t>. Despite being complex natured, ultrasonic signals are widely used in number of applications i.e. medical field commonly known as ultrasound and non destructive testing commonly known as NDT. Another application of ultrasonic signals is in naval domain wherein ultrasonic </a:t>
            </a:r>
            <a:r>
              <a:rPr lang="en-US" sz="1200" kern="1200" dirty="0" err="1" smtClean="0">
                <a:solidFill>
                  <a:schemeClr val="tx1"/>
                </a:solidFill>
                <a:latin typeface="+mn-lt"/>
                <a:ea typeface="+mn-ea"/>
                <a:cs typeface="+mn-cs"/>
              </a:rPr>
              <a:t>sonars</a:t>
            </a:r>
            <a:r>
              <a:rPr lang="en-US" sz="1200" kern="1200" dirty="0" smtClean="0">
                <a:solidFill>
                  <a:schemeClr val="tx1"/>
                </a:solidFill>
                <a:latin typeface="+mn-lt"/>
                <a:ea typeface="+mn-ea"/>
                <a:cs typeface="+mn-cs"/>
              </a:rPr>
              <a:t> are used onboard a mine hunting vessel commonly known as MCMV. </a:t>
            </a:r>
            <a:endParaRPr lang="en-US" sz="1200" kern="1200" dirty="0">
              <a:solidFill>
                <a:schemeClr val="tx1"/>
              </a:solidFill>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Primary roles of a sonar system, onboard a naval unit, include discovery, location, tracking and categorization of underwater contacts through reception of acoustic signals. Here classification or recognition is a process of gathering information about objects in the environment and then to estimate their behavior. Despite the fact that confirmation for the presence of a target or object serves various purposes and makes sonar system a complete utility, the absence of any classification of target or object restricts the advanced utilization of sonar in naval warfare applications and compels the naval units to ensure various steps prior initiating any counter attack or maintaining track of specific vessel in presence of multiple vessels. This effect is even more pronounced when operating onboard a Mine Counter Measuring and Mine Hunting Vessel. </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signal analysis of acquired ultrasonic sonar signals for identification and classification of mine is similar to sound recognition system above surface; upon which a good amount of work has already been done. The examples include speaker recognition systems, speech recognition systems, vehicle recognition systems and machine error, fault diagnosis or inspection systems. However, the basic difference in achieving the classification from ultrasonic sonar signals and above surface sound signals</a:t>
            </a:r>
            <a:r>
              <a:rPr lang="en-GB" sz="1200" kern="1200" dirty="0" smtClean="0">
                <a:solidFill>
                  <a:schemeClr val="tx1"/>
                </a:solidFill>
                <a:latin typeface="+mn-lt"/>
                <a:ea typeface="+mn-ea"/>
                <a:cs typeface="+mn-cs"/>
              </a:rPr>
              <a:t> is the complexity involved in the signal processing. Though ultrasonic signals are quite informative and are extensively used in marine as well as NDT applications; however, they are reasonably complex due non stationary in nature and require sophisticated signal processing and modern classification techniques in order to derive useful information.</a:t>
            </a: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Prior deciding upon the objective and scope of the thesis, need was felt to review the literature available on the concept. The availability of literature on the subject was very less primarily due to involved confidentiality and nature of modern defence related commercial work. However, some literature was reviewed which helped in establishing the significance of active sonar signal classification in mine warfare. Let me say that literature review was the most time consuming activity of my thesis, however, today I feel that time spent on this activity has proved very much helpful towards completion of my thesis.</a:t>
            </a: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the said backdrop the objective of this thesis is to develop a suitable methodology to classify an ultrasonic sonar signal and implement an acoustic analysis mechanism capable to classify the returning ultrasonic sonar echoes in terms of material of mine i.e. Metal or Non-Metal.</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According to the objective, the scope of this thesis was determined as shown on the slide. The same spells “To determine the differences in ultrasonic echoes from objects of different materials with the use of advanced digital signal processing techniques and to classify an underwater ultrasonic sonar signal through analysis of its parameters and characteristics while considering dynamics and complexities involved vis-à-vis requirement of mine warfare”.</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Based on the comparison of capabilities of the two basic types i.e. unsupervised and supervised learning methods, mentioned features and capabilities, supervised learning method is proposed for achieving the objective of this thesis. Supervise learning provides a systematic approach to achieve the desired material classification. The supervised learning methodology has four basic steps as shown on the slide. Each one will be discussed now in upcoming slides.</a:t>
            </a:r>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Acquisition of data is the first step of Supervise learning methodology. However, irrespective of data type and nature of assignment, acquisition and collection of data is the most expensive and time consuming activity. Same is true in our case where ultrasonic signals generated from some ultrasonic transmitter and subsequently reflected by objects/mines having different materials were to be acquired.  </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 am Lt Cdr Abdul Rahman and for next 30 minutes or so I shall be endeavoring to brief this august gathering about my thesis on a duly deliberated subject i.e. MATERIAL CLASSIFICATION USING ULTRASONIC ECHOES. I am very grateful to Cdr Dr Tariq </a:t>
            </a:r>
            <a:r>
              <a:rPr lang="en-US" sz="1200" kern="1200" dirty="0" err="1" smtClean="0">
                <a:solidFill>
                  <a:schemeClr val="tx1"/>
                </a:solidFill>
                <a:latin typeface="+mn-lt"/>
                <a:ea typeface="+mn-ea"/>
                <a:cs typeface="+mn-cs"/>
              </a:rPr>
              <a:t>Mairaj</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Rasool</a:t>
            </a:r>
            <a:r>
              <a:rPr lang="en-US" sz="1200" kern="1200" dirty="0" smtClean="0">
                <a:solidFill>
                  <a:schemeClr val="tx1"/>
                </a:solidFill>
                <a:latin typeface="+mn-lt"/>
                <a:ea typeface="+mn-ea"/>
                <a:cs typeface="+mn-cs"/>
              </a:rPr>
              <a:t> Khan PN who has given me the opportunity to work under his able guidance for research on this topic. </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second step of supervise learning methodology is the application of selected signal processing techniques for generating the desired features. The core function of application of any signal processing technique is to generate the desired features for onward utilization in classification step. These features not only discriminate the recorded classes but play the most crucial rule in achieving a successful classification. The steps has a much wider and open option scope which starts after the acquisition of data and end till feature generation, just before the classification process. The two basic phases to accomplish the core task of this step are (a) Pre-processing of all trained and test signals and (b) Application of feature generation algorithms for selected features of particular domain. </a:t>
            </a:r>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Since the acquired ultrasonic signal not only contained unwanted noise with them but also varied in their nature and dynamic range. These issues are handled through application of pre-processing phase. Though there is no fixed rule but in general, digital filtering, normalization and windowing processes are included in this phase. These processes filter out the unwanted noise associated with the signal under analysis, bring the signal into a range consistent with expected values, divide the signal into small sections for independent analysis and helps in removing the discontinuities and distortion. This phase not only improves the signal to noise but also enhances the accuracy and efficiency of the feature extraction processes. In short it assists to improve the efficacy of classification process.</a:t>
            </a:r>
            <a:r>
              <a:rPr lang="en-US" sz="1200" strike="sngStrike"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order to enhance the accuracy and efficiency of the extraction processes, the acquired ultrasonic signals were to be pre-processed before features extraction process. Accordingly, the noise present in acquired ultrasonic signals was cancelled out by subjecting them to ambient ultrasonic signals. Similarly the acquired ultrasonic signals were windowed, as explained in next slide.</a:t>
            </a:r>
          </a:p>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Windowing is the process of dividing the signal into small sections to be looked at independently from one another and helps in removing the discontinuities and distortion.</a:t>
            </a:r>
            <a:r>
              <a:rPr lang="en-US" sz="1200" strike="sngStrike"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Window function provides us a snapshot of time varying signal for analysis. Among the various methods of windowing e.g. multiply the signal by zero except at point of interest, choice of window involves tradeoff between several factors. However, two considerations must be taken into account for windowing i.e. it must be short enough to represent the generating system to be stationary and must contain whole information of signal or the selected fixed length must contains all the frequency components.</a:t>
            </a:r>
          </a:p>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calculations for computing the window of operation or Region of Interest (</a:t>
            </a:r>
            <a:r>
              <a:rPr lang="en-US" sz="1200" i="1" kern="1200" dirty="0" smtClean="0">
                <a:solidFill>
                  <a:schemeClr val="tx1"/>
                </a:solidFill>
                <a:latin typeface="+mn-lt"/>
                <a:ea typeface="+mn-ea"/>
                <a:cs typeface="+mn-cs"/>
              </a:rPr>
              <a:t>ROI</a:t>
            </a:r>
            <a:r>
              <a:rPr lang="en-US" sz="1200" kern="1200" dirty="0" smtClean="0">
                <a:solidFill>
                  <a:schemeClr val="tx1"/>
                </a:solidFill>
                <a:latin typeface="+mn-lt"/>
                <a:ea typeface="+mn-ea"/>
                <a:cs typeface="+mn-cs"/>
              </a:rPr>
              <a:t>) were based on Speed of Sound in water, Sampling Rate, Transmission Frequency and approximate distance of Target from Transmitter. The Time of Flight and ROI have been calculated through the equations shown on the slide.</a:t>
            </a: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Despite the fact that ultrasonic signals are quite informative and are extensively used in marine as well as NDT applications; they are reasonably complex due non stationary in nature, thus require sophisticated signal processing and modern classification techniques to derive useful information and subsequent feature generation. </a:t>
            </a:r>
            <a:r>
              <a:rPr lang="en-US" sz="1200" kern="1200" dirty="0" smtClean="0">
                <a:solidFill>
                  <a:schemeClr val="tx1"/>
                </a:solidFill>
                <a:latin typeface="+mn-lt"/>
                <a:ea typeface="+mn-ea"/>
                <a:cs typeface="+mn-cs"/>
              </a:rPr>
              <a:t>To process the acquired ultrasonic signals, available feature generation algorithms are mainly based on time, frequency and time-frequency domains. Each domain has its own merits and demerits. Selection of suitable domain and subsequent feature depends on the application and set objective. In our proposed methodology we will use sophisticated DSP techniques in all three domains. </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crucial factor in having high classification accuracy is to develop signatures from the characteristic features that enable to differentiate among recorded signals. The objective of feature extractor therefore is to apply signal processing techniques to extract simple features, which are used to differentiate the diverse classes. Feature extraction or feature generation stage plays the most pivotal role in any classification process. Generally, linear transforms or algorithms are applied at this stage with maximum information filling properties to the input data which brought a small set of features encompassing all the class pertinent information. The criticality of this stage demands that required information remains intact during discarding or reducing redundant information. Loss of any required information will have direct influence on the subsequent stages of classification and will lead to error or false alarm. The existing algorithms for feature extraction are based on three domains: Time, Frequency and Time-Frequency domains. A short appraisal of these domains along with mathematical background will be discussed in next few slides.</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First of all, the time domain. Among all feature generation algorithms, Time domain feature generation is the simplest domain. However, time domain features suffers from the environmental noise and affect the accuracy of classification. Whereas, presence of ambient noise in the medium and effect of reverberation with underwater acoustic signal, make the accurate classification of underwater signal more difficult as compare to classification of sound signal recorded in air. Variance, standard deviation, magnitude of signal, short time energy, zero crossing rate and percentage of low energy frames [5] etc are commonly used time domain features for classification. Among these possible options magnitude of signal was selected for ultrasonic signal classification due to the reasons that it required low computational efforts and simple classification process. It helps in simplest and direct extraction from input signal and produces adequate results.</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next slide illustrates the time domain representation of ultrasonic echoes from both metal and GRP objects. The signal shown is a gated version of complete signal acquired and is truncated to an approximate time where the echo from the target is received for the first time. In time domain representation of data, though conspicuous and noticeable differences are registered in amplitudes of the signals from both the objects, however, these differences are not considered to be helpful in positive determination and identification of mine material. As no distinct discrimination is achieved using time domain, other signal processing techniques are investigated.</a:t>
            </a:r>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Frequency domain techniques are the most commonly used methods in classification processes for feature extraction. In frequency domain features like peaks detection, loudness i.e. energy and various spectral representations are commonly extracted. In the proposed methodology peak detection feature is selected for onward classification of ultrasonic signals through supervised learning process. In the proposed methodology both the acquired ultrasonic signals are subjected to Fast Fourier Transform (FFT) and only magnitude of each frequency component is selected through absolute function. Subsequently selected number of maximum amplitudes values were selected and stored with their positions. Frequency domain feature generation algorithms, work with the assumption of a stationary spectrum in a given time. The first step is the calculation of Fast Fourier Transform (FFT). </a:t>
            </a: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am also grateful to the respected GEC for sparing their valuable time for my support and guidance during the course of my thesis.</a:t>
            </a:r>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Fast  Fourier  Transform  is  a  fast  way  of  Discrete  Fourier  Transform  and  it  changes the domain from time to frequency. Though FFT provide information for presence of frequency components in the signal, i.e. a few  information  about  the  signal bandwidth  and  spectral  energy  distribution  are accessible.  However, it doesn’t provide any information </a:t>
            </a:r>
            <a:r>
              <a:rPr lang="en-US" sz="1200" kern="1200" dirty="0" err="1" smtClean="0">
                <a:solidFill>
                  <a:schemeClr val="tx1"/>
                </a:solidFill>
                <a:latin typeface="+mn-lt"/>
                <a:ea typeface="+mn-ea"/>
                <a:cs typeface="+mn-cs"/>
              </a:rPr>
              <a:t>w.r.t</a:t>
            </a:r>
            <a:r>
              <a:rPr lang="en-US" sz="1200" kern="1200" dirty="0" smtClean="0">
                <a:solidFill>
                  <a:schemeClr val="tx1"/>
                </a:solidFill>
                <a:latin typeface="+mn-lt"/>
                <a:ea typeface="+mn-ea"/>
                <a:cs typeface="+mn-cs"/>
              </a:rPr>
              <a:t>. frequency contents of the signal over time scale. This issue makes the Fourier transform unsuitable to explore a signal with frequency contents that vary over time, </a:t>
            </a:r>
            <a:r>
              <a:rPr lang="en-US" sz="1200" kern="1200" dirty="0" err="1" smtClean="0">
                <a:solidFill>
                  <a:schemeClr val="tx1"/>
                </a:solidFill>
                <a:latin typeface="+mn-lt"/>
                <a:ea typeface="+mn-ea"/>
                <a:cs typeface="+mn-cs"/>
              </a:rPr>
              <a:t>i.e</a:t>
            </a:r>
            <a:r>
              <a:rPr lang="en-US" sz="1200" kern="1200" dirty="0" smtClean="0">
                <a:solidFill>
                  <a:schemeClr val="tx1"/>
                </a:solidFill>
                <a:latin typeface="+mn-lt"/>
                <a:ea typeface="+mn-ea"/>
                <a:cs typeface="+mn-cs"/>
              </a:rPr>
              <a:t> non stationary signals. </a:t>
            </a:r>
          </a:p>
          <a:p>
            <a:r>
              <a:rPr lang="en-US" sz="1200" b="1" u="none" strike="noStrike"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Next slide illustrates the FFT of ultrasonic signals from metal and GRP objects respectively. The signals are again gated at the same length as was done in time domain signal processing.  Different amplitudes at dominant frequencies are received from echoes acquired from GRP and metal. Therefore power spectral density of the gated acquired signals is also investigated.</a:t>
            </a:r>
          </a:p>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Power Spectral Density describes how the power of a signal or time series is distributed over different frequencies. Here, power can be the actual physical power, or more often, for convenience with abstract signals, can be defined as the squared value of the signal. The slide indicates Power Spectral Density of ultrasonic signals from both metal and GRP objects. Though the PSD calculations confirm the presence of additional frequency content in case of metallic object, however, the same does not offer significant discriminatory features. Therefore Time-Frequency techniques are tried.</a:t>
            </a:r>
          </a:p>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Although time and frequency domains provided some useful information about signal characteristics but lack due to their one-dimensional approach. On the other hand, Time-Frequency domain techniques provide two dimensional functions of time and frequency. In Time-frequency domain first is Short Time Fourier Transform.</a:t>
            </a:r>
          </a:p>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Under the time-frequency domain, Short Time Fourier Transform was introduced in 1946 to resolve the issue related to non-stationary signals pertaining to Frequency domain. Based on quantum mechanics, the physicist proposed STFT which implement small frame sizes and reduce the non-stationary signal behavior. Short Time Fourier Transform (STFT) is a classical case for implementation of the linear transform for feature extraction. STFT differs from FFT in terms that the signal in the STFT is manipulated with a sliding window function</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 get the chunks of the signal where it’s stationary. This means that it actually exploited the fact that though signal may not be completely stationary over complete time period but it is stationary over a very short period of time. Using STFT, frequency contents of a signal can be obtained over time scale. In other words STFT maps a signal into a two dimensional function of frequency and time. </a:t>
            </a:r>
          </a:p>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outcome of STFT represents signal energies, both in time and as well as in frequency domains. It provides a superior spectral power calculation of the signal over time. However, time-frequency domain has a major drawback of very high computational complexity. Although, the drawback of non-time resolution with the standard Fourier transform is resolved. However, the main shortcoming associated with STFT is that it expressively depends on the parameters that are used for its evaluation or in other words there exists a compromise between time and frequency resolutions. The results of STFT computation of signal from metal and GRP are shown on next slide.</a:t>
            </a:r>
          </a:p>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can be clearly seen that conspicuous differences are obtained at higher frequencies. During the STFT computations, the results obtained are the spectrogram and associated Power Spectral Density of both the objects. The same were calculated separately for the already gated signals in further smaller time intervals and the results obtained were tabulated for analysis purposes. </a:t>
            </a:r>
            <a:endParaRPr lang="en-US" sz="1200" kern="1200" dirty="0">
              <a:solidFill>
                <a:schemeClr val="tx1"/>
              </a:solidFill>
              <a:latin typeface="+mn-lt"/>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tables shown on next two slides give values of spectrograms and PSDs of metal and GRP objects in smaller time intervals. </a:t>
            </a:r>
          </a:p>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can be seen from these tables that at Slot No 12 highlighted in red i.e. the approximate time where returning echo of the targets is received, the calculated spectrogram and PSD of received signal change abruptly for metals and GRP signals. </a:t>
            </a:r>
          </a:p>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confirmation for these abrupt changes in computed spectrograms was obtained by computing the differences of spectrogram between both the signals. The difference between the spectrograms of metal and GRP as shown on the slide. The eclipse in the figure indicates the time where maximum difference between the spectrograms of metal and GRP targets is registered. This maximum difference in spectrograms of both objects appears at the approximate time where returning echoes from the objects are received.</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Prior to the formal start of my presentation, I feel it necessary to make a mention of the factors which attracted me to carry out research on this topic.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confirmation for these abrupt changes in computed spectrograms was obtained by computing the differences of spectrogram between both the signals. The difference between the spectrograms of metal and GRP as shown on the slide. The ellipse in the figure indicates the time where maximum difference between the spectrograms of metal and GRP targets is registered. This maximum difference in spectrograms of both objects appears at the approximate time where returning echoes from the objects are received.</a:t>
            </a:r>
          </a:p>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analysis of the results obtained from STFT computations revealed that as both the objects are of different materials, therefore, their target strengths and associated acoustic impedances are also different. Acoustic impedance for metal is 46.4 </a:t>
            </a:r>
            <a:r>
              <a:rPr lang="en-US" sz="1200" kern="1200" dirty="0" err="1" smtClean="0">
                <a:solidFill>
                  <a:schemeClr val="tx1"/>
                </a:solidFill>
                <a:latin typeface="+mn-lt"/>
                <a:ea typeface="+mn-ea"/>
                <a:cs typeface="+mn-cs"/>
              </a:rPr>
              <a:t>rayls</a:t>
            </a:r>
            <a:r>
              <a:rPr lang="en-US" sz="1200" kern="1200" dirty="0" smtClean="0">
                <a:solidFill>
                  <a:schemeClr val="tx1"/>
                </a:solidFill>
                <a:latin typeface="+mn-lt"/>
                <a:ea typeface="+mn-ea"/>
                <a:cs typeface="+mn-cs"/>
              </a:rPr>
              <a:t>/m</a:t>
            </a:r>
            <a:r>
              <a:rPr lang="en-US" sz="1200" kern="1200" baseline="30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and for GRP 13 </a:t>
            </a:r>
            <a:r>
              <a:rPr lang="en-US" sz="1200" kern="1200" dirty="0" err="1" smtClean="0">
                <a:solidFill>
                  <a:schemeClr val="tx1"/>
                </a:solidFill>
                <a:latin typeface="+mn-lt"/>
                <a:ea typeface="+mn-ea"/>
                <a:cs typeface="+mn-cs"/>
              </a:rPr>
              <a:t>rayls</a:t>
            </a:r>
            <a:r>
              <a:rPr lang="en-US" sz="1200" kern="1200" dirty="0" smtClean="0">
                <a:solidFill>
                  <a:schemeClr val="tx1"/>
                </a:solidFill>
                <a:latin typeface="+mn-lt"/>
                <a:ea typeface="+mn-ea"/>
                <a:cs typeface="+mn-cs"/>
              </a:rPr>
              <a:t>/m</a:t>
            </a:r>
            <a:r>
              <a:rPr lang="en-US" sz="1200" kern="1200" baseline="30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The difference in target strength and associated acoustic impedances of both the objects result in different PSDs and spectrograms. The theoretical aspects of this assumption narrates that sound transmission through materials takes place under the influence of sound pressure. As the molecules or atoms of a material are bound elastically to one another, the excess pressure results in a wave propagating through the material. The acoustic impedance of a material is defined as the product of its density and acoustic velocity. Acoustic impedance is important in accessing acoustic transmission and reflection at the boundary of two materials having different acoustic impedances, the design of ultrasonic transducers and the absorption of sound in a medium.</a:t>
            </a:r>
          </a:p>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During the course of analysis on acoustic impedance, an interesting feature for shift in frequency was noticed as shown on the slide. This shift in frequency was prominent at Slot 12 i.e. the reception time of object echoes. On further study, it was revealed that this shift in frequency of target echoes is a well known phenomenon experienced in transmission and reception of ultrasonic frequencies and is widely used in NDT applications. This phenomenon is commonly known as Mode Conversion. Accordingly, this unique feature was further studied which revealed.</a:t>
            </a:r>
          </a:p>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Transformation of energy from one form to another takes place, when sound passes through a solid material. For example, when a longitudinal wave hits an interface at an angle, some of the energy can cause particle movement in the transverse direction to start a shear (transverse) wave. Mode conversion happens when a wave encounters an interface between materials of different acoustic impedances and the incident angle is not normal to the interface. It can be seen that since mode conversion occurs every time a wave hits an interface at an angle, ultrasonic signals can become confusing at times.</a:t>
            </a:r>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sound waves pass through an interface between materials having different acoustic impedances, refraction takes place at the interface. The larger difference in acoustic velocities between the two materials causes more refraction in sound. Similarly, when ultrasonic frequencies of sonar strike the objects with different acoustic impedances, the amount of refraction produced is also different. The role of shear waves and longitudinal wave also comes into play for this uneven refraction at that time but the net effect obtained is the appearances of frequencies at refracted places.</a:t>
            </a:r>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refraction of sound waves at a target, whose dimensions are large compared with the acoustic wavelength, depends on its size and shape as well as the acoustic impedance of the target relative to that of water. The acoustic impedances of metal and GRP are 46.4 and 13 </a:t>
            </a:r>
            <a:r>
              <a:rPr lang="en-US" sz="1200" kern="1200" dirty="0" err="1" smtClean="0">
                <a:solidFill>
                  <a:schemeClr val="tx1"/>
                </a:solidFill>
                <a:latin typeface="+mn-lt"/>
                <a:ea typeface="+mn-ea"/>
                <a:cs typeface="+mn-cs"/>
              </a:rPr>
              <a:t>rayls</a:t>
            </a:r>
            <a:r>
              <a:rPr lang="en-US" sz="1200" kern="1200" dirty="0" smtClean="0">
                <a:solidFill>
                  <a:schemeClr val="tx1"/>
                </a:solidFill>
                <a:latin typeface="+mn-lt"/>
                <a:ea typeface="+mn-ea"/>
                <a:cs typeface="+mn-cs"/>
              </a:rPr>
              <a:t>/m</a:t>
            </a:r>
            <a:r>
              <a:rPr lang="en-US" sz="1200" kern="1200" baseline="30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respectively, whereas the acoustic impedance of seawater is 1.572 </a:t>
            </a:r>
            <a:r>
              <a:rPr lang="en-US" sz="1200" kern="1200" dirty="0" err="1" smtClean="0">
                <a:solidFill>
                  <a:schemeClr val="tx1"/>
                </a:solidFill>
                <a:latin typeface="+mn-lt"/>
                <a:ea typeface="+mn-ea"/>
                <a:cs typeface="+mn-cs"/>
              </a:rPr>
              <a:t>rayls</a:t>
            </a:r>
            <a:r>
              <a:rPr lang="en-US" sz="1200" kern="1200" dirty="0" smtClean="0">
                <a:solidFill>
                  <a:schemeClr val="tx1"/>
                </a:solidFill>
                <a:latin typeface="+mn-lt"/>
                <a:ea typeface="+mn-ea"/>
                <a:cs typeface="+mn-cs"/>
              </a:rPr>
              <a:t>/m</a:t>
            </a:r>
            <a:r>
              <a:rPr lang="en-US" sz="1200" kern="1200" baseline="30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As the difference between acoustic impedances of seawater and metal and between acoustic impedances of seawater and GRP are different, the net refraction from both these objects would also be different </a:t>
            </a:r>
          </a:p>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confirmation for these abrupt changes in computed spectrograms was obtained by computing the differences of spectrogram between both the signals. The difference between the spectrograms of metal and GRP as shown on the slide. The eclipse in the figure indicates the time where maximum difference between the spectrograms of metal and GRP targets is registered. This maximum difference in spectrograms of both objects appears at the approximate time where returning echoes from the objects are received.</a:t>
            </a:r>
          </a:p>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On the basis of analysis of STFT, acoustic impedance and mode conversion phenomenon as explained in previous slides, it can be summarized that application of modern and sophisticated time-frequency signal processing techniques on ultrasonic signals yields positive results wherein an important phenomena of mode conversion is registered. The computation of this unique feature of ultrasonic signals reflected back from objects of different materials has the capability and potential to be used as discriminatory feature between underwater objects. </a:t>
            </a:r>
          </a:p>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order to achieve its set objective of this thesis i.e. classification of ultrasonic echoes </a:t>
            </a:r>
            <a:r>
              <a:rPr lang="en-US" sz="1200" kern="1200" dirty="0" err="1" smtClean="0">
                <a:solidFill>
                  <a:schemeClr val="tx1"/>
                </a:solidFill>
                <a:latin typeface="+mn-lt"/>
                <a:ea typeface="+mn-ea"/>
                <a:cs typeface="+mn-cs"/>
              </a:rPr>
              <a:t>w.r.t</a:t>
            </a:r>
            <a:r>
              <a:rPr lang="en-US" sz="1200" kern="1200" dirty="0" smtClean="0">
                <a:solidFill>
                  <a:schemeClr val="tx1"/>
                </a:solidFill>
                <a:latin typeface="+mn-lt"/>
                <a:ea typeface="+mn-ea"/>
                <a:cs typeface="+mn-cs"/>
              </a:rPr>
              <a:t>. mine material, efforts were made to study the usability of modern signal processing techniques for classification of ultrasonic signals. Despite limitations of high cost and military confidentiality, a reasonable set of ultrasonic signals was acquired and used in testing of proposed methodology and achieving of reliable results. In the proposed methodology all three domains i.e. time, frequency and time-frequency domains were used for features extraction. The practical implementation reveals that selected features of Time-Frequency domain are capable to classify the ultrasonic echoes </a:t>
            </a:r>
            <a:r>
              <a:rPr lang="en-US" sz="1200" kern="1200" dirty="0" err="1" smtClean="0">
                <a:solidFill>
                  <a:schemeClr val="tx1"/>
                </a:solidFill>
                <a:latin typeface="+mn-lt"/>
                <a:ea typeface="+mn-ea"/>
                <a:cs typeface="+mn-cs"/>
              </a:rPr>
              <a:t>w.r.t</a:t>
            </a:r>
            <a:r>
              <a:rPr lang="en-US" sz="1200" kern="1200" dirty="0" smtClean="0">
                <a:solidFill>
                  <a:schemeClr val="tx1"/>
                </a:solidFill>
                <a:latin typeface="+mn-lt"/>
                <a:ea typeface="+mn-ea"/>
                <a:cs typeface="+mn-cs"/>
              </a:rPr>
              <a:t>. material, from which they are reflected back, to a reasonable extent and considered quite suitable for the purpose.</a:t>
            </a:r>
          </a:p>
          <a:p>
            <a:r>
              <a:rPr lang="en-US" sz="1200" kern="1200" dirty="0" smtClean="0">
                <a:solidFill>
                  <a:schemeClr val="tx1"/>
                </a:solidFill>
                <a:latin typeface="+mn-lt"/>
                <a:ea typeface="+mn-ea"/>
                <a:cs typeface="+mn-cs"/>
              </a:rPr>
              <a:t> </a:t>
            </a:r>
          </a:p>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This research has primarily been selected for application in maritime domain; however, it can also be applied in many other fields such as ultrasonic NDT. The use of this technique in maritime domain would enable the sonar operators to classify the underwater objects in terms of their material well outside the classification range of ultrasonic sonar onboard a mine hunting vessel with use of only the detector sonar. The same would be helpful in decision making about the threat perception and subsequent application of suitable counter measures. Similarly, the ultrasonic NDT techniques would be helpful in ship / submarine construction as well as maintenance departments.</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It is worth mentioning that despite being a confidential subject, the findings of my thesis were transformed into a paper. Naval intelligence was approached to obtain clearance and on accord of </a:t>
            </a:r>
            <a:r>
              <a:rPr lang="en-GB" sz="1200" kern="1200" smtClean="0">
                <a:solidFill>
                  <a:schemeClr val="tx1"/>
                </a:solidFill>
                <a:latin typeface="+mn-lt"/>
                <a:ea typeface="+mn-ea"/>
                <a:cs typeface="+mn-cs"/>
              </a:rPr>
              <a:t>that a paper </a:t>
            </a:r>
            <a:r>
              <a:rPr lang="en-GB" sz="1200" kern="1200" dirty="0" smtClean="0">
                <a:solidFill>
                  <a:schemeClr val="tx1"/>
                </a:solidFill>
                <a:latin typeface="+mn-lt"/>
                <a:ea typeface="+mn-ea"/>
                <a:cs typeface="+mn-cs"/>
              </a:rPr>
              <a:t>has been submitted for publication in IEEE Transactions on Radar, Sonar and Navigation. The paper is currently under review.</a:t>
            </a: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My career in Pakistan Navy revolves around Mine Counter Measuring and Mine Hunting Vessel generally known as MCMVs. My responsibility onboard as weapon engineer officer was upkeep and maintenance of weapons and sensors used for mine hunting operations. </a:t>
            </a:r>
          </a:p>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conspicuous results from the above stated work are testimony of the fact that the time frequency domain based technique has a potential to discriminate the signals in the subject study. This potential will be exploited through variety of other modern signal processing and classification techniques </a:t>
            </a:r>
            <a:r>
              <a:rPr lang="en-US" sz="1200" kern="1200" dirty="0" err="1" smtClean="0">
                <a:solidFill>
                  <a:schemeClr val="tx1"/>
                </a:solidFill>
                <a:latin typeface="+mn-lt"/>
                <a:ea typeface="+mn-ea"/>
                <a:cs typeface="+mn-cs"/>
              </a:rPr>
              <a:t>i.e</a:t>
            </a:r>
            <a:r>
              <a:rPr lang="en-US" sz="1200" kern="1200" dirty="0" smtClean="0">
                <a:solidFill>
                  <a:schemeClr val="tx1"/>
                </a:solidFill>
                <a:latin typeface="+mn-lt"/>
                <a:ea typeface="+mn-ea"/>
                <a:cs typeface="+mn-cs"/>
              </a:rPr>
              <a:t> Wavelet Transform, Hilbert Huang Transform (HHT) and Empirical Mode Decomposition (EMD).</a:t>
            </a:r>
          </a:p>
          <a:p>
            <a:r>
              <a:rPr lang="en-US" sz="1200" kern="1200" dirty="0" smtClean="0">
                <a:solidFill>
                  <a:schemeClr val="tx1"/>
                </a:solidFill>
                <a:latin typeface="+mn-lt"/>
                <a:ea typeface="+mn-ea"/>
                <a:cs typeface="+mn-cs"/>
              </a:rPr>
              <a:t>As a matter of fact, work on wavelet transform and EMD has already been initiated and has shown positive results on initial computations as shown on next two slides. The further analysis of wavelet and EMD could not be undertaken due shortage of time and my transfer to Islamabad.</a:t>
            </a:r>
          </a:p>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phase is the core issue of the application of signal processing techniques. As explained earlier, all types of acoustic and ultrasonic signals contain various features in different domains which can be extracted through application of suitable algorithms for their classification. The outcome of this phase forms the feature vector space which will be utilized in selected classifier for accomplishing the classification of ultrasonic test signal. Each domain has its own capabilities and limitations. Therefore selection of suitable domain and respective suitable feature depends on the objective/application and comparative assessment of their classification results.</a:t>
            </a:r>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With the decision of using supervise learning and developing clear understanding of its phases, the next step is to formulate the approach to achieve the desired goal of material classification of mine. The proposed methodology as shown on the slide is based on supervise learning technique where selected features will be extracted in all three domains i.e. time, frequency and time-frequency domain and subjected to a statistical classifier for generating the result. As advised by the supervisor the scope of this thesis was limited to discovery of some unique feature in all the domains. The basic outline of proposed methodology has been shown above. Details and implementation of these steps are discussed in next few slides.</a:t>
            </a:r>
          </a:p>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My thesis has unfolded in a sequential order shown on the slide. First of all past research works in the field of acoustics was consulted. In this regard number of books and papers related to already available methods for acoustic classification, matching of selected distinct parameters, comparative assessment of different methods, their complexity vis-à-vis required functionality with possible simple method of least parameters and MATLAB implementation of different functions were consulted. After that, theoretical aspects of digital signal processing, acoustic signatures, acoustic features, ultrasonic, supervised classification algorithms, sonar system and underwater sound propagation characteristics were discovered. The intent was to select a suitable methodology to achieve the defined objective. The methodology was then implementation using MATLAB programming environment. And finally, analysis of the results was undertaken to reach to some conclusion.</a:t>
            </a:r>
          </a:p>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Classification of acoustic signals in general and ultrasonic signals in particular demands understanding and fair knowledge of acoustic features, feature generation methods and classification algorithms. In addition, for specific case of underwater signal classification; additional knowledge of underwater acoustics and factors associated with underwater target detection is also considered essential. Accordingly, a brief description of the theoretical aspects which directly deal with the acoustic, its characteristics and features, sonar systems and issues pertaining to underwater sound propagation is discussed in next few slides. In addition, overview of digital signal processing techniques of feature generation algorithms along with classification methodologies will also be discussed. </a:t>
            </a:r>
          </a:p>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Application of signal processing techniques for classification or pattern recognition of an ultrasonic signal is one of the most significant phases. However, identification of suitable features, capable to meet the requirement is one of the key questions in pattern identification. Based on the application and requirement, signal characteristics can broadly be divided into two broad categories, i.e. perceptual features and physical features. Perceptual features are the measures of applied feeling of an acoustic signal. Sound characteristics like pitch, loudness and timbre are the few examples in this regard. Conversely, physical features are sound qualities, which are evaluated directly from the held acoustic signal e.g. spectrum features, statistical moments or energies. In case of ultrasonic signals the perpetual features do not come into play whereas physical features are of immense value. In classical audio signal processing, these physical features are further classified into spectral features, temporal features, tonal features and rhythmic features. </a:t>
            </a:r>
          </a:p>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Sound is generated by a moving or rotating or vibrating body. In addition, unlike Electromagnetic waves, for sound to travel from source to receiver there must be a medium to carry the vibrations. A particular sound can be uniquely defined by its frequency - number of vibrations per second, amplitude - "loudness" and tone - presence of harmonics or multiples of the basic frequency. The human ear are sensitive to sounds in the approximate range 30 Hz to 15,000Hz, this being the Sonic Region.  Vibrations above 15 kHz are in the Ultrasonic Region.  Sonar uses sound waves in both the sonic and the ultrasonic regions.</a:t>
            </a:r>
          </a:p>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Sound be it sonic or ultrasonic, is  a  mechanical  oscillating  pressure  that  causes  particles  of  matter  to  vibrate  as  they transfer their energy from one to the next. These vibrations produce relatively small changes in pressure that are propagated through a material medium. In comparison to atmospheric pressure, these pressure variations are very small and about tenths of micro Pascal. As explained in last slide, sound is characterized by its amplitude i.e. relative pressure level, intensity i.e. the power of wave transmitted in a particular direction in watts per square meter, frequency and propagation speed. Speed of sound is dependent on the medium, in which it is travelling. Underwater speed of sound, particularly seawater, is not the same for all frequencies, but varies with aspects of the local marine environment such as density, temperature and salinity. For example, in air the speed is approximately 330 m/s at normal temperatures, and less at lower temperatures. In water, mainly  due to  the  greater  “stiffness”  of  seawater  relative  to  air,  sound travels at approximately 1500 m/s but this speed is affected by temperature, salinity and pressure.</a:t>
            </a:r>
          </a:p>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basic detection problem in underwater acoustics is that of detecting a wanted signal against unwanted background noise. The wanted signal is the acoustic energy generated or reflected by the target. The unwanted background can be either reverberations created by unwanted reflected energy, noise inherent in the propagation medium or ambient noise known as ‘Sea Noise’ or noise associated with the equipment used for detection and the platform on which it is mounted ‘Ship Noise’. Detection of a wanted signal against an unwanted background, only takes place when signal to noise ratio (SNR) is either equal or greater than the Threshold Level which is expressed logarithmically in decibels. </a:t>
            </a:r>
          </a:p>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Time domain feature generation is the simplest domain. This domain has an added advantage to offers very low computational requirement demand. Conversely, the features extracted in time domain often suffer from the ecological noise effects. Short time energy, zero crossing rate and percentage of low energy frames are commonly used time domain features for classification. </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DUBM-21D, the ultrasonic short range active sonar is an important element in mine hunting operations. This sonar has 2 separate arrays for detection and classification of mines during mine hunting operations. Both of these arrays operate on different ultrasonic frequencies, the detector array being on relatively lower frequency. The range of detector array is relatively longer than the classifier array. The pictorial understanding of a mine hunting operation is given on next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Frequency domain is the most commonly used in classification processes for feature generation. Frequency domain feature generation algorithms, works with the assumption of a stationary spectrum in a given time. Peaks detection, loudness and spectral representations are the few commonly extracted features in frequency domains. The Fourier transform is used to retrieve the frequency content of a signal in the frequency domain.</a:t>
            </a:r>
          </a:p>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smtClean="0">
                <a:solidFill>
                  <a:schemeClr val="tx1"/>
                </a:solidFill>
                <a:latin typeface="+mn-lt"/>
                <a:ea typeface="+mn-ea"/>
                <a:cs typeface="+mn-cs"/>
              </a:rPr>
              <a:t>Unlike Time and Frequency domains, which provide some useful information but lack due to their one-dimensional approach, Time-Frequency domain techniques provide two dimensional functions of time and frequency. </a:t>
            </a:r>
          </a:p>
          <a:p>
            <a:r>
              <a:rPr lang="en-US" sz="1200" kern="1200" dirty="0" smtClean="0">
                <a:solidFill>
                  <a:schemeClr val="tx1"/>
                </a:solidFill>
                <a:latin typeface="+mn-lt"/>
                <a:ea typeface="+mn-ea"/>
                <a:cs typeface="+mn-cs"/>
              </a:rPr>
              <a:t>  Under the time frequency domain, Short Time Fourier Transform was introduced in 1946 to resolve the issue pertains to Frequency domain. Based on quantum mechanics the physicist proposed STFT which implement small frame sizes and reduce the non-stationary signal behavior.  Short Time Fourier Transform (STFT) is a classical case for implementation of the linear transform for feature extraction. STFT differs from FFT in terms that the signal in the STFT is manipulated with a sliding window function. This means that it actually exploited the fact that though signal may not be completely stationary over complete time period but it is stationary over a very short period of time. With STFT frequency contents of a signal can be obtained over time scale. In other words STFT maps a signal into a two dimensional function of frequency and time; as indicated on the slide. The STFT provides a better spectral power characterization of the signal over time. However, time-frequency domain has a major drawback of very high computational complexity.</a:t>
            </a:r>
          </a:p>
          <a:p>
            <a:r>
              <a:rPr lang="en-US" sz="1200" kern="1200" dirty="0" smtClean="0">
                <a:solidFill>
                  <a:schemeClr val="tx1"/>
                </a:solidFill>
                <a:latin typeface="+mn-lt"/>
                <a:ea typeface="+mn-ea"/>
                <a:cs typeface="+mn-cs"/>
              </a:rPr>
              <a:t>Time-Frequency domains transforms minimize the spectral interference between adjacent frequency components. These transforms yield a combine function of time and frequency that represents the energy density of the signal concurrently in both time and  frequency scales.  Thereby correcting the main drawback of non-time resolution with the standard Fourier transform. However, the main drawback associated with STFT is that the STFT of a given signal depends expressively on the parameters that are used for its evaluation or in other words there is a compromise between time and frequency resolutions.</a:t>
            </a:r>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Under the Time-Frequency domain the second technique is Wavelet transform. Being the classes of functions, wavelets are appropriate for the analysis of wide spectrum of signals. Wavelet transform is a generalization of Fourier transform which provides both spatial and frequency localization of a given signal. Wavelet can be understood as the classes of a wave-like functions; often irregular, non-symmetric and which has no analytical/mathematical expression. They allow function expression in orthogonal, non-orthogonal or redundant structures. Wavelet analysis is capable to localize feature of a signal analysis in both time and frequency. Unlike, previously discussed Fourier based transforms; Wavelets base techniques decomposed the signal in multiple components thorough applying different scales and time shifts to a base function. This base function is usually known as the mother wavelet function. With the lowering of mother wavelet scale, wavelet transform gives an increased knowledge of the high frequency components of the signal through lower  number  of  signal’s  samples  contained  in  each  scaled  mother  wavelet.  Wavelets capability of efficient information extraction and coding allowed their successful utilization in system modeling and control, image and signal processing, data compression, communication, signal identification, pattern recognition and feature extraction. Unlike STFT, in wavelet transform there is no compromise between time and frequency resolutions. Moreover, wavelets are particularly interesting to detect signals’ trends, breakdowns and sharp peaks variations, and also to perform signals’   compressing and de-noising with   minimal distortion.</a:t>
            </a:r>
          </a:p>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Coming to the most important part of my presentation i.e. proposed methodology and its implementation to undertake the thesis work. As earlier said, the core objective of my thesis is to develop a suitable mechanism which can classify the received underwater ultrasonic signal with respect to material of mine. This objective required selection of a suitable method which provides maximum possible confidence for identifying the material of mine from which these ultrasonic signals are reflected back.</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supervised learning methodology a trained representative set of feature vectors, against all classes, is used for classifier training or learning. The method provides user defined classes which are assigned after cross verification. Therefore use of training data assists in classification with least difference. Moreover, supervised learning method tends to be more reliable and produce more accurate results.</a:t>
            </a:r>
          </a:p>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Grouping of data with similar feature is used in unsupervised training. Clustering or vector quantization algorithms use unsupervised training where features vectors are clustered around some centre locations. The method does not suffice the aim of this thesis where correct identification is required against the available information. Conversely, unsupervised learning is more suitable in the case of high-dimensional data and hierarchical feature representations.</a:t>
            </a:r>
          </a:p>
          <a:p>
            <a:r>
              <a:rPr lang="en-US" sz="1200" kern="1200" dirty="0" smtClean="0">
                <a:solidFill>
                  <a:schemeClr val="tx1"/>
                </a:solidFill>
                <a:latin typeface="+mn-lt"/>
                <a:ea typeface="+mn-ea"/>
                <a:cs typeface="+mn-cs"/>
              </a:rPr>
              <a:t>Combined supervised/unsupervised training is the combination of both supervised and unsupervised methods. In these types of classifiers, initially internal clustering is formed through unsupervised training and then subsequent labels are assigned to these clusters through supervised learning.</a:t>
            </a:r>
          </a:p>
          <a:p>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I have already mentioned in introductory slide that I belong to Pakistan Navy. During my career in navy I was appointed onboard an MCMV to perform the duties of Weapon Engineering Officer, and was primarily responsible for upkeep and maintenance of weapons and sensors including ultrasonic sonar DUBM-21D. Being a sophisticated and relatively newer technology, the repair and maintenance of this sonar remained problematic. Though, me and my staff were not practically involved in mine hunting operations and evolutions but use of sonar for these operations was a must and some of the times mine hunting operations had to be abandoned due some problem in sonar. To ensure the uninterrupted availability of this sonar system, Maritime Technologies Complex commonly known as MTC was involved by PN and a multimillion dollar contract, spanned over 17 years, was signed between MTC and PN. According to this contract MTC had to undertake cyclic overhauling of all sonar systems onboard MCMVs along with systematic indigenous replacement of problematic modules and arrays. The purpose of presenting this information here is that during the discourse of my literature review, need for acquisition of actual ultrasonic signals was felt sternly. </a:t>
            </a:r>
          </a:p>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Accordingly, different avenues including Under Water System Simulation Lab at WE School of PNS KARSAZ and MTC were contacted. The sonar simulation lab at PNS KARSAZ did not prove helpful but upon discussion with MTC sonar project team, the idea of classification of sonar echoes w r t mine material was appreciated. MTC team not only promised to provide the required data but also desired that the outcome of thesis may be shared with them so that they can use it in indigenous development of MCMV sonar systems.</a:t>
            </a:r>
          </a:p>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Additionally, my supervisor, Cdr Dr Tariq </a:t>
            </a:r>
            <a:r>
              <a:rPr lang="en-US" sz="1200" kern="1200" dirty="0" err="1" smtClean="0">
                <a:solidFill>
                  <a:schemeClr val="tx1"/>
                </a:solidFill>
                <a:latin typeface="+mn-lt"/>
                <a:ea typeface="+mn-ea"/>
                <a:cs typeface="+mn-cs"/>
              </a:rPr>
              <a:t>Mairaj</a:t>
            </a:r>
            <a:r>
              <a:rPr lang="en-US" sz="1200" kern="1200" dirty="0" smtClean="0">
                <a:solidFill>
                  <a:schemeClr val="tx1"/>
                </a:solidFill>
                <a:latin typeface="+mn-lt"/>
                <a:ea typeface="+mn-ea"/>
                <a:cs typeface="+mn-cs"/>
              </a:rPr>
              <a:t> PN is an NDT expert and has practically developed and implemented classification algorithms for ultrasonic NDT signals. Therefore, the need and availability of expertise as well as required data motivated me to investigate efficacy of ultrasonic classification methods onto active ultrasonic sonar signals. The ultrasonic sonar data was acquired with the help of MTC and was read for its efficacy. </a:t>
            </a:r>
            <a:r>
              <a:rPr lang="en-US" sz="1200" b="1" kern="1200" dirty="0" smtClean="0">
                <a:solidFill>
                  <a:schemeClr val="tx1"/>
                </a:solidFill>
                <a:latin typeface="+mn-lt"/>
                <a:ea typeface="+mn-ea"/>
                <a:cs typeface="+mn-cs"/>
              </a:rPr>
              <a:t>I feel no hesitation in saying that this the first time in Pakistan Navy that ultrasonic data of an MCMV based sonar system has been uploaded onto a computer system for processing purposes. </a:t>
            </a:r>
            <a:r>
              <a:rPr lang="en-US" sz="1200" kern="1200" dirty="0" smtClean="0">
                <a:solidFill>
                  <a:schemeClr val="tx1"/>
                </a:solidFill>
                <a:latin typeface="+mn-lt"/>
                <a:ea typeface="+mn-ea"/>
                <a:cs typeface="+mn-cs"/>
              </a:rPr>
              <a:t>Now it was the time to decide upon the objective and scope of the thesis.</a:t>
            </a:r>
          </a:p>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pictorial understanding of the experimental setting for acquiring the actual ultrasonic sonar signals is depicted on slide. Both arrays of sonar operate at different frequencies hence different ranges. The primary detection of mine or object is conducted on detection array at a relatively longer range. After acquiring an echo from an underwater object on detection array, the classification of object in “mine like or not” is done with the help of classification array. Practically the classification array operates on relatively higher centre frequency then the detector array to obtain better resolution. The higher centre frequency of classification array results in relatively shorter range for classification operation. This in-turn makes the classification operation prone to risks. </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practical mine hunting operation, first of all a contact is picked on detector sonar display at relatively longer range, then the ship is moved very near to the contact to enable appearance of contact on classifier display. On this display, the primary classification of contact in mine like or not is carried out by human operator. </a:t>
            </a:r>
            <a:endParaRPr lang="en-US" sz="1200" kern="1200" dirty="0">
              <a:solidFill>
                <a:schemeClr val="tx1"/>
              </a:solidFill>
              <a:latin typeface="+mn-lt"/>
              <a:ea typeface="+mn-ea"/>
              <a:cs typeface="+mn-cs"/>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acquisition of ultrasonic signals from this sonar onboard an MCMV was undertaken for 02 cylindrical mine like objects of metal and GRP, which were specially fabricated for the purpose. Both the objects had same shape and equal dimensions (diameter 23 Inches and height 35 Inches). The fabricated objects were placed in detection range of sonar one after the other at a distance of approximately 1500 meters in partly submerged condition to behave like floating mine. It was ensured that placement of objects is well outside the classification range of sonar. The returning echoes from detection array of sonar were captured from both the objects for same duration of time through an analogue to digital converter and with the help of Maritime Technologies Complex (MTC). Prior to the capturing of sonar signals from floating objects, ambient echoes were also acquired for same duration of time. The data acquisition was conducted while the ship was stationary in sea and sea state was calm.</a:t>
            </a:r>
          </a:p>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am also grateful to the respected GEC for sparing their valuable time for my support and guidance during the course of my thesis.</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story does not end here rather if the contact is considered mine like then further evolutions of using PAP underwater vehicles and divers come into play for obtaining the positive identity of mine through visual aids. This in turn makes the mine hunting operation extremely dangerous as a slight error in any of the machinery onboard the MCMV can risk men or material.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sonar do not possess any mean to classify the returning echoes w r t material of mine and only provide raw data about mine presence. This necessitates further evolutions of using PAP underwater vehicles or divers for positive identity of mines.</a:t>
            </a:r>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C7B02E-35A9-43B2-9B68-B4E8A19BF282}"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7B02E-35A9-43B2-9B68-B4E8A19BF282}"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7B02E-35A9-43B2-9B68-B4E8A19BF282}"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7B02E-35A9-43B2-9B68-B4E8A19BF282}"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7B02E-35A9-43B2-9B68-B4E8A19BF282}"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C7B02E-35A9-43B2-9B68-B4E8A19BF282}" type="datetimeFigureOut">
              <a:rPr lang="en-US" smtClean="0"/>
              <a:pPr/>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7B02E-35A9-43B2-9B68-B4E8A19BF282}" type="datetimeFigureOut">
              <a:rPr lang="en-US" smtClean="0"/>
              <a:pPr/>
              <a:t>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7B02E-35A9-43B2-9B68-B4E8A19BF282}" type="datetimeFigureOut">
              <a:rPr lang="en-US" smtClean="0"/>
              <a:pPr/>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7B02E-35A9-43B2-9B68-B4E8A19BF282}" type="datetimeFigureOut">
              <a:rPr lang="en-US" smtClean="0"/>
              <a:pPr/>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C7B02E-35A9-43B2-9B68-B4E8A19BF282}" type="datetimeFigureOut">
              <a:rPr lang="en-US" smtClean="0"/>
              <a:pPr/>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C7B02E-35A9-43B2-9B68-B4E8A19BF282}" type="datetimeFigureOut">
              <a:rPr lang="en-US" smtClean="0"/>
              <a:pPr/>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891E5-49DC-44F7-A89E-68D7B360E1D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7B02E-35A9-43B2-9B68-B4E8A19BF282}" type="datetimeFigureOut">
              <a:rPr lang="en-US" smtClean="0"/>
              <a:pPr/>
              <a:t>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891E5-49DC-44F7-A89E-68D7B360E1D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2.emf"/></Relationships>
</file>

<file path=ppt/slides/_rels/slide3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emf"/></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4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hyperlink" Target="http://cnx.org/content/m33347/1.4"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hyperlink" Target="http://link.aip.org/link/doi/10.1117/12.850185" TargetMode="Externa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67.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48.jpeg"/></Relationships>
</file>

<file path=ppt/slides/_rels/slide7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8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71.xml"/><Relationship Id="rId1" Type="http://schemas.openxmlformats.org/officeDocument/2006/relationships/slideLayout" Target="../slideLayouts/slideLayout1.xml"/><Relationship Id="rId5" Type="http://schemas.openxmlformats.org/officeDocument/2006/relationships/image" Target="../media/image53.jpeg"/><Relationship Id="rId4" Type="http://schemas.openxmlformats.org/officeDocument/2006/relationships/image" Target="../media/image5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D:\MSEE(COMM)\THESIS\ndt pics\bis.jpg"/>
          <p:cNvPicPr>
            <a:picLocks noChangeAspect="1" noChangeArrowheads="1"/>
          </p:cNvPicPr>
          <p:nvPr/>
        </p:nvPicPr>
        <p:blipFill>
          <a:blip r:embed="rId3" cstate="print"/>
          <a:srcRect/>
          <a:stretch>
            <a:fillRect/>
          </a:stretch>
        </p:blipFill>
        <p:spPr bwMode="auto">
          <a:xfrm>
            <a:off x="0" y="17584"/>
            <a:ext cx="9144000" cy="684041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5486400"/>
          </a:xfrm>
        </p:spPr>
        <p:txBody>
          <a:bodyPr>
            <a:noAutofit/>
          </a:bodyPr>
          <a:lstStyle/>
          <a:p>
            <a:pPr algn="just">
              <a:buFont typeface="Wingdings" pitchFamily="2" charset="2"/>
              <a:buChar char="q"/>
            </a:pPr>
            <a:r>
              <a:rPr lang="en-US" sz="2800" b="1" dirty="0" smtClean="0">
                <a:solidFill>
                  <a:schemeClr val="tx1"/>
                </a:solidFill>
                <a:latin typeface="+mj-lt"/>
              </a:rPr>
              <a:t>	Two challenges</a:t>
            </a:r>
          </a:p>
          <a:p>
            <a:pPr marL="920750" lvl="1" algn="just">
              <a:buFont typeface="Courier New" pitchFamily="49" charset="0"/>
              <a:buChar char="o"/>
            </a:pPr>
            <a:r>
              <a:rPr lang="en-US" b="1" dirty="0">
                <a:solidFill>
                  <a:schemeClr val="tx1"/>
                </a:solidFill>
                <a:latin typeface="+mj-lt"/>
              </a:rPr>
              <a:t>	</a:t>
            </a:r>
            <a:r>
              <a:rPr lang="en-US" b="1" dirty="0" smtClean="0">
                <a:solidFill>
                  <a:schemeClr val="tx1"/>
                </a:solidFill>
                <a:latin typeface="+mj-lt"/>
              </a:rPr>
              <a:t>Identification of expertise </a:t>
            </a:r>
          </a:p>
          <a:p>
            <a:pPr marL="920750" lvl="1" algn="just">
              <a:buFont typeface="Courier New" pitchFamily="49" charset="0"/>
              <a:buChar char="o"/>
            </a:pPr>
            <a:r>
              <a:rPr lang="en-US" b="1" dirty="0">
                <a:solidFill>
                  <a:schemeClr val="tx1"/>
                </a:solidFill>
                <a:latin typeface="+mj-lt"/>
              </a:rPr>
              <a:t>	</a:t>
            </a:r>
            <a:r>
              <a:rPr lang="en-US" b="1" dirty="0" smtClean="0">
                <a:solidFill>
                  <a:schemeClr val="tx1"/>
                </a:solidFill>
                <a:latin typeface="+mj-lt"/>
              </a:rPr>
              <a:t>Acquisition of </a:t>
            </a:r>
            <a:r>
              <a:rPr lang="en-US" b="1" dirty="0">
                <a:solidFill>
                  <a:schemeClr val="tx1"/>
                </a:solidFill>
                <a:latin typeface="+mj-lt"/>
              </a:rPr>
              <a:t>actual ultrasonic sonar </a:t>
            </a:r>
            <a:r>
              <a:rPr lang="en-US" b="1" dirty="0" smtClean="0">
                <a:solidFill>
                  <a:schemeClr val="tx1"/>
                </a:solidFill>
                <a:latin typeface="+mj-lt"/>
              </a:rPr>
              <a:t>data</a:t>
            </a:r>
          </a:p>
          <a:p>
            <a:pPr algn="just">
              <a:buFont typeface="Wingdings" pitchFamily="2" charset="2"/>
              <a:buChar char="q"/>
            </a:pPr>
            <a:r>
              <a:rPr lang="en-US" sz="2800" b="1" dirty="0">
                <a:solidFill>
                  <a:schemeClr val="tx1"/>
                </a:solidFill>
                <a:latin typeface="+mj-lt"/>
              </a:rPr>
              <a:t>	</a:t>
            </a:r>
            <a:r>
              <a:rPr lang="en-US" sz="2800" b="1" dirty="0" smtClean="0">
                <a:solidFill>
                  <a:schemeClr val="tx1"/>
                </a:solidFill>
                <a:latin typeface="+mj-lt"/>
                <a:cs typeface="Arial" pitchFamily="34" charset="0"/>
              </a:rPr>
              <a:t>Cdr Dr Tariq </a:t>
            </a:r>
            <a:r>
              <a:rPr lang="en-US" sz="2800" b="1" dirty="0" err="1" smtClean="0">
                <a:solidFill>
                  <a:schemeClr val="tx1"/>
                </a:solidFill>
                <a:latin typeface="+mj-lt"/>
                <a:cs typeface="Arial" pitchFamily="34" charset="0"/>
              </a:rPr>
              <a:t>Mairaj</a:t>
            </a:r>
            <a:r>
              <a:rPr lang="en-US" sz="2800" b="1" dirty="0" smtClean="0">
                <a:solidFill>
                  <a:schemeClr val="tx1"/>
                </a:solidFill>
                <a:latin typeface="+mj-lt"/>
                <a:cs typeface="Arial" pitchFamily="34" charset="0"/>
              </a:rPr>
              <a:t> PN is an NDT expert </a:t>
            </a:r>
          </a:p>
          <a:p>
            <a:pPr algn="just">
              <a:buFont typeface="Wingdings" pitchFamily="2" charset="2"/>
              <a:buChar char="q"/>
            </a:pPr>
            <a:r>
              <a:rPr lang="en-US" sz="2800" b="1" dirty="0" smtClean="0">
                <a:solidFill>
                  <a:schemeClr val="tx1"/>
                </a:solidFill>
                <a:latin typeface="+mj-lt"/>
                <a:cs typeface="Arial" pitchFamily="34" charset="0"/>
              </a:rPr>
              <a:t>	</a:t>
            </a:r>
            <a:r>
              <a:rPr lang="en-US" sz="2800" b="1" dirty="0" smtClean="0">
                <a:solidFill>
                  <a:schemeClr val="tx1"/>
                </a:solidFill>
                <a:latin typeface="+mj-lt"/>
              </a:rPr>
              <a:t>Avenues </a:t>
            </a:r>
            <a:r>
              <a:rPr lang="en-US" sz="2800" b="1" dirty="0">
                <a:solidFill>
                  <a:schemeClr val="tx1"/>
                </a:solidFill>
                <a:latin typeface="+mj-lt"/>
              </a:rPr>
              <a:t>including </a:t>
            </a:r>
            <a:r>
              <a:rPr lang="en-US" sz="2800" b="1" dirty="0" smtClean="0">
                <a:solidFill>
                  <a:schemeClr val="tx1"/>
                </a:solidFill>
                <a:latin typeface="+mj-lt"/>
              </a:rPr>
              <a:t>UW </a:t>
            </a:r>
            <a:r>
              <a:rPr lang="en-US" sz="2800" b="1" dirty="0">
                <a:solidFill>
                  <a:schemeClr val="tx1"/>
                </a:solidFill>
                <a:latin typeface="+mj-lt"/>
              </a:rPr>
              <a:t>System Simulation Lab at WE School of PNS KARSAZ and </a:t>
            </a:r>
            <a:r>
              <a:rPr lang="en-US" sz="2800" b="1" dirty="0" smtClean="0">
                <a:solidFill>
                  <a:schemeClr val="tx1"/>
                </a:solidFill>
                <a:latin typeface="+mj-lt"/>
              </a:rPr>
              <a:t>MTC </a:t>
            </a:r>
            <a:r>
              <a:rPr lang="en-US" sz="2800" b="1" dirty="0">
                <a:solidFill>
                  <a:schemeClr val="tx1"/>
                </a:solidFill>
                <a:latin typeface="+mj-lt"/>
              </a:rPr>
              <a:t>were </a:t>
            </a:r>
            <a:r>
              <a:rPr lang="en-US" sz="2800" b="1" dirty="0" smtClean="0">
                <a:solidFill>
                  <a:schemeClr val="tx1"/>
                </a:solidFill>
                <a:latin typeface="+mj-lt"/>
              </a:rPr>
              <a:t>contacted</a:t>
            </a:r>
          </a:p>
          <a:p>
            <a:pPr algn="just">
              <a:buFont typeface="Wingdings" pitchFamily="2" charset="2"/>
              <a:buChar char="q"/>
            </a:pPr>
            <a:r>
              <a:rPr lang="en-US" sz="2800" b="1" dirty="0" smtClean="0">
                <a:solidFill>
                  <a:schemeClr val="tx1"/>
                </a:solidFill>
                <a:latin typeface="+mj-lt"/>
                <a:cs typeface="Arial" pitchFamily="34" charset="0"/>
              </a:rPr>
              <a:t>	MTC liked the idea of classification of sonar echoes</a:t>
            </a:r>
          </a:p>
          <a:p>
            <a:pPr algn="just">
              <a:buFont typeface="Wingdings" pitchFamily="2" charset="2"/>
              <a:buChar char="q"/>
            </a:pPr>
            <a:r>
              <a:rPr lang="en-US" sz="2800" b="1" dirty="0" smtClean="0">
                <a:solidFill>
                  <a:schemeClr val="tx1"/>
                </a:solidFill>
                <a:latin typeface="+mj-lt"/>
                <a:cs typeface="Arial" pitchFamily="34" charset="0"/>
              </a:rPr>
              <a:t>	MTC team promised to provide data and interested in using the research results </a:t>
            </a:r>
          </a:p>
          <a:p>
            <a:pPr algn="just">
              <a:buFont typeface="Wingdings" pitchFamily="2" charset="2"/>
              <a:buChar char="q"/>
            </a:pPr>
            <a:r>
              <a:rPr lang="en-US" sz="2800" b="1" dirty="0" smtClean="0">
                <a:solidFill>
                  <a:schemeClr val="tx1"/>
                </a:solidFill>
                <a:latin typeface="+mj-lt"/>
                <a:cs typeface="Arial" pitchFamily="34" charset="0"/>
              </a:rPr>
              <a:t>	Need and availability of expertise and data motivated to investigate efficacy</a:t>
            </a:r>
          </a:p>
          <a:p>
            <a:pPr algn="just">
              <a:buFont typeface="Wingdings" pitchFamily="2" charset="2"/>
              <a:buChar char="q"/>
            </a:pPr>
            <a:endParaRPr lang="en-US" sz="2800" b="1" dirty="0" smtClean="0">
              <a:solidFill>
                <a:schemeClr val="tx1"/>
              </a:solidFill>
              <a:latin typeface="+mj-lt"/>
            </a:endParaRPr>
          </a:p>
          <a:p>
            <a:pPr algn="just"/>
            <a:endParaRPr lang="en-US" sz="2800" b="1" dirty="0" smtClean="0">
              <a:solidFill>
                <a:schemeClr val="tx1"/>
              </a:solidFill>
              <a:latin typeface="+mj-lt"/>
              <a:cs typeface="Arial" pitchFamily="34" charset="0"/>
            </a:endParaRPr>
          </a:p>
          <a:p>
            <a:pPr algn="just">
              <a:buFont typeface="Wingdings" pitchFamily="2" charset="2"/>
              <a:buChar char="Ø"/>
            </a:pP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10"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MOTIVATION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839200" cy="5638800"/>
          </a:xfrm>
        </p:spPr>
        <p:txBody>
          <a:bodyPr>
            <a:noAutofit/>
          </a:bodyPr>
          <a:lstStyle/>
          <a:p>
            <a:pPr algn="l">
              <a:buFont typeface="Wingdings" pitchFamily="2" charset="2"/>
              <a:buChar char="q"/>
            </a:pPr>
            <a:r>
              <a:rPr lang="en-US" sz="2800" b="1" dirty="0">
                <a:solidFill>
                  <a:schemeClr val="tx1"/>
                </a:solidFill>
                <a:latin typeface="+mj-lt"/>
                <a:cs typeface="Arial" pitchFamily="34" charset="0"/>
              </a:rPr>
              <a:t>	</a:t>
            </a:r>
            <a:r>
              <a:rPr lang="en-US" sz="2800" b="1" dirty="0">
                <a:solidFill>
                  <a:schemeClr val="tx1"/>
                </a:solidFill>
                <a:cs typeface="Arial" pitchFamily="34" charset="0"/>
              </a:rPr>
              <a:t>Introduction</a:t>
            </a:r>
          </a:p>
          <a:p>
            <a:pPr algn="l">
              <a:buFont typeface="Wingdings" pitchFamily="2" charset="2"/>
              <a:buChar char="q"/>
            </a:pPr>
            <a:r>
              <a:rPr lang="en-US" sz="2800" b="1" dirty="0" smtClean="0">
                <a:solidFill>
                  <a:schemeClr val="tx1"/>
                </a:solidFill>
                <a:latin typeface="+mj-lt"/>
                <a:cs typeface="Arial" pitchFamily="34" charset="0"/>
              </a:rPr>
              <a:t>	Literature Review </a:t>
            </a:r>
          </a:p>
          <a:p>
            <a:pPr algn="l">
              <a:buSzPct val="100000"/>
              <a:buFont typeface="Wingdings" pitchFamily="2" charset="2"/>
              <a:buChar char="q"/>
            </a:pPr>
            <a:r>
              <a:rPr lang="en-US" sz="2800" b="1" dirty="0" smtClean="0">
                <a:solidFill>
                  <a:schemeClr val="tx1"/>
                </a:solidFill>
                <a:latin typeface="+mj-lt"/>
                <a:cs typeface="Arial" pitchFamily="34" charset="0"/>
              </a:rPr>
              <a:t>	Objective </a:t>
            </a:r>
          </a:p>
          <a:p>
            <a:pPr algn="l">
              <a:buSzPct val="100000"/>
              <a:buFont typeface="Wingdings" pitchFamily="2" charset="2"/>
              <a:buChar char="q"/>
            </a:pPr>
            <a:r>
              <a:rPr lang="en-US" sz="2800" b="1" dirty="0" smtClean="0">
                <a:solidFill>
                  <a:schemeClr val="tx1"/>
                </a:solidFill>
                <a:latin typeface="+mj-lt"/>
                <a:cs typeface="Arial" pitchFamily="34" charset="0"/>
              </a:rPr>
              <a:t>	Scope</a:t>
            </a:r>
          </a:p>
          <a:p>
            <a:pPr algn="l">
              <a:buSzPct val="100000"/>
              <a:buFont typeface="Wingdings" pitchFamily="2" charset="2"/>
              <a:buChar char="q"/>
            </a:pPr>
            <a:r>
              <a:rPr lang="en-US" sz="2800" b="1" dirty="0" smtClean="0">
                <a:solidFill>
                  <a:schemeClr val="tx1"/>
                </a:solidFill>
                <a:latin typeface="+mj-lt"/>
                <a:cs typeface="Arial" pitchFamily="34" charset="0"/>
              </a:rPr>
              <a:t>	General Approach</a:t>
            </a:r>
          </a:p>
          <a:p>
            <a:pPr lvl="2" algn="l">
              <a:buSzPct val="100000"/>
              <a:buFont typeface="Courier New" pitchFamily="49" charset="0"/>
              <a:buChar char="o"/>
            </a:pPr>
            <a:r>
              <a:rPr lang="en-US" sz="2800" b="1" dirty="0" smtClean="0">
                <a:ln/>
                <a:solidFill>
                  <a:schemeClr val="tx1"/>
                </a:solidFill>
                <a:latin typeface="+mj-lt"/>
                <a:ea typeface="Times New Roman" pitchFamily="18" charset="0"/>
                <a:cs typeface="Arial" pitchFamily="34" charset="0"/>
              </a:rPr>
              <a:t>	Acquisition of Data</a:t>
            </a:r>
          </a:p>
          <a:p>
            <a:pPr lvl="2" algn="l">
              <a:buSzPct val="100000"/>
              <a:buFont typeface="Courier New" pitchFamily="49" charset="0"/>
              <a:buChar char="o"/>
            </a:pPr>
            <a:r>
              <a:rPr lang="en-US" sz="2800" b="1" dirty="0" smtClean="0">
                <a:ln/>
                <a:solidFill>
                  <a:schemeClr val="tx1"/>
                </a:solidFill>
                <a:latin typeface="+mj-lt"/>
                <a:ea typeface="Times New Roman" pitchFamily="18" charset="0"/>
                <a:cs typeface="Arial" pitchFamily="34" charset="0"/>
              </a:rPr>
              <a:t>	Feature Generation / Extraction </a:t>
            </a:r>
          </a:p>
          <a:p>
            <a:pPr lvl="2" algn="l">
              <a:buSzPct val="100000"/>
              <a:buFont typeface="Courier New" pitchFamily="49" charset="0"/>
              <a:buChar char="o"/>
            </a:pPr>
            <a:r>
              <a:rPr lang="en-US" sz="2800" b="1" dirty="0" smtClean="0">
                <a:ln/>
                <a:solidFill>
                  <a:schemeClr val="tx1"/>
                </a:solidFill>
                <a:latin typeface="+mj-lt"/>
                <a:ea typeface="Times New Roman" pitchFamily="18" charset="0"/>
                <a:cs typeface="Arial" pitchFamily="34" charset="0"/>
              </a:rPr>
              <a:t>	Develop, Tabulate and Displays results</a:t>
            </a:r>
            <a:endParaRPr lang="en-US" sz="2800" b="1" dirty="0" smtClean="0">
              <a:solidFill>
                <a:schemeClr val="tx1"/>
              </a:solidFill>
              <a:latin typeface="+mj-lt"/>
              <a:cs typeface="Arial" pitchFamily="34" charset="0"/>
            </a:endParaRPr>
          </a:p>
          <a:p>
            <a:pPr lvl="2" algn="l">
              <a:buSzPct val="100000"/>
              <a:buFont typeface="Courier New" pitchFamily="49" charset="0"/>
              <a:buChar char="o"/>
            </a:pPr>
            <a:r>
              <a:rPr lang="en-US" sz="2800" b="1" dirty="0" smtClean="0">
                <a:ln/>
                <a:solidFill>
                  <a:schemeClr val="tx1"/>
                </a:solidFill>
                <a:latin typeface="+mj-lt"/>
                <a:ea typeface="Times New Roman" pitchFamily="18" charset="0"/>
                <a:cs typeface="Arial" pitchFamily="34" charset="0"/>
              </a:rPr>
              <a:t>	Analysis</a:t>
            </a:r>
            <a:endParaRPr lang="en-US" sz="2800" b="1" dirty="0" smtClean="0">
              <a:solidFill>
                <a:schemeClr val="tx1"/>
              </a:solidFill>
              <a:latin typeface="+mj-lt"/>
              <a:cs typeface="Arial" pitchFamily="34" charset="0"/>
            </a:endParaRPr>
          </a:p>
          <a:p>
            <a:pPr algn="l">
              <a:buSzPct val="100000"/>
              <a:buFont typeface="Wingdings" pitchFamily="2" charset="2"/>
              <a:buChar char="q"/>
            </a:pPr>
            <a:r>
              <a:rPr lang="en-US" sz="2800" b="1" dirty="0" smtClean="0">
                <a:solidFill>
                  <a:schemeClr val="tx1"/>
                </a:solidFill>
                <a:latin typeface="+mj-lt"/>
                <a:cs typeface="Arial" pitchFamily="34" charset="0"/>
              </a:rPr>
              <a:t>	Conclusion</a:t>
            </a:r>
          </a:p>
          <a:p>
            <a:pPr algn="l">
              <a:buSzPct val="100000"/>
              <a:buFont typeface="Wingdings" pitchFamily="2" charset="2"/>
              <a:buChar char="q"/>
            </a:pPr>
            <a:r>
              <a:rPr lang="en-US" sz="2800" b="1" dirty="0" smtClean="0">
                <a:solidFill>
                  <a:schemeClr val="tx1"/>
                </a:solidFill>
                <a:latin typeface="+mj-lt"/>
                <a:cs typeface="Arial" pitchFamily="34" charset="0"/>
              </a:rPr>
              <a:t>	Future Work</a:t>
            </a:r>
            <a:r>
              <a:rPr lang="en-US" sz="2800" b="1" dirty="0" smtClean="0">
                <a:solidFill>
                  <a:srgbClr val="FF0000"/>
                </a:solidFill>
                <a:latin typeface="+mj-lt"/>
                <a:cs typeface="Arial" pitchFamily="34" charset="0"/>
              </a:rPr>
              <a:t>	</a:t>
            </a:r>
          </a:p>
          <a:p>
            <a:pPr algn="l">
              <a:buFont typeface="Wingdings" pitchFamily="2" charset="2"/>
              <a:buChar char="Ø"/>
            </a:pPr>
            <a:endParaRPr lang="en-US" sz="28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OUTLINE</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839200" cy="3048000"/>
          </a:xfrm>
        </p:spPr>
        <p:txBody>
          <a:bodyPr>
            <a:noAutofit/>
          </a:bodyPr>
          <a:lstStyle/>
          <a:p>
            <a:pPr algn="just">
              <a:buFont typeface="Wingdings" pitchFamily="2" charset="2"/>
              <a:buChar char="q"/>
            </a:pPr>
            <a:r>
              <a:rPr lang="en-US" sz="2800" b="1" dirty="0" smtClean="0">
                <a:solidFill>
                  <a:schemeClr val="tx1"/>
                </a:solidFill>
                <a:latin typeface="Arial" pitchFamily="34" charset="0"/>
                <a:cs typeface="Arial" pitchFamily="34" charset="0"/>
              </a:rPr>
              <a:t>	 Ultrasonic signals more than 20 </a:t>
            </a:r>
            <a:r>
              <a:rPr lang="en-US" sz="2800" b="1" dirty="0" err="1" smtClean="0">
                <a:solidFill>
                  <a:schemeClr val="tx1"/>
                </a:solidFill>
                <a:latin typeface="Arial" pitchFamily="34" charset="0"/>
                <a:cs typeface="Arial" pitchFamily="34" charset="0"/>
              </a:rPr>
              <a:t>Khz</a:t>
            </a:r>
            <a:r>
              <a:rPr lang="en-US" sz="2800" b="1" dirty="0" smtClean="0">
                <a:solidFill>
                  <a:schemeClr val="tx1"/>
                </a:solidFill>
                <a:latin typeface="Arial" pitchFamily="34" charset="0"/>
                <a:cs typeface="Arial" pitchFamily="34" charset="0"/>
              </a:rPr>
              <a:t> </a:t>
            </a:r>
          </a:p>
          <a:p>
            <a:pPr algn="just">
              <a:buFont typeface="Wingdings" pitchFamily="2" charset="2"/>
              <a:buChar char="q"/>
            </a:pPr>
            <a:r>
              <a:rPr lang="en-US" sz="2800" b="1" dirty="0" smtClean="0">
                <a:solidFill>
                  <a:schemeClr val="tx1"/>
                </a:solidFill>
                <a:latin typeface="Arial" pitchFamily="34" charset="0"/>
                <a:cs typeface="Arial" pitchFamily="34" charset="0"/>
              </a:rPr>
              <a:t>	Complex natured signals</a:t>
            </a:r>
          </a:p>
          <a:p>
            <a:pPr algn="just">
              <a:buFont typeface="Wingdings" pitchFamily="2" charset="2"/>
              <a:buChar char="q"/>
            </a:pPr>
            <a:r>
              <a:rPr lang="en-US" sz="2800" b="1" dirty="0" smtClean="0">
                <a:solidFill>
                  <a:schemeClr val="tx1"/>
                </a:solidFill>
                <a:latin typeface="Arial" pitchFamily="34" charset="0"/>
                <a:cs typeface="Arial" pitchFamily="34" charset="0"/>
              </a:rPr>
              <a:t>	Widely used in number of applications</a:t>
            </a:r>
          </a:p>
          <a:p>
            <a:pPr marL="914400" lvl="1" algn="just">
              <a:buFont typeface="Courier New" pitchFamily="49" charset="0"/>
              <a:buChar char="o"/>
            </a:pPr>
            <a:r>
              <a:rPr lang="en-US" sz="2800" b="1" dirty="0" smtClean="0">
                <a:solidFill>
                  <a:schemeClr val="tx1"/>
                </a:solidFill>
                <a:latin typeface="Arial" pitchFamily="34" charset="0"/>
                <a:cs typeface="Arial" pitchFamily="34" charset="0"/>
              </a:rPr>
              <a:t>	Medical field </a:t>
            </a:r>
          </a:p>
          <a:p>
            <a:pPr marL="914400" lvl="1" algn="just">
              <a:buFont typeface="Courier New" pitchFamily="49" charset="0"/>
              <a:buChar char="o"/>
            </a:pPr>
            <a:r>
              <a:rPr lang="en-US" sz="2800" b="1" dirty="0" smtClean="0">
                <a:solidFill>
                  <a:schemeClr val="tx1"/>
                </a:solidFill>
                <a:latin typeface="Arial" pitchFamily="34" charset="0"/>
                <a:cs typeface="Arial" pitchFamily="34" charset="0"/>
              </a:rPr>
              <a:t>	Non Destructive Testing (NDT)</a:t>
            </a:r>
          </a:p>
          <a:p>
            <a:pPr marL="914400" lvl="1" algn="just">
              <a:buFont typeface="Courier New" pitchFamily="49" charset="0"/>
              <a:buChar char="o"/>
            </a:pPr>
            <a:r>
              <a:rPr lang="en-US" sz="2800" b="1" dirty="0" smtClean="0">
                <a:solidFill>
                  <a:schemeClr val="tx1"/>
                </a:solidFill>
                <a:latin typeface="Arial" pitchFamily="34" charset="0"/>
                <a:cs typeface="Arial" pitchFamily="34" charset="0"/>
              </a:rPr>
              <a:t>	Naval domain onboard MCMVs</a:t>
            </a:r>
          </a:p>
          <a:p>
            <a:pPr algn="just">
              <a:buClr>
                <a:schemeClr val="accent3">
                  <a:lumMod val="60000"/>
                  <a:lumOff val="40000"/>
                </a:schemeClr>
              </a:buClr>
              <a:buFont typeface="Wingdings" pitchFamily="2" charset="2"/>
              <a:buChar char="Ø"/>
            </a:pPr>
            <a:endParaRPr lang="en-US" sz="28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pic>
        <p:nvPicPr>
          <p:cNvPr id="9" name="Picture 3" descr="D:\MSEE(COMM)\THESIS\ndt pics\canusa-test1.jpg"/>
          <p:cNvPicPr>
            <a:picLocks noChangeAspect="1" noChangeArrowheads="1"/>
          </p:cNvPicPr>
          <p:nvPr/>
        </p:nvPicPr>
        <p:blipFill>
          <a:blip r:embed="rId3" cstate="print"/>
          <a:srcRect/>
          <a:stretch>
            <a:fillRect/>
          </a:stretch>
        </p:blipFill>
        <p:spPr bwMode="auto">
          <a:xfrm>
            <a:off x="3200400" y="3810000"/>
            <a:ext cx="2286000" cy="2667000"/>
          </a:xfrm>
          <a:prstGeom prst="rect">
            <a:avLst/>
          </a:prstGeom>
          <a:noFill/>
        </p:spPr>
      </p:pic>
      <p:pic>
        <p:nvPicPr>
          <p:cNvPr id="10" name="Picture 2"/>
          <p:cNvPicPr>
            <a:picLocks noChangeAspect="1" noChangeArrowheads="1"/>
          </p:cNvPicPr>
          <p:nvPr/>
        </p:nvPicPr>
        <p:blipFill>
          <a:blip r:embed="rId4" cstate="print"/>
          <a:srcRect/>
          <a:stretch>
            <a:fillRect/>
          </a:stretch>
        </p:blipFill>
        <p:spPr bwMode="auto">
          <a:xfrm>
            <a:off x="5486400" y="3810000"/>
            <a:ext cx="2743200" cy="2667000"/>
          </a:xfrm>
          <a:prstGeom prst="rect">
            <a:avLst/>
          </a:prstGeom>
          <a:noFill/>
          <a:ln w="9525">
            <a:noFill/>
            <a:miter lim="800000"/>
            <a:headEnd/>
            <a:tailEnd/>
          </a:ln>
          <a:effectLst/>
        </p:spPr>
      </p:pic>
      <p:sp>
        <p:nvSpPr>
          <p:cNvPr id="69634" name="AutoShape 2" descr="data:image/jpeg;base64,/9j/4AAQSkZJRgABAQAAAQABAAD/2wBDAAkGBwgHBgkIBwgKCgkLDRYPDQwMDRsUFRAWIB0iIiAdHx8kKDQsJCYxJx8fLT0tMTU3Ojo6Iys/RD84QzQ5Ojf/2wBDAQoKCg0MDRoPDxo3JR8lNzc3Nzc3Nzc3Nzc3Nzc3Nzc3Nzc3Nzc3Nzc3Nzc3Nzc3Nzc3Nzc3Nzc3Nzc3Nzc3Nzf/wAARCAC4ARIDASIAAhEBAxEB/8QAGwAAAQUBAQAAAAAAAAAAAAAABQACAwQGAQf/xAA+EAACAQMDAQYEBAQFAwQDAAABAgMABBEFEiExBhMiQVFhMnGBkRRCUqEHFSNiJDNDscFTctEWJeHwY4KD/8QAFAEBAAAAAAAAAAAAAAAAAAAAAP/EABQRAQAAAAAAAAAAAAAAAAAAAAD/2gAMAwEAAhEDEQA/APGLFyL+E5J/qD/ejNxLLHxGDz18PUe1C9FKDWrQyruTv13D1Ga9Lmh09mxGJBHjP9SLIHtxQYB5nxy2R6cinx3JXkREfNjWxnu9NiAB0a0Yg8FWOW+lVo9WsrecsdLs19nQnH3oANreliNsCuQem0micKWsq/4nSpmJ5LRSbaIR9q4vEv4O22k9I4wtTtqGkXMJL28sUh6ss2B9qAJcWOnspEKzRegkOcfWq8VpaqdrTRg+paiM+nxXOTb3SH9Ksw3Ghc2g35P9KDvG6+A5NAWsrLRmx+J1JVA/J3ZbP71Nc6JospL2t/Ep8kDlR+9ZOa2uYCRNE6keRFNjvGXhtrD0NAcvLO8tItizL3DfCVk3ZoG1uzSFRMpPkS2Kn/GRkAs0kXuvP7VEJYmk8WXX9WMUHZtH1NEEghaRD5xHd/tVcKVO2cSIPPAPFG7C1csGsr4xOeiyPgVauI7pQyarbCRMcPG4OKAEsNuoyZmcHoA2DVyOCBkAWC63fqV9w+1VpIFbPcjKjyI5FRf4iDle8XHmDQWzKtqWUNtz175eabGTMCbefnzVzj7VZsdVuIo2Vobe6DjnvUBYfImpFl0u4f8Aq2s8Lnr3TDj6UAthdQtiQMAKJWGrT2zDu5dqkYOVyP3qZViDiMSsYD5y8UrvSIrlSLKXe/oOn3oJr+8muirhlkZRkskYGPtXbO6tJMJqaOyZ+Ek80El0vUbQ7ZFkjB6c8GuRW7tkO7ZHGKAze6Xp9zltNiZOejzZoNNZXtqxYLIFH5lycUT0/SdQnkzZoWxySTgAe9HrK4lti0d1Pb8DDK0e/wD2oMO93Ln+rufH6qb3kEoz4o2+ZrWX9rpN3uEQdZP+3qaCS6PGGKq2054DCgG91LICEkEmP78Yrnc3MBy4YD70RHZ27d/6TQn/APqBUv8AJ9QtyFaSIc8ZkDUA5NSuIuNqEf3LTjqbP8cMZX0UYzRy30udkL3axNGOpHT71ai0/QdpLC7Ljp3aggUGWZopDlFlQnywTVmz0m5uvEiSbR8RJ8q0sYsIvF3BdB0LnH7Vcj12xQ93HahAwwwU8Ggp6d2YhkCkzFSerSS4UVZ7SWOk6boN3FBqEFxdd10gPAPpnzqO7vLfY3dhE9E3ZH1rMawRJby5kiJVc4WgBrnaPF5etKuIfCPlSoJ9FSGTWrRLrd3LTgPs64zzivQbrS07sfgJLiOHy7xs157pEL3GsWsMXxvMFXHrmvTLOyvbIr38htyDjeVzxQZx9OnyWa3mmA/6YIqs4AIDxXEY8wwzj71uruC/mw9vfd8uPj3beflQjUbTW3QPJFJdxjr4cmgy9wkTjKyLj+9cGq6iNTgncPRWopcNAWC3GktG+OSzGqMrfh23W6On1zQNRYAfC7p6Z5H7VYa+t1iHdyTCYdWBwDQ9rqbdwXBp2Z5yd8IceuOaBw1W5jbKyNn+7mu3OrTSACaGE/3CMA1WMYDYxg/pY1bWNjAY224x5pk/egHPNvB/pjmuRK5YbdoPv0qU24DBCpHpx1q9BZWKn/GTSIp/SMmgrmCSNdxlQ56BG5pR3NxHwC5/7uaMRwaDCRi6lbHkydaviPszOm1UljmPSUPtA+lBmGlmZ9/IPqBRDTpbnerRsuR+rGP3oq3Z222n8NrFoVPk45+9UX0KRHKxahBIfc4FBcMWoOTi3trgYzxgiqLhYmPf2jo2fycc1Zt9JvUcCWNT6EHGasXmLe37p7K4Vuu9XyPtQVrfWJIITC1shQ9BNECPvUD3xk8aBIRnpEcftStp42k2y99Hj8y9ftSntrd5sxzGXd+rhqAxptzdXACPdq8fnvUNRQaBZ3A3pIVUfEehP0rP2+m28SrI0gzn/LXqfrVx7ua2bFq06D+5sigKto1mhAXULtMDlSBj6UNmsNLifc9zM4B6YwT9KvW+ptdqovF3+WSuf3q3KNPSPYbSDefhOzJ+9BnJLu2QlbeBif1bOalt9JudSPhSWMnozRHFFY7qVWKw7VAHG2MUQ0+XU3QhLlYV89wzQBZv4c9opUWQ/hu5IyGEoXFV07LizO2+u0yOiRksTWiu7C8O7fqULk8hf/pqm2rXtgghcpPs6FogSPrQCriGRQILOAqD5zVUaC+t92y6RAeD3ZzVu61ZJmMlzbb5D5uTVVpbeZNwgER8m3nmgH3CojZlYs55yOM0PlliRiQAw9M8ir06iQle8Qny4qjJYuZAqlTnzJoI5JWk8WAF9AKUxszps2/8QZtvgxgID70+W2mTKPIoI8lbND7nescgbxEjrQVVxtHHlSpJ8I+VKgn0W8fT9ZtLyP44Jg44zyDXpUfba9uV/p90xPVWhFeW2nN7EP8A8grUW2wy4D44/Vig0o7V3kbE7Y8+ahOKmtf4hajaF1jto9p6kpkms666coImFx3n9rZzXUitWVmh/Epgcn4qDYWXbDSbpidUs5m3HnbtA+1Ffw3Yi8/q5nRm6hkAx8gK8vmimYeG4YRg9WTFciLhwA4cf2tig9Ll7Ndirtc2mqpbv5hxmhVz2F01SZbftRZx45BzyfmKza2PeoXW8SBiMnJNBp0uIWOJWcZ5byoNJd9lL1gzrqNlcIOj7tpqPS7C4hcoR3mPNMMtAY7mUgKyvIPQHFWobp4eVMsanzD5oNDqcd26AS9noWQDmRMgmszfC1ZsJp08LDqMkj96K2l1cljIurd2McFgc1ZTVtSnOGvYbjn84AJ9ulBkXSBQSFmD+m3ipLOVW+FCxHkK2n82ggf/AN20iKQf9RCDn51MJOyepP4IorGQDOckA/agDwasEse4NnGTjGSvIoFdXG6U7WEfsRWquez1pfM38ovE3gf6rYz8jQG+0TULBSbm1VkP5xgigrRNfFPAQy9f8zrVi21a5tSe+d1GeBgEUMRlt5D+Ityy+nIqZbW2vdzw3K25HISQ5zQFJ76LUMs5iVvNh4SfpVuw0+K9hMdvcxK3XEnU/I1lM/h5grqkgB52HrV9LpSytbQTKw8gc0B46XfWcgW6tj3Z6HHB+tdvISq5ELwgdOpU/Kp9N7Q6nAoE8JuYcfDKNwWrcmuJep3U8IUeWV/2oBtoEwGaWVVHxbR51abUA2AJZDj4d2B96qzqy5RI28XQqev0oXOWjYllKnocmgOSXsgOFTcQc+Fc5q0uszOhDnbCeGG3BFZQXU6yqLd3U+R3UXiS6mRbiaUsxPQjrQaTGlNbx/gru4S5bqrSLg0y6aKNFGolXGcDawzQ94NMWJGuID3hGSytgVSc24lXIVo8+ZJFATupdLaP+jdvGTwFdQyiglxAszERbGH6hxRk2+i3EREa7JPIxnP+9da2msLXvIboOeuzuuf3oMhe2oiYEzAt5qAciqiuI3xuI9zWhEiXU5F3Iuc+fBpq6O8zFbeASZPBzk0A0Wy3EYLTOmfMgAVzUbSwg0uYrI0swQ4ORgGtF/ILe1h73UlmAHPd46/I5oNrh06TT7g2ymJlQ4RupoMkh8I+VKko8I+VKgl0dBJrFqh24aYDxdOvnXqFhYG3UyJYRykc5V815bp1vJd6lBbw8SSyhV4zyTW7tdM1zS8dxjcBw6krQHUl0rUptt/Clu+MYKYH360ybs7YSyD8Hf2qL+kEgt9TQa4vdQmf/wByi70gY3sucVJYRalcZWwgiuUHJVuCPlQXLrs1clHSGKB/cOD/ALUKl0C+i2g2E554IQhamcSRsw3G1mXqjMT9iKT69qkcIgN7fInTCSFgfv0oLMOkzAK81qYQvqd2fpRnv45rUQMNPjGMEvEFI/eszZyXDsXNreTKfzuxxn3q3d2kl3GAllArH/ULY/aghv8ATgspVLi3bI6px/tQiQKitFIAcfpo8nZPUBAbiO/08bT8CzqH+1QyaLcbsymAE9WaQE/OgFaY8pZo0u4kQ+UvSm3FtDHIR3LvKPzRtwauXuhdxh0vrZt35UcE1Xtpbu3GbO4iZgeQSCT8qCq3eFhGYyAfORCKuQ6esTLN+IiDHoAc0ryPVrpt913hX35/2obOe4mAdWI+tAXv1vYSGFzHKuOFU4zVWa/UwhJreWJv1BiQaqxznO+IjH6X5o3Zo9/b90bOMr/1FWgATXs0QG0q6nyIpn4i2kXw25VyOcHFGdT0FobdnDxsR0VDyKzmGjfDRbgPMrQTkW8hAV2V/RhxRG3knsrd1iWEnqDuBIqG0MNxsXgZ46cD51cutHMYEr23HltU4aght9dumzFM7svmuduaa15IzlVO1c/CDk1DIkTgmNWj28EMc1EGZGXZt2n04/egO27FY/6ULlifiJrk+Vl3rGd56jFVdPuFHgaSRT7Grk88sqiISAKPMrQVpd1vJia1Qk8h1ODUkd3OGCIkkS+W88VC0vdMYy4YHzK81KuZQkf4iTHpKfCKAjE0iod3dzF+oYbqZu09SRfQSs3ls6CohiCYCBoVPQ7T196I92moxtHPLAki/wCqScn6UDLfTNBkjM73k6Ac92MBvpTTd6Ujstq+oMq/CWlH7imQ9nZpJATOmxfzo3OPlU8T2NkDBLZPd46f08An3NAyG1028YP+JuBOOisoxn3NSNPNaykRzWzsOhUZP1rkunX98jPbQwWyAZCkbRj/AJod+CNvEz3ah2Hkr4zQR39xfalcEFt7j4VHh/agWq291b28ouYRGxX1GaJFg7siYVh8JBORQzVLdo7eV5XLuV4Lvk0AVPhHTpSpL8I+VKgs6BfyaXrtlfwhe8trhZF3DIyD516ndfxWuZwgu9PtJQOoC4DV4/H/AJ6+fi6Vf3qvEqso9c0HseidoeyWr86jZNYy44lizj6gUb/l+lGEXFl+FuUByGBxn5+deERnbgxyEg/pFELW5mt2XZJJ74JP7UHrupRpPal7fQ7ALzl4nO6sPd2V6+4wRlSD0HX96p2na28siVWcBWGCGj60csO3NlJIqXlszg8MUP8AwaDOy3WtWw2ma5VM9D0+3Sqk+oXUmRNsYnjJXDH616dZaz2dvzxN+FPTDD/6KIro2m6idkGo2cp6+JAc0HihjdQSxEWfNzmrlqhRFWTutp6OWNeqXHYqykBEiW78+R2j6Cqc38OdMdt0kU0SH/pZbNBioLOxbLNIpAHiCS9fvQ/UP5Jt/oidJR5kD/itZqfYOxgcJZi62nymXB/amw/wxFxtzfwxg9S5OF+dBhYhdyvt02WVmJ4XPWjUV1rlrEINTsWljxkiSME4+dae+/hQbCAXCa3GuOQyHihkmmzxr3R7QySkDkbT/uaAbINPlj72XTzbg+cINO0280+CYKk1yvsF4FTwaO8hYnUXQDrjGDVW47P3Dky29ykyg85GKCXV50llzby5z57AKFS3k9vkCIBT8WfFmnT6bqULZ7vPps5p1vDIF3SxyrIP1jCmgohoJJN0cZt367xnH2rU6L2zmtY/wl93F5FjAMg5A9qBz37xzLIqxRuh6HkVy4uLjWpFRzbrIPhICpQaPVbex1SLvdLZe8Iy0ZGKyN5DLA+HBHPA6iphHd6bMYyASerI2f3pl3J3qhcuWHocUDo7mNyqOgjwPiQc/Wum77s4WUy5P5hVCRgACoKsP3pru/h3DI+WM0BomW4IwVIA+H0qa2VHIjucBc9RyaD2cyBDnwn5c0Yt7mNogrJlfcgUFi6tI9u6yCBOmJGwc1FbOI5Ed4VPkQrkZ+tWBe6dGnitSXA4wTgfSqs13ZuN6RYJPOOgoCsc0TSgIJYC36iWFHYdR1G3hVbcQyRr1Jxz9DzWRi1Fg690rYxxz/zRyw1e2DA3Mhjb3G4mgff319czCVZoIgOuGCfsaAapPK4cSTIreqjO761up+1FhbRb+6tJDjpJaBj96xGvasuoS7wkSL6RLt+4oAiLJG3eKAFPXLZY1TvZIjbzgxs7lfjZvhogbWGTEvfKv9rAnNUdRfdbzBFjChcZUZzQCF+EfKlSX4R8qVBHEN1wozjLdaI92u7bcMceR86GD/M645qfIByxJ9waA5HZo1tvtrll9Vc0xTPFGcSBlHXyIqjFcCJeCrexFdNySQWCFR5CgJ291Fw1yqSA+T+VXv5fpl+uba+igl/SOn3rONKH5SMKf2qVUlIDKn2WgJTWd3ZEd3KJBnqOaQvbyMht0sXuciqUc9zEwOMCikesSiIx3E0bRkYxsyRQXbLtdqMDoHumkUdN7Fh+9aSy/iVeRSbcxjjGckVg5popF2xQRgepHJq9omkvqOpwWaFEluDtjyCRuwcDj1OBnyzQelN2zhvbcncqzkfFuJ/3rN3ut30CkRkgk5B3c0Pu+zOq6bFbvqdsbYXClo0ZgHwMdR5dfOo2ifu9sUQOOpLZagqahr+o3I2XFxPt/Tk4+1Nslu718RglccszYohaWjysqFJHYnhCOtbHTOzFmsYOpwXsKt0WJetBlbLTLqQhUmjBHByRxV65sZrJMd7ESw6RnOfoK20PZ7spGp7xLwHz3S9PpipH7L6BLGzade9zIeFMrZH3oPLp7q4t4yXcjB6HPFXtIWTtLqNppgn7t7glA5XIHBPI+laDUuyMtqWcSQXG4cmNi+KC9nZLfQO1tjfXTOttC7NIyoT+RhjHzwKBdo/4eXGkWEM17uEzO4buwGRVHC+L1PJx6YrF6hpstmQ6bgvkdtehdq/4kahq1y8EcYtdNz4YurSD+8/8Dge/WgJ1O3lALW0QJ823H9jxQZq3vO+jEUjszDpuOAKna6UxNDMsIPkykZ+9P1W0RwZgyKfReKCiAM2MgZ8zzQSSMUbAm3Z6YOab3nIGTk9SDT44O5XKPGxPUHyrqhpW2h0B9hgUHQgVd6uw9yOaekrvGMsBj8rHrXW0+eXAeVWP9r1G1pKgJGH9SDk0DpLqThRsUf2HFSW8qAbZGPqdp4NQraO6AYA9jmnqr2/gVFzQXU8S4WP+n1yHrveKTsXaPmaiSNggckIvpuzmm3NxuTxuGx5KuDQXEtV2b5LuFF9GZj+1ULm4QMVjmLY4yB8VVBIxzjcR5dakO5kxNEwA/MBQOF0yJ8DL8xxVa4uGa3kUOQCOQOhp3dI/CyFvQGo7iPbbv0UhegHWgpofCPlSpJ8I+VKgh/1PrUojBHUVEP8AN+tXYIWn6P08uBQV8beOufSrESQlQMkP7t0+lRvGQ+F8vOnqwPx8geeKCSU92dqyK3yrqTuxAPT51EkTyk90mRRXTtFubhhuzGG82QmgrjLKcMB7Zpxt3lAWMHFHpdFg05N7TQTv+nPP2ofPesCQixp6FTxQRW1i0TAsQ1bDsV2sHZTUmlRRLDKAssRC7iP7T1B/Y/uMY807Y5BJ/NVm2jdnUKVL+ooPVf4hdo7TVptLm0wrPBJbsWzgNGdw8JB6H2rIRKjzDuwgY+nGPrUkGlMkKS319EUxnaPEw+YqGe+tAO6tF3HzkK7aDTWU2naUiy3sT3Mh5GcgL9fOq952sYKSkkgBPhQvjFY2+u5ohgyu4PQKapd+7kM6/LcaDWfzu5uf81225yWHnUsmrmNVeOVgx8xzWfs7pUTa4zn0NWmlgCkpvPtkGg1ei9sJLKXNx3Mq+YcgbvnRG/u9P7QxtH/LoYHf/Wifp/8AqK8z77ZIXADL6NVmHVViddq7PULkZoLuu9mprZ8wzpcJ6oDx9zWcuLaeI7G7zI8q3WkazaSSgSbe6PDrIDj70Ru9H0S/jae0lhZhyYoxkig80kiZVAcDB5G/zofcRqRkKVIPpxW4m0yzcMkbOsi/lfPFAr2xSPd4jJj9IJoM4EIPxYNOYlRjAAHVquNGP9IHcD0JANWh2a1m4TT7iKxlaPUd4tnXBDlSQ2T0XGCeccc0AtZnRfESyHqOldhmdSdh258gKhC4yWJz+1JGwwGf/igJK0oILSr/ANuMURt4oJxmW1mPHLRnIoJJcOCACT7hadDcyo2O8YZ4BzQHfw8EX+TFNj+4dKlS27wYS3iA9SOTQn8RtU95Nu9ixBqSK4SQbVkIB6haApHppkHElsmPInk05tJ0uaL/ABN45k8lj5FCZSyDYhfu28s9altba6jQERSFfXyFBLcaLBFHugbI/uwtC72Du9Pn/qx8KfD5miEglcHe+1fkeKHakkC2kvdlywXqaAGvwj5Uq6o8I+VKgh/1PrUqEMDkN9KiAzLj386m2EHz59OaCSJQfhyMVLDbzScIoYe5GaktGEJ3OjjHkPOrcmsRMmxLSJG/6ioA1B2NfwcYdow7ehPSrJ7UXfciBZXVBxtHAoJJctIT4sH3qNiAMk8n360F6e979suzOx9K6pAAIjdvaq8BAAYgc0QtbVriTMYIHqTigVvbG4lBjiCn2P8A5o9DamzXeHVZem3IzT7KGOx8Qde8x+b/AOaoajd4d3ZySf0ng0Dr/UJSQsm4Y48v+KFz6kxJBOfZhVV52diXbr056VEwTd4mD/KgsGcyYG5sn6Cp0DHGxseueaHmQDhQQvuakWReArsfagILGhwc/U9KnWYQ8RTE+uKpQSuRjfkD8vSngyMx2hwfWgn/ABLvJnke5rkrtI+5nJx0I4qo7P8A6soz702O4KHAkJHrxQEEmcEZBY+WTRrTLwwsrohMq9DuxisutxscsoJHq1WYbyRz4HZMehoPQYtWguAf5mn9U/Cy1U1S5kKFYZJIomHRlAzWXiumVv6c5J96sw38xfa8gz5bm6UEd7CrL4ZY2bGeUxzXqt12r7J6F2Ot+zch/m221EM8Fo2VJI8WXzgck9CTXll6oBTvUTafMHIqPNqqhfCo8wvBoBVzbxS3MhtImSIsSiPJuKrngZ4z86rS27Rrxj5ZzRtpLPlcDHltHJofP3RYqI3Hrz1oKKtggdD609woUE4APoeTSkLo2QQF8gKY7biC2T9cUE0c0UXwoMnzc8V0zsUwu0f9q1VlSMYbIH1pqk7v1Z8ycCgIRTyYDEbz0xuxV+y1OSPKMe7X0PJNCA2GALn5qRxUySqG8UgkPoRj96ArcSyv/UgVSevBoXqM9zJay98hI29TxilLKoILbFB/LGf/ABTbu7tfwk0as+9kwAy+dAIXG0ceVKkuNo+VKgjQBplBIGW5Joms0Nov+GyZD1OQR+9Cv9T6084HGKCZ5ZJn3yOMnrjimHG7BYMflTBjPApzLzkZGfWgKdmbCLUtfsLKZFeOaZVkBm7oBfzEvzjAyc89K9o/iV2M0DUOzlo+g3Nkl7pMAjijSdMzxKPgPPLdSD6kjzrwhIl2+MZ+tX9M05rqYKYMr8hQSafafip13giMdWQGtoyx2VgBbE4PXeVOfp5VXhtrHS4g5SZZAMcr4azuqXJaQt0B8iuKB+oXUg3LM0eCeBg0ImljYDbvz57jxSmudyFWUVTdiR6fOglBjX83NRuwBwpOPnUfNc4B65NBIGwPIj0NSozKOASPaqwPPFWFl6buB6gUFyJ8AEQjP71agiaQEvKsI925+1V4Z9nCcg+Z4qQFiM+HPvzQcngmjf8ApsrA+ZqJoJMgkqW9hU/5CCEYe5qI3ZTKxvsHQ4WgilR14IwfPBpRMobo2TUTSFicucHzpwIGMNk+uKC8zyqFzuz8walWQEgSweHHr1qlbuMn+rj3xXHkfJXefoetAQSeI5jZGCDoA1cbwLwMDyyd1D4wV5L7T71aMcndA7lPyIAoJDKWULv+irVaQliTuGRTWDowbfgHzxXd+UJ3Rn3JxQJhuAHh4/uprAhcJGN3rnNIRI4AZxz5CnACJSscm329aCHYNpMqvu98AVEOvl9s0985wTu+VOjTxBg370DD4cHAPsvFWYXDIQykA9ScE1IGZWXKBj5cc1dh/AysGvO/Q+gUGgHLb2pk3CdlPocc0y8jxBJ4CQF4IHSj0txpdsm2ysHJPWSdc5obqVzE9jKq7VYr5Z5oAanwj5UqSfAvypUEP+p1xzTv/uaYfjPzp2MdM0Czj/zT1ZmOQxJHrTMZ96kiXLYA5+dBZs4nmkVQCz59OlbPTI7jSrcSxyxd4fJlGRVDQI0tIzLOGk46Kma5qdzbSEs0EmW6HgYoJdZ1m7vMrO53D+7istcXDbiG5PtU15cyMNuSVHQkdKHkj2zQPeR5OSSfrUZz50s89cGuGge8MywpM0UgikJCSFSFYjqAehxkVHmvUtGFlH/DfRbm97L3GvhL+5jWOOV0SLcU5OwEknGB5dfap7vshonZ671++Gj3GuJZzQRR6b3rA2wlj3lpCuScHwj96Dyhc+VS8nHFeqv2b7NaU+r6le6HLJbrpFvqCaZPcMr2sjyFTGXHOOB1GcGp9M7L9m9S7QwXkdj+H0+TQE1Q6cZpGUyF2QjcoL7BjJwPT5UHk8bSrx0qwrPgKI3ZmOOBya2H8RNM0GwbTLnRY1ha6jYz20fe92MEbXQyKpIOT7cUbXStI/8ARum3+j6cpvIpLNr2Wd5EmjLy43BSNrxscBSMY6884DzOWN0maORJI5EO1kcYZT6EHoaacqeoB969Y7VWOg69N2rWDTjY3um38e7UDcFzKZJtjllPAAySPYD3p8nZ7QvxuuaP/wCjbuEaVYzvHqcs8hErKh2uwwF8R5XB8unoHkKxvcTLHDHJJK7YVUG4sfQAdaazsmVI6HBB6ivZey+h6RpPaLs7YQ9mby9mkjhvP54kzhdxG4kADZsHQjPn69Qtno+k2Vhpstx2Xuu0Eus3M2+aKZ0FtiRl7tdo+L8xLEfboHmXeccBcmnB2UZOCPlXregdiezE9xeJdyRPD2f1OddQlZyDPbbCY92D1DDbx6Gsv/E3s/p/ZRtO0i12SX39ae5nBJLRs5ES9cDCigxygsc/81Yhcj8gGKgjfA+JQae0zEePawPtQWhiQ4Qc0xo3VWOwj5io45grAqBkeRq5L300QIPT8tBTXBxvXA+VWEaEn+krMQOirgVFyeHQKfXOacXVf8oNn16UERw0hUh0HqOtNZUVsKzkevnUj94eZGB9qjDAZw5+QoJ7cBcsu5QPUZp6s7uNqnJ8+RUKzFSNsuB8uam/EGQ+G4UezHBNA9opQpLR5PqznFUJ3IhkVgASvrVx1eTqo2eZ5NVrmKNbdyrpnHQDBoKSfCOvSlXUPgX5UqCufjOPWnYYdQwHnxTclZNykgg5BHlXt/abUtMuNH7U3Eer6bINR0uy/DRC7TvHdM7/AAZyG9upoPFAjEjwtzyOOtX9NspJ5l2nbn2zmvZpNZ0iXtN2YvZdRtLWWK8lW6gW9jktgqw7O9jbPgRsKNpxkj4cgk0tH1m5vdX12XUdRtYYLaGZLJjJHFlO9LKsUi8L5c+I46A9aDEtts4j3pjfA+VALyeCVi7o6g/CQTg/et92/j0rUe1+qatFq+lPptu9rI1vHODJcK2A4QDqwwSR70U1nUA3bnTUi17QJNCkv1u7N5mSX8OvdbSpXI2KMYCkgbip6g4Dx2Q7XK5cezCoyMHqDXoX8U7jT7rTuzrWN9a3UsMMsM5S7W4lGH8O9gATx54xzxxXnZNAic9aVcrgoC+ndpdd0q3WDTdYvrWFSxWOGdkUFsZ4B88CobDXNV0+8kvbHUry3upc95NHMwd88ncc88+tD6WaAg+s6nK940t/dSNegC6LykmYA5G4nrzT4db1SG4triHULqOa1iEMEiTMGijBJCqR0HJ496Gg/SnqRnmgJXmr6jqlyJ9Vuri9mxtD3Epcgegz0q++vaxLZQ2UmpXrWsLK0UDTsUQr8OAfTy9KBK2Oj4HoRUokGeRz60Bf+cag4vFa6kcXpBug8h/rEHPi9eeauP2o7RPbCzOoX4tljMYQTvt2EYIxnpjigKyFRlQv3psk8snxnOOmW6UBGDtNr2nW62dhq+oW9vG25IorllVTnPAB9fKqth2i1vTI5orDVr62jnYtKkNwyh2PUkA9feh5Iydx+1Rn2oLEN/eQRXMMF1NHFdKFuEVyBKAcgN68129vrrULjv765luZioUySsWbAGAMn0FVa6MjnFA9c+XFPz5Fh9KiBPn0pyj6+1BMrgkAn71ZWUgjupelVFY7SMAfSnxnGCxFBbaSV/jJYe/Fd71wNqldvpUas3xKQcelSd4zYyQDQRylsZ6fOmRvGoO/ANXY+6IIuHLD0H/muTQ2wX/DuCP0k0A9mYsSCoHzqS0WXdmONfmRSSIyS7Mhc+vOKJpp1qgAudRYD9KCgoXMs+cSkfIVWmbMTAk5x0o+LfQoF3P37H1MlD746abeY227dt8OTQCk+BflSrqfCPlSoIGVtx4PX0roB9D9qVKglhVsjbvGPMCia3Uyw7BI5HvxSpUA6dmJ8QJ98VAd36T9qVKgRD/pP2rmD+k/alSoFhv0n7Vza3oftSpUHcN6H7Vza3oftSpUHdrfpP2py7v0n7UqVBKq5/ITUiR4+INj2FKlQcYDHCt9qj2nPwt9qVKg4wOfh/am7G8gftSpUHCrg8qftSG70b7UqVA4BvQ/UU4KRyA32pUqB6g/oz8xXfGD8AHsKVKgljlKchDn3FSfiJAPFHGc+QWlSoFG7N0j49MYrkjnH+Tg+u2lSoI1Zi2GBwfQYrrIqHJRjmlSoOCRgdqgk+Q21HcLKQdyEfSlSoGIG2jg9PQ0qVKg/9k="/>
          <p:cNvSpPr>
            <a:spLocks noChangeAspect="1" noChangeArrowheads="1"/>
          </p:cNvSpPr>
          <p:nvPr/>
        </p:nvSpPr>
        <p:spPr bwMode="auto">
          <a:xfrm>
            <a:off x="155575" y="-1287463"/>
            <a:ext cx="4000500" cy="26955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6" name="AutoShape 4" descr="data:image/jpeg;base64,/9j/4AAQSkZJRgABAQAAAQABAAD/2wBDAAkGBwgHBgkIBwgKCgkLDRYPDQwMDRsUFRAWIB0iIiAdHx8kKDQsJCYxJx8fLT0tMTU3Ojo6Iys/RD84QzQ5Ojf/2wBDAQoKCg0MDRoPDxo3JR8lNzc3Nzc3Nzc3Nzc3Nzc3Nzc3Nzc3Nzc3Nzc3Nzc3Nzc3Nzc3Nzc3Nzc3Nzc3Nzc3Nzf/wAARCAC4ARIDASIAAhEBAxEB/8QAGwAAAQUBAQAAAAAAAAAAAAAABQACAwQGAQf/xAA+EAACAQMDAQYEBAQFAwQDAAABAgMABBEFEiExBhMiQVFhMnGBkRRCUqEHFSNiJDNDscFTctEWJeHwY4KD/8QAFAEBAAAAAAAAAAAAAAAAAAAAAP/EABQRAQAAAAAAAAAAAAAAAAAAAAD/2gAMAwEAAhEDEQA/APGLFyL+E5J/qD/ejNxLLHxGDz18PUe1C9FKDWrQyruTv13D1Ga9Lmh09mxGJBHjP9SLIHtxQYB5nxy2R6cinx3JXkREfNjWxnu9NiAB0a0Yg8FWOW+lVo9WsrecsdLs19nQnH3oANreliNsCuQem0micKWsq/4nSpmJ5LRSbaIR9q4vEv4O22k9I4wtTtqGkXMJL28sUh6ss2B9qAJcWOnspEKzRegkOcfWq8VpaqdrTRg+paiM+nxXOTb3SH9Ksw3Ghc2g35P9KDvG6+A5NAWsrLRmx+J1JVA/J3ZbP71Nc6JospL2t/Ep8kDlR+9ZOa2uYCRNE6keRFNjvGXhtrD0NAcvLO8tItizL3DfCVk3ZoG1uzSFRMpPkS2Kn/GRkAs0kXuvP7VEJYmk8WXX9WMUHZtH1NEEghaRD5xHd/tVcKVO2cSIPPAPFG7C1csGsr4xOeiyPgVauI7pQyarbCRMcPG4OKAEsNuoyZmcHoA2DVyOCBkAWC63fqV9w+1VpIFbPcjKjyI5FRf4iDle8XHmDQWzKtqWUNtz175eabGTMCbefnzVzj7VZsdVuIo2Vobe6DjnvUBYfImpFl0u4f8Aq2s8Lnr3TDj6UAthdQtiQMAKJWGrT2zDu5dqkYOVyP3qZViDiMSsYD5y8UrvSIrlSLKXe/oOn3oJr+8muirhlkZRkskYGPtXbO6tJMJqaOyZ+Ek80El0vUbQ7ZFkjB6c8GuRW7tkO7ZHGKAze6Xp9zltNiZOejzZoNNZXtqxYLIFH5lycUT0/SdQnkzZoWxySTgAe9HrK4lti0d1Pb8DDK0e/wD2oMO93Ln+rufH6qb3kEoz4o2+ZrWX9rpN3uEQdZP+3qaCS6PGGKq2054DCgG91LICEkEmP78Yrnc3MBy4YD70RHZ27d/6TQn/APqBUv8AJ9QtyFaSIc8ZkDUA5NSuIuNqEf3LTjqbP8cMZX0UYzRy30udkL3axNGOpHT71ai0/QdpLC7Ljp3aggUGWZopDlFlQnywTVmz0m5uvEiSbR8RJ8q0sYsIvF3BdB0LnH7Vcj12xQ93HahAwwwU8Ggp6d2YhkCkzFSerSS4UVZ7SWOk6boN3FBqEFxdd10gPAPpnzqO7vLfY3dhE9E3ZH1rMawRJby5kiJVc4WgBrnaPF5etKuIfCPlSoJ9FSGTWrRLrd3LTgPs64zzivQbrS07sfgJLiOHy7xs157pEL3GsWsMXxvMFXHrmvTLOyvbIr38htyDjeVzxQZx9OnyWa3mmA/6YIqs4AIDxXEY8wwzj71uruC/mw9vfd8uPj3beflQjUbTW3QPJFJdxjr4cmgy9wkTjKyLj+9cGq6iNTgncPRWopcNAWC3GktG+OSzGqMrfh23W6On1zQNRYAfC7p6Z5H7VYa+t1iHdyTCYdWBwDQ9rqbdwXBp2Z5yd8IceuOaBw1W5jbKyNn+7mu3OrTSACaGE/3CMA1WMYDYxg/pY1bWNjAY224x5pk/egHPNvB/pjmuRK5YbdoPv0qU24DBCpHpx1q9BZWKn/GTSIp/SMmgrmCSNdxlQ56BG5pR3NxHwC5/7uaMRwaDCRi6lbHkydaviPszOm1UljmPSUPtA+lBmGlmZ9/IPqBRDTpbnerRsuR+rGP3oq3Z222n8NrFoVPk45+9UX0KRHKxahBIfc4FBcMWoOTi3trgYzxgiqLhYmPf2jo2fycc1Zt9JvUcCWNT6EHGasXmLe37p7K4Vuu9XyPtQVrfWJIITC1shQ9BNECPvUD3xk8aBIRnpEcftStp42k2y99Hj8y9ftSntrd5sxzGXd+rhqAxptzdXACPdq8fnvUNRQaBZ3A3pIVUfEehP0rP2+m28SrI0gzn/LXqfrVx7ua2bFq06D+5sigKto1mhAXULtMDlSBj6UNmsNLifc9zM4B6YwT9KvW+ptdqovF3+WSuf3q3KNPSPYbSDefhOzJ+9BnJLu2QlbeBif1bOalt9JudSPhSWMnozRHFFY7qVWKw7VAHG2MUQ0+XU3QhLlYV89wzQBZv4c9opUWQ/hu5IyGEoXFV07LizO2+u0yOiRksTWiu7C8O7fqULk8hf/pqm2rXtgghcpPs6FogSPrQCriGRQILOAqD5zVUaC+t92y6RAeD3ZzVu61ZJmMlzbb5D5uTVVpbeZNwgER8m3nmgH3CojZlYs55yOM0PlliRiQAw9M8ir06iQle8Qny4qjJYuZAqlTnzJoI5JWk8WAF9AKUxszps2/8QZtvgxgID70+W2mTKPIoI8lbND7nescgbxEjrQVVxtHHlSpJ8I+VKgn0W8fT9ZtLyP44Jg44zyDXpUfba9uV/p90xPVWhFeW2nN7EP8A8grUW2wy4D44/Vig0o7V3kbE7Y8+ahOKmtf4hajaF1jto9p6kpkms666coImFx3n9rZzXUitWVmh/Epgcn4qDYWXbDSbpidUs5m3HnbtA+1Ffw3Yi8/q5nRm6hkAx8gK8vmimYeG4YRg9WTFciLhwA4cf2tig9Ll7Ndirtc2mqpbv5hxmhVz2F01SZbftRZx45BzyfmKza2PeoXW8SBiMnJNBp0uIWOJWcZ5byoNJd9lL1gzrqNlcIOj7tpqPS7C4hcoR3mPNMMtAY7mUgKyvIPQHFWobp4eVMsanzD5oNDqcd26AS9noWQDmRMgmszfC1ZsJp08LDqMkj96K2l1cljIurd2McFgc1ZTVtSnOGvYbjn84AJ9ulBkXSBQSFmD+m3ipLOVW+FCxHkK2n82ggf/AN20iKQf9RCDn51MJOyepP4IorGQDOckA/agDwasEse4NnGTjGSvIoFdXG6U7WEfsRWquez1pfM38ovE3gf6rYz8jQG+0TULBSbm1VkP5xgigrRNfFPAQy9f8zrVi21a5tSe+d1GeBgEUMRlt5D+Ityy+nIqZbW2vdzw3K25HISQ5zQFJ76LUMs5iVvNh4SfpVuw0+K9hMdvcxK3XEnU/I1lM/h5grqkgB52HrV9LpSytbQTKw8gc0B46XfWcgW6tj3Z6HHB+tdvISq5ELwgdOpU/Kp9N7Q6nAoE8JuYcfDKNwWrcmuJep3U8IUeWV/2oBtoEwGaWVVHxbR51abUA2AJZDj4d2B96qzqy5RI28XQqev0oXOWjYllKnocmgOSXsgOFTcQc+Fc5q0uszOhDnbCeGG3BFZQXU6yqLd3U+R3UXiS6mRbiaUsxPQjrQaTGlNbx/gru4S5bqrSLg0y6aKNFGolXGcDawzQ94NMWJGuID3hGSytgVSc24lXIVo8+ZJFATupdLaP+jdvGTwFdQyiglxAszERbGH6hxRk2+i3EREa7JPIxnP+9da2msLXvIboOeuzuuf3oMhe2oiYEzAt5qAciqiuI3xuI9zWhEiXU5F3Iuc+fBpq6O8zFbeASZPBzk0A0Wy3EYLTOmfMgAVzUbSwg0uYrI0swQ4ORgGtF/ILe1h73UlmAHPd46/I5oNrh06TT7g2ymJlQ4RupoMkh8I+VKko8I+VKgl0dBJrFqh24aYDxdOvnXqFhYG3UyJYRykc5V815bp1vJd6lBbw8SSyhV4zyTW7tdM1zS8dxjcBw6krQHUl0rUptt/Clu+MYKYH360ybs7YSyD8Hf2qL+kEgt9TQa4vdQmf/wByi70gY3sucVJYRalcZWwgiuUHJVuCPlQXLrs1clHSGKB/cOD/ALUKl0C+i2g2E554IQhamcSRsw3G1mXqjMT9iKT69qkcIgN7fInTCSFgfv0oLMOkzAK81qYQvqd2fpRnv45rUQMNPjGMEvEFI/eszZyXDsXNreTKfzuxxn3q3d2kl3GAllArH/ULY/aghv8ATgspVLi3bI6px/tQiQKitFIAcfpo8nZPUBAbiO/08bT8CzqH+1QyaLcbsymAE9WaQE/OgFaY8pZo0u4kQ+UvSm3FtDHIR3LvKPzRtwauXuhdxh0vrZt35UcE1Xtpbu3GbO4iZgeQSCT8qCq3eFhGYyAfORCKuQ6esTLN+IiDHoAc0ryPVrpt913hX35/2obOe4mAdWI+tAXv1vYSGFzHKuOFU4zVWa/UwhJreWJv1BiQaqxznO+IjH6X5o3Zo9/b90bOMr/1FWgATXs0QG0q6nyIpn4i2kXw25VyOcHFGdT0FobdnDxsR0VDyKzmGjfDRbgPMrQTkW8hAV2V/RhxRG3knsrd1iWEnqDuBIqG0MNxsXgZ46cD51cutHMYEr23HltU4aght9dumzFM7svmuduaa15IzlVO1c/CDk1DIkTgmNWj28EMc1EGZGXZt2n04/egO27FY/6ULlifiJrk+Vl3rGd56jFVdPuFHgaSRT7Grk88sqiISAKPMrQVpd1vJia1Qk8h1ODUkd3OGCIkkS+W88VC0vdMYy4YHzK81KuZQkf4iTHpKfCKAjE0iod3dzF+oYbqZu09SRfQSs3ls6CohiCYCBoVPQ7T196I92moxtHPLAki/wCqScn6UDLfTNBkjM73k6Ac92MBvpTTd6Ujstq+oMq/CWlH7imQ9nZpJATOmxfzo3OPlU8T2NkDBLZPd46f08An3NAyG1028YP+JuBOOisoxn3NSNPNaykRzWzsOhUZP1rkunX98jPbQwWyAZCkbRj/AJod+CNvEz3ah2Hkr4zQR39xfalcEFt7j4VHh/agWq291b28ouYRGxX1GaJFg7siYVh8JBORQzVLdo7eV5XLuV4Lvk0AVPhHTpSpL8I+VKgs6BfyaXrtlfwhe8trhZF3DIyD516ndfxWuZwgu9PtJQOoC4DV4/H/AJ6+fi6Vf3qvEqso9c0HseidoeyWr86jZNYy44lizj6gUb/l+lGEXFl+FuUByGBxn5+deERnbgxyEg/pFELW5mt2XZJJ74JP7UHrupRpPal7fQ7ALzl4nO6sPd2V6+4wRlSD0HX96p2na28siVWcBWGCGj60csO3NlJIqXlszg8MUP8AwaDOy3WtWw2ma5VM9D0+3Sqk+oXUmRNsYnjJXDH616dZaz2dvzxN+FPTDD/6KIro2m6idkGo2cp6+JAc0HihjdQSxEWfNzmrlqhRFWTutp6OWNeqXHYqykBEiW78+R2j6Cqc38OdMdt0kU0SH/pZbNBioLOxbLNIpAHiCS9fvQ/UP5Jt/oidJR5kD/itZqfYOxgcJZi62nymXB/amw/wxFxtzfwxg9S5OF+dBhYhdyvt02WVmJ4XPWjUV1rlrEINTsWljxkiSME4+dae+/hQbCAXCa3GuOQyHihkmmzxr3R7QySkDkbT/uaAbINPlj72XTzbg+cINO0280+CYKk1yvsF4FTwaO8hYnUXQDrjGDVW47P3Dky29ykyg85GKCXV50llzby5z57AKFS3k9vkCIBT8WfFmnT6bqULZ7vPps5p1vDIF3SxyrIP1jCmgohoJJN0cZt367xnH2rU6L2zmtY/wl93F5FjAMg5A9qBz37xzLIqxRuh6HkVy4uLjWpFRzbrIPhICpQaPVbex1SLvdLZe8Iy0ZGKyN5DLA+HBHPA6iphHd6bMYyASerI2f3pl3J3qhcuWHocUDo7mNyqOgjwPiQc/Wum77s4WUy5P5hVCRgACoKsP3pru/h3DI+WM0BomW4IwVIA+H0qa2VHIjucBc9RyaD2cyBDnwn5c0Yt7mNogrJlfcgUFi6tI9u6yCBOmJGwc1FbOI5Ed4VPkQrkZ+tWBe6dGnitSXA4wTgfSqs13ZuN6RYJPOOgoCsc0TSgIJYC36iWFHYdR1G3hVbcQyRr1Jxz9DzWRi1Fg690rYxxz/zRyw1e2DA3Mhjb3G4mgff319czCVZoIgOuGCfsaAapPK4cSTIreqjO761up+1FhbRb+6tJDjpJaBj96xGvasuoS7wkSL6RLt+4oAiLJG3eKAFPXLZY1TvZIjbzgxs7lfjZvhogbWGTEvfKv9rAnNUdRfdbzBFjChcZUZzQCF+EfKlSX4R8qVBHEN1wozjLdaI92u7bcMceR86GD/M645qfIByxJ9waA5HZo1tvtrll9Vc0xTPFGcSBlHXyIqjFcCJeCrexFdNySQWCFR5CgJ291Fw1yqSA+T+VXv5fpl+uba+igl/SOn3rONKH5SMKf2qVUlIDKn2WgJTWd3ZEd3KJBnqOaQvbyMht0sXuciqUc9zEwOMCikesSiIx3E0bRkYxsyRQXbLtdqMDoHumkUdN7Fh+9aSy/iVeRSbcxjjGckVg5popF2xQRgepHJq9omkvqOpwWaFEluDtjyCRuwcDj1OBnyzQelN2zhvbcncqzkfFuJ/3rN3ut30CkRkgk5B3c0Pu+zOq6bFbvqdsbYXClo0ZgHwMdR5dfOo2ifu9sUQOOpLZagqahr+o3I2XFxPt/Tk4+1Nslu718RglccszYohaWjysqFJHYnhCOtbHTOzFmsYOpwXsKt0WJetBlbLTLqQhUmjBHByRxV65sZrJMd7ESw6RnOfoK20PZ7spGp7xLwHz3S9PpipH7L6BLGzade9zIeFMrZH3oPLp7q4t4yXcjB6HPFXtIWTtLqNppgn7t7glA5XIHBPI+laDUuyMtqWcSQXG4cmNi+KC9nZLfQO1tjfXTOttC7NIyoT+RhjHzwKBdo/4eXGkWEM17uEzO4buwGRVHC+L1PJx6YrF6hpstmQ6bgvkdtehdq/4kahq1y8EcYtdNz4YurSD+8/8Dge/WgJ1O3lALW0QJ823H9jxQZq3vO+jEUjszDpuOAKna6UxNDMsIPkykZ+9P1W0RwZgyKfReKCiAM2MgZ8zzQSSMUbAm3Z6YOab3nIGTk9SDT44O5XKPGxPUHyrqhpW2h0B9hgUHQgVd6uw9yOaekrvGMsBj8rHrXW0+eXAeVWP9r1G1pKgJGH9SDk0DpLqThRsUf2HFSW8qAbZGPqdp4NQraO6AYA9jmnqr2/gVFzQXU8S4WP+n1yHrveKTsXaPmaiSNggckIvpuzmm3NxuTxuGx5KuDQXEtV2b5LuFF9GZj+1ULm4QMVjmLY4yB8VVBIxzjcR5dakO5kxNEwA/MBQOF0yJ8DL8xxVa4uGa3kUOQCOQOhp3dI/CyFvQGo7iPbbv0UhegHWgpofCPlSpJ8I+VKgh/1PrUojBHUVEP8AN+tXYIWn6P08uBQV8beOufSrESQlQMkP7t0+lRvGQ+F8vOnqwPx8geeKCSU92dqyK3yrqTuxAPT51EkTyk90mRRXTtFubhhuzGG82QmgrjLKcMB7Zpxt3lAWMHFHpdFg05N7TQTv+nPP2ofPesCQixp6FTxQRW1i0TAsQ1bDsV2sHZTUmlRRLDKAssRC7iP7T1B/Y/uMY807Y5BJ/NVm2jdnUKVL+ooPVf4hdo7TVptLm0wrPBJbsWzgNGdw8JB6H2rIRKjzDuwgY+nGPrUkGlMkKS319EUxnaPEw+YqGe+tAO6tF3HzkK7aDTWU2naUiy3sT3Mh5GcgL9fOq952sYKSkkgBPhQvjFY2+u5ohgyu4PQKapd+7kM6/LcaDWfzu5uf81225yWHnUsmrmNVeOVgx8xzWfs7pUTa4zn0NWmlgCkpvPtkGg1ei9sJLKXNx3Mq+YcgbvnRG/u9P7QxtH/LoYHf/Wifp/8AqK8z77ZIXADL6NVmHVViddq7PULkZoLuu9mprZ8wzpcJ6oDx9zWcuLaeI7G7zI8q3WkazaSSgSbe6PDrIDj70Ru9H0S/jae0lhZhyYoxkig80kiZVAcDB5G/zofcRqRkKVIPpxW4m0yzcMkbOsi/lfPFAr2xSPd4jJj9IJoM4EIPxYNOYlRjAAHVquNGP9IHcD0JANWh2a1m4TT7iKxlaPUd4tnXBDlSQ2T0XGCeccc0AtZnRfESyHqOldhmdSdh258gKhC4yWJz+1JGwwGf/igJK0oILSr/ANuMURt4oJxmW1mPHLRnIoJJcOCACT7hadDcyo2O8YZ4BzQHfw8EX+TFNj+4dKlS27wYS3iA9SOTQn8RtU95Nu9ixBqSK4SQbVkIB6haApHppkHElsmPInk05tJ0uaL/ABN45k8lj5FCZSyDYhfu28s9altba6jQERSFfXyFBLcaLBFHugbI/uwtC72Du9Pn/qx8KfD5miEglcHe+1fkeKHakkC2kvdlywXqaAGvwj5Uq6o8I+VKgh/1PrUqEMDkN9KiAzLj386m2EHz59OaCSJQfhyMVLDbzScIoYe5GaktGEJ3OjjHkPOrcmsRMmxLSJG/6ioA1B2NfwcYdow7ehPSrJ7UXfciBZXVBxtHAoJJctIT4sH3qNiAMk8n360F6e979suzOx9K6pAAIjdvaq8BAAYgc0QtbVriTMYIHqTigVvbG4lBjiCn2P8A5o9DamzXeHVZem3IzT7KGOx8Qde8x+b/AOaoajd4d3ZySf0ng0Dr/UJSQsm4Y48v+KFz6kxJBOfZhVV52diXbr056VEwTd4mD/KgsGcyYG5sn6Cp0DHGxseueaHmQDhQQvuakWReArsfagILGhwc/U9KnWYQ8RTE+uKpQSuRjfkD8vSngyMx2hwfWgn/ABLvJnke5rkrtI+5nJx0I4qo7P8A6soz702O4KHAkJHrxQEEmcEZBY+WTRrTLwwsrohMq9DuxisutxscsoJHq1WYbyRz4HZMehoPQYtWguAf5mn9U/Cy1U1S5kKFYZJIomHRlAzWXiumVv6c5J96sw38xfa8gz5bm6UEd7CrL4ZY2bGeUxzXqt12r7J6F2Ot+zch/m221EM8Fo2VJI8WXzgck9CTXll6oBTvUTafMHIqPNqqhfCo8wvBoBVzbxS3MhtImSIsSiPJuKrngZ4z86rS27Rrxj5ZzRtpLPlcDHltHJofP3RYqI3Hrz1oKKtggdD609woUE4APoeTSkLo2QQF8gKY7biC2T9cUE0c0UXwoMnzc8V0zsUwu0f9q1VlSMYbIH1pqk7v1Z8ycCgIRTyYDEbz0xuxV+y1OSPKMe7X0PJNCA2GALn5qRxUySqG8UgkPoRj96ArcSyv/UgVSevBoXqM9zJay98hI29TxilLKoILbFB/LGf/ABTbu7tfwk0as+9kwAy+dAIXG0ceVKkuNo+VKgjQBplBIGW5Joms0Nov+GyZD1OQR+9Cv9T6084HGKCZ5ZJn3yOMnrjimHG7BYMflTBjPApzLzkZGfWgKdmbCLUtfsLKZFeOaZVkBm7oBfzEvzjAyc89K9o/iV2M0DUOzlo+g3Nkl7pMAjijSdMzxKPgPPLdSD6kjzrwhIl2+MZ+tX9M05rqYKYMr8hQSafafip13giMdWQGtoyx2VgBbE4PXeVOfp5VXhtrHS4g5SZZAMcr4azuqXJaQt0B8iuKB+oXUg3LM0eCeBg0ImljYDbvz57jxSmudyFWUVTdiR6fOglBjX83NRuwBwpOPnUfNc4B65NBIGwPIj0NSozKOASPaqwPPFWFl6buB6gUFyJ8AEQjP71agiaQEvKsI925+1V4Z9nCcg+Z4qQFiM+HPvzQcngmjf8ApsrA+ZqJoJMgkqW9hU/5CCEYe5qI3ZTKxvsHQ4WgilR14IwfPBpRMobo2TUTSFicucHzpwIGMNk+uKC8zyqFzuz8walWQEgSweHHr1qlbuMn+rj3xXHkfJXefoetAQSeI5jZGCDoA1cbwLwMDyyd1D4wV5L7T71aMcndA7lPyIAoJDKWULv+irVaQliTuGRTWDowbfgHzxXd+UJ3Rn3JxQJhuAHh4/uprAhcJGN3rnNIRI4AZxz5CnACJSscm329aCHYNpMqvu98AVEOvl9s0985wTu+VOjTxBg370DD4cHAPsvFWYXDIQykA9ScE1IGZWXKBj5cc1dh/AysGvO/Q+gUGgHLb2pk3CdlPocc0y8jxBJ4CQF4IHSj0txpdsm2ysHJPWSdc5obqVzE9jKq7VYr5Z5oAanwj5UqSfAvypUEP+p1xzTv/uaYfjPzp2MdM0Czj/zT1ZmOQxJHrTMZ96kiXLYA5+dBZs4nmkVQCz59OlbPTI7jSrcSxyxd4fJlGRVDQI0tIzLOGk46Kma5qdzbSEs0EmW6HgYoJdZ1m7vMrO53D+7istcXDbiG5PtU15cyMNuSVHQkdKHkj2zQPeR5OSSfrUZz50s89cGuGge8MywpM0UgikJCSFSFYjqAehxkVHmvUtGFlH/DfRbm97L3GvhL+5jWOOV0SLcU5OwEknGB5dfap7vshonZ671++Gj3GuJZzQRR6b3rA2wlj3lpCuScHwj96Dyhc+VS8nHFeqv2b7NaU+r6le6HLJbrpFvqCaZPcMr2sjyFTGXHOOB1GcGp9M7L9m9S7QwXkdj+H0+TQE1Q6cZpGUyF2QjcoL7BjJwPT5UHk8bSrx0qwrPgKI3ZmOOBya2H8RNM0GwbTLnRY1ha6jYz20fe92MEbXQyKpIOT7cUbXStI/8ARum3+j6cpvIpLNr2Wd5EmjLy43BSNrxscBSMY6884DzOWN0maORJI5EO1kcYZT6EHoaacqeoB969Y7VWOg69N2rWDTjY3um38e7UDcFzKZJtjllPAAySPYD3p8nZ7QvxuuaP/wCjbuEaVYzvHqcs8hErKh2uwwF8R5XB8unoHkKxvcTLHDHJJK7YVUG4sfQAdaazsmVI6HBB6ivZey+h6RpPaLs7YQ9mby9mkjhvP54kzhdxG4kADZsHQjPn69Qtno+k2Vhpstx2Xuu0Eus3M2+aKZ0FtiRl7tdo+L8xLEfboHmXeccBcmnB2UZOCPlXregdiezE9xeJdyRPD2f1OddQlZyDPbbCY92D1DDbx6Gsv/E3s/p/ZRtO0i12SX39ae5nBJLRs5ES9cDCigxygsc/81Yhcj8gGKgjfA+JQae0zEePawPtQWhiQ4Qc0xo3VWOwj5io45grAqBkeRq5L300QIPT8tBTXBxvXA+VWEaEn+krMQOirgVFyeHQKfXOacXVf8oNn16UERw0hUh0HqOtNZUVsKzkevnUj94eZGB9qjDAZw5+QoJ7cBcsu5QPUZp6s7uNqnJ8+RUKzFSNsuB8uam/EGQ+G4UezHBNA9opQpLR5PqznFUJ3IhkVgASvrVx1eTqo2eZ5NVrmKNbdyrpnHQDBoKSfCOvSlXUPgX5UqCufjOPWnYYdQwHnxTclZNykgg5BHlXt/abUtMuNH7U3Eer6bINR0uy/DRC7TvHdM7/AAZyG9upoPFAjEjwtzyOOtX9NspJ5l2nbn2zmvZpNZ0iXtN2YvZdRtLWWK8lW6gW9jktgqw7O9jbPgRsKNpxkj4cgk0tH1m5vdX12XUdRtYYLaGZLJjJHFlO9LKsUi8L5c+I46A9aDEtts4j3pjfA+VALyeCVi7o6g/CQTg/et92/j0rUe1+qatFq+lPptu9rI1vHODJcK2A4QDqwwSR70U1nUA3bnTUi17QJNCkv1u7N5mSX8OvdbSpXI2KMYCkgbip6g4Dx2Q7XK5cezCoyMHqDXoX8U7jT7rTuzrWN9a3UsMMsM5S7W4lGH8O9gATx54xzxxXnZNAic9aVcrgoC+ndpdd0q3WDTdYvrWFSxWOGdkUFsZ4B88CobDXNV0+8kvbHUry3upc95NHMwd88ncc88+tD6WaAg+s6nK940t/dSNegC6LykmYA5G4nrzT4db1SG4triHULqOa1iEMEiTMGijBJCqR0HJ496Gg/SnqRnmgJXmr6jqlyJ9Vuri9mxtD3Epcgegz0q++vaxLZQ2UmpXrWsLK0UDTsUQr8OAfTy9KBK2Oj4HoRUokGeRz60Bf+cag4vFa6kcXpBug8h/rEHPi9eeauP2o7RPbCzOoX4tljMYQTvt2EYIxnpjigKyFRlQv3psk8snxnOOmW6UBGDtNr2nW62dhq+oW9vG25IorllVTnPAB9fKqth2i1vTI5orDVr62jnYtKkNwyh2PUkA9feh5Iydx+1Rn2oLEN/eQRXMMF1NHFdKFuEVyBKAcgN68129vrrULjv765luZioUySsWbAGAMn0FVa6MjnFA9c+XFPz5Fh9KiBPn0pyj6+1BMrgkAn71ZWUgjupelVFY7SMAfSnxnGCxFBbaSV/jJYe/Fd71wNqldvpUas3xKQcelSd4zYyQDQRylsZ6fOmRvGoO/ANXY+6IIuHLD0H/muTQ2wX/DuCP0k0A9mYsSCoHzqS0WXdmONfmRSSIyS7Mhc+vOKJpp1qgAudRYD9KCgoXMs+cSkfIVWmbMTAk5x0o+LfQoF3P37H1MlD746abeY227dt8OTQCk+BflSrqfCPlSoIGVtx4PX0roB9D9qVKglhVsjbvGPMCia3Uyw7BI5HvxSpUA6dmJ8QJ98VAd36T9qVKgRD/pP2rmD+k/alSoFhv0n7Vza3oftSpUHcN6H7Vza3oftSpUHdrfpP2py7v0n7UqVBKq5/ITUiR4+INj2FKlQcYDHCt9qj2nPwt9qVKg4wOfh/am7G8gftSpUHCrg8qftSG70b7UqVA4BvQ/UU4KRyA32pUqB6g/oz8xXfGD8AHsKVKgljlKchDn3FSfiJAPFHGc+QWlSoFG7N0j49MYrkjnH+Tg+u2lSoI1Zi2GBwfQYrrIqHJRjmlSoOCRgdqgk+Q21HcLKQdyEfSlSoGIG2jg9PQ0qVKg/9k="/>
          <p:cNvSpPr>
            <a:spLocks noChangeAspect="1" noChangeArrowheads="1"/>
          </p:cNvSpPr>
          <p:nvPr/>
        </p:nvSpPr>
        <p:spPr bwMode="auto">
          <a:xfrm>
            <a:off x="155575" y="-1287463"/>
            <a:ext cx="4000500" cy="26955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9638" name="Picture 6" descr="http://usra.ca/images/ia2.jpg"/>
          <p:cNvPicPr>
            <a:picLocks noChangeAspect="1" noChangeArrowheads="1"/>
          </p:cNvPicPr>
          <p:nvPr/>
        </p:nvPicPr>
        <p:blipFill>
          <a:blip r:embed="rId5" cstate="print"/>
          <a:srcRect/>
          <a:stretch>
            <a:fillRect/>
          </a:stretch>
        </p:blipFill>
        <p:spPr bwMode="auto">
          <a:xfrm>
            <a:off x="914400" y="3810000"/>
            <a:ext cx="2286000" cy="2667000"/>
          </a:xfrm>
          <a:prstGeom prst="rect">
            <a:avLst/>
          </a:prstGeom>
          <a:noFill/>
        </p:spPr>
      </p:pic>
      <p:sp>
        <p:nvSpPr>
          <p:cNvPr id="11"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INTRODUCTION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cxnSp>
        <p:nvCxnSpPr>
          <p:cNvPr id="12" name="Straight Connector 11"/>
          <p:cNvCxnSpPr/>
          <p:nvPr/>
        </p:nvCxnSpPr>
        <p:spPr>
          <a:xfrm>
            <a:off x="914400" y="38100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914400" y="64770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rot="5400000">
            <a:off x="6896100" y="5143500"/>
            <a:ext cx="26670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21" name="Straight Connector 20"/>
          <p:cNvCxnSpPr/>
          <p:nvPr/>
        </p:nvCxnSpPr>
        <p:spPr>
          <a:xfrm rot="5400000">
            <a:off x="4152900" y="5143500"/>
            <a:ext cx="26670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rot="5400000">
            <a:off x="1866900" y="5143500"/>
            <a:ext cx="26670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23" name="Straight Connector 22"/>
          <p:cNvCxnSpPr/>
          <p:nvPr/>
        </p:nvCxnSpPr>
        <p:spPr>
          <a:xfrm rot="5400000">
            <a:off x="-419100" y="5143500"/>
            <a:ext cx="26670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2743200"/>
          </a:xfrm>
        </p:spPr>
        <p:txBody>
          <a:bodyPr>
            <a:noAutofit/>
          </a:bodyPr>
          <a:lstStyle/>
          <a:p>
            <a:pPr lvl="0" algn="just">
              <a:buFont typeface="Wingdings" pitchFamily="2" charset="2"/>
              <a:buChar char="q"/>
            </a:pPr>
            <a:r>
              <a:rPr lang="en-US" sz="2800" b="1" dirty="0" smtClean="0">
                <a:solidFill>
                  <a:schemeClr val="tx1"/>
                </a:solidFill>
                <a:latin typeface="+mj-lt"/>
                <a:cs typeface="Arial" pitchFamily="34" charset="0"/>
              </a:rPr>
              <a:t>	 Primary roles of sonar include discovery, location, tracking and categorization </a:t>
            </a:r>
          </a:p>
          <a:p>
            <a:pPr lvl="0" algn="just">
              <a:buFont typeface="Wingdings" pitchFamily="2" charset="2"/>
              <a:buChar char="q"/>
            </a:pPr>
            <a:r>
              <a:rPr lang="en-US" sz="2800" b="1" dirty="0" smtClean="0">
                <a:solidFill>
                  <a:schemeClr val="tx1"/>
                </a:solidFill>
                <a:latin typeface="+mj-lt"/>
                <a:cs typeface="Arial" pitchFamily="34" charset="0"/>
              </a:rPr>
              <a:t>	Absence of classification of target restricts advanced utilization of sonar in naval warfare especially on MCMVs</a:t>
            </a:r>
          </a:p>
          <a:p>
            <a:pPr algn="just">
              <a:buFont typeface="Wingdings" pitchFamily="2" charset="2"/>
              <a:buChar char="q"/>
            </a:pPr>
            <a:r>
              <a:rPr lang="en-US" sz="2800" b="1" dirty="0" smtClean="0">
                <a:solidFill>
                  <a:schemeClr val="tx1"/>
                </a:solidFill>
                <a:latin typeface="+mj-lt"/>
              </a:rPr>
              <a:t>	MCMV </a:t>
            </a:r>
            <a:r>
              <a:rPr lang="en-US" sz="2800" b="1" dirty="0">
                <a:solidFill>
                  <a:schemeClr val="tx1"/>
                </a:solidFill>
                <a:latin typeface="+mj-lt"/>
              </a:rPr>
              <a:t>sonar </a:t>
            </a:r>
            <a:r>
              <a:rPr lang="en-US" sz="2800" b="1" dirty="0" smtClean="0">
                <a:solidFill>
                  <a:schemeClr val="tx1"/>
                </a:solidFill>
                <a:latin typeface="+mj-lt"/>
              </a:rPr>
              <a:t>only provide </a:t>
            </a:r>
            <a:r>
              <a:rPr lang="en-US" sz="2800" b="1" dirty="0">
                <a:solidFill>
                  <a:schemeClr val="tx1"/>
                </a:solidFill>
                <a:latin typeface="+mj-lt"/>
              </a:rPr>
              <a:t>raw data about </a:t>
            </a:r>
            <a:r>
              <a:rPr lang="en-US" sz="2800" b="1" dirty="0" smtClean="0">
                <a:solidFill>
                  <a:schemeClr val="tx1"/>
                </a:solidFill>
                <a:latin typeface="+mj-lt"/>
              </a:rPr>
              <a:t>mine</a:t>
            </a:r>
            <a:endParaRPr lang="en-US" sz="2800" b="1" dirty="0">
              <a:solidFill>
                <a:schemeClr val="tx1"/>
              </a:solidFill>
              <a:latin typeface="+mj-lt"/>
            </a:endParaRPr>
          </a:p>
          <a:p>
            <a:pPr lvl="0" algn="just">
              <a:buFont typeface="Wingdings" pitchFamily="2" charset="2"/>
              <a:buChar char="q"/>
            </a:pPr>
            <a:endParaRPr lang="en-US" sz="2800" b="1" dirty="0" smtClean="0">
              <a:solidFill>
                <a:schemeClr val="tx1"/>
              </a:solidFill>
              <a:latin typeface="+mj-lt"/>
              <a:cs typeface="Arial" pitchFamily="34" charset="0"/>
            </a:endParaRPr>
          </a:p>
          <a:p>
            <a:pPr lvl="0" algn="just"/>
            <a:endParaRPr lang="en-US" sz="2800" b="1" dirty="0" smtClean="0">
              <a:solidFill>
                <a:schemeClr val="tx1"/>
              </a:solidFill>
              <a:latin typeface="+mj-lt"/>
              <a:cs typeface="Arial" pitchFamily="34" charset="0"/>
            </a:endParaRPr>
          </a:p>
          <a:p>
            <a:pPr algn="just"/>
            <a:endParaRPr lang="en-US" sz="2800" b="1" dirty="0" smtClean="0">
              <a:solidFill>
                <a:schemeClr val="tx1"/>
              </a:solidFill>
              <a:latin typeface="+mj-lt"/>
              <a:cs typeface="Arial" pitchFamily="34" charset="0"/>
            </a:endParaRPr>
          </a:p>
          <a:p>
            <a:pPr algn="just">
              <a:buFont typeface="Wingdings" pitchFamily="2" charset="2"/>
              <a:buChar char="Ø"/>
            </a:pPr>
            <a:endParaRPr lang="en-US" sz="2800" b="1" dirty="0" smtClean="0">
              <a:solidFill>
                <a:schemeClr val="tx1"/>
              </a:solidFill>
              <a:latin typeface="+mj-lt"/>
              <a:cs typeface="Arial" pitchFamily="34" charset="0"/>
            </a:endParaRPr>
          </a:p>
          <a:p>
            <a:pPr algn="just">
              <a:buFont typeface="Wingdings" pitchFamily="2" charset="2"/>
              <a:buChar char="Ø"/>
            </a:pP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p:pic>
        <p:nvPicPr>
          <p:cNvPr id="11" name="Picture 10" descr="18.jpg"/>
          <p:cNvPicPr>
            <a:picLocks noChangeAspect="1"/>
          </p:cNvPicPr>
          <p:nvPr/>
        </p:nvPicPr>
        <p:blipFill>
          <a:blip r:embed="rId3" cstate="print"/>
          <a:srcRect b="5524"/>
          <a:stretch>
            <a:fillRect/>
          </a:stretch>
        </p:blipFill>
        <p:spPr>
          <a:xfrm>
            <a:off x="914400" y="3581400"/>
            <a:ext cx="3657600" cy="2819400"/>
          </a:xfrm>
          <a:prstGeom prst="rect">
            <a:avLst/>
          </a:prstGeom>
        </p:spPr>
      </p:pic>
      <p:pic>
        <p:nvPicPr>
          <p:cNvPr id="12" name="Picture 11" descr="images.jpg"/>
          <p:cNvPicPr>
            <a:picLocks noChangeAspect="1"/>
          </p:cNvPicPr>
          <p:nvPr/>
        </p:nvPicPr>
        <p:blipFill>
          <a:blip r:embed="rId4" cstate="print"/>
          <a:stretch>
            <a:fillRect/>
          </a:stretch>
        </p:blipFill>
        <p:spPr>
          <a:xfrm>
            <a:off x="4572000" y="3581400"/>
            <a:ext cx="3657599" cy="2819400"/>
          </a:xfrm>
          <a:prstGeom prst="rect">
            <a:avLst/>
          </a:prstGeom>
        </p:spPr>
      </p:pic>
      <p:sp>
        <p:nvSpPr>
          <p:cNvPr id="10"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INTRODUCTION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cxnSp>
        <p:nvCxnSpPr>
          <p:cNvPr id="13" name="Straight Connector 12"/>
          <p:cNvCxnSpPr/>
          <p:nvPr/>
        </p:nvCxnSpPr>
        <p:spPr>
          <a:xfrm>
            <a:off x="914400" y="35814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a:off x="914400" y="64008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rot="5400000">
            <a:off x="6819900" y="4991100"/>
            <a:ext cx="28194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rot="5400000">
            <a:off x="-495300" y="4991100"/>
            <a:ext cx="28194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rot="5400000">
            <a:off x="3162300" y="4991100"/>
            <a:ext cx="28194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28956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Analysis of ultrasonic sonar signals is similar to sound recognition system above surface </a:t>
            </a:r>
          </a:p>
          <a:p>
            <a:pPr algn="just">
              <a:buFont typeface="Wingdings" pitchFamily="2" charset="2"/>
              <a:buChar char="q"/>
            </a:pPr>
            <a:r>
              <a:rPr lang="en-US" sz="2800" b="1" dirty="0">
                <a:solidFill>
                  <a:schemeClr val="tx1"/>
                </a:solidFill>
                <a:latin typeface="+mj-lt"/>
                <a:cs typeface="Arial" pitchFamily="34" charset="0"/>
              </a:rPr>
              <a:t>	</a:t>
            </a:r>
            <a:r>
              <a:rPr lang="en-US" sz="2800" b="1" dirty="0" smtClean="0">
                <a:solidFill>
                  <a:schemeClr val="tx1"/>
                </a:solidFill>
                <a:latin typeface="+mj-lt"/>
                <a:cs typeface="Arial" pitchFamily="34" charset="0"/>
              </a:rPr>
              <a:t>Complex non stationary signals</a:t>
            </a:r>
          </a:p>
          <a:p>
            <a:pPr algn="just">
              <a:buFont typeface="Wingdings" pitchFamily="2" charset="2"/>
              <a:buChar char="q"/>
            </a:pPr>
            <a:r>
              <a:rPr lang="en-US" sz="2800" b="1" dirty="0" smtClean="0">
                <a:solidFill>
                  <a:schemeClr val="tx1"/>
                </a:solidFill>
                <a:latin typeface="+mj-lt"/>
                <a:cs typeface="Arial" pitchFamily="34" charset="0"/>
              </a:rPr>
              <a:t>	Extremely sophisticated DSP and mitigation techniques</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pic>
        <p:nvPicPr>
          <p:cNvPr id="2050" name="Picture 2" descr="D:\MSEE(COMM)\THESIS\ndt pics\index.jpg"/>
          <p:cNvPicPr>
            <a:picLocks noChangeAspect="1" noChangeArrowheads="1"/>
          </p:cNvPicPr>
          <p:nvPr/>
        </p:nvPicPr>
        <p:blipFill>
          <a:blip r:embed="rId3" cstate="print"/>
          <a:srcRect/>
          <a:stretch>
            <a:fillRect/>
          </a:stretch>
        </p:blipFill>
        <p:spPr bwMode="auto">
          <a:xfrm>
            <a:off x="914400" y="4038600"/>
            <a:ext cx="7315200" cy="2362200"/>
          </a:xfrm>
          <a:prstGeom prst="rect">
            <a:avLst/>
          </a:prstGeom>
          <a:noFill/>
        </p:spPr>
      </p:pic>
      <p:sp>
        <p:nvSpPr>
          <p:cNvPr id="10"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INTRODUCTION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cxnSp>
        <p:nvCxnSpPr>
          <p:cNvPr id="11" name="Straight Connector 10"/>
          <p:cNvCxnSpPr/>
          <p:nvPr/>
        </p:nvCxnSpPr>
        <p:spPr>
          <a:xfrm>
            <a:off x="914400" y="38100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914400" y="64770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rot="5400000">
            <a:off x="-419100" y="5143500"/>
            <a:ext cx="26670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rot="5400000">
            <a:off x="6896100" y="5143500"/>
            <a:ext cx="26670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0" y="685800"/>
            <a:ext cx="9144000" cy="4953000"/>
          </a:xfrm>
        </p:spPr>
        <p:txBody>
          <a:bodyPr>
            <a:noAutofit/>
          </a:bodyPr>
          <a:lstStyle/>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9" name="Subtitle 6"/>
          <p:cNvSpPr txBox="1">
            <a:spLocks/>
          </p:cNvSpPr>
          <p:nvPr/>
        </p:nvSpPr>
        <p:spPr>
          <a:xfrm>
            <a:off x="381000" y="762000"/>
            <a:ext cx="8534400" cy="2514600"/>
          </a:xfrm>
          <a:prstGeom prst="rect">
            <a:avLst/>
          </a:prstGeom>
        </p:spPr>
        <p:txBody>
          <a:bodyPr vert="horz" lIns="0" rIns="18288">
            <a:noAutofit/>
          </a:bodyPr>
          <a:lstStyle/>
          <a:p>
            <a:pPr algn="just">
              <a:buFont typeface="Wingdings" pitchFamily="2" charset="2"/>
              <a:buChar char="q"/>
            </a:pPr>
            <a:r>
              <a:rPr kumimoji="0" lang="en-US" sz="2800" b="1" i="0" u="none" strike="noStrike" kern="1200" cap="none" spc="0" normalizeH="0" baseline="0" noProof="0" dirty="0" smtClean="0">
                <a:ln>
                  <a:noFill/>
                </a:ln>
                <a:solidFill>
                  <a:schemeClr val="tx1"/>
                </a:solidFill>
                <a:effectLst/>
                <a:uLnTx/>
                <a:uFillTx/>
                <a:latin typeface="+mj-lt"/>
                <a:cs typeface="Arial" pitchFamily="34" charset="0"/>
              </a:rPr>
              <a:t>	</a:t>
            </a:r>
            <a:r>
              <a:rPr lang="en-GB" sz="2800" b="1" dirty="0" smtClean="0">
                <a:latin typeface="+mj-lt"/>
                <a:cs typeface="Arial" pitchFamily="34" charset="0"/>
              </a:rPr>
              <a:t>Availability of literature on the subject was very less primarily due to involved confidentiality</a:t>
            </a:r>
          </a:p>
          <a:p>
            <a:pPr algn="just">
              <a:buFont typeface="Wingdings" pitchFamily="2" charset="2"/>
              <a:buChar char="q"/>
            </a:pPr>
            <a:r>
              <a:rPr lang="en-GB" sz="2800" b="1" dirty="0" smtClean="0">
                <a:latin typeface="+mj-lt"/>
                <a:cs typeface="Arial" pitchFamily="34" charset="0"/>
              </a:rPr>
              <a:t>	Some literature was reviewed which helped in establishing the significance of active sonar signal classification in mine warfare</a:t>
            </a:r>
          </a:p>
          <a:p>
            <a:pPr algn="just"/>
            <a:endParaRPr lang="en-US" sz="2800" b="1" dirty="0" smtClean="0">
              <a:latin typeface="+mj-lt"/>
              <a:cs typeface="Arial" pitchFamily="34" charset="0"/>
            </a:endParaRPr>
          </a:p>
          <a:p>
            <a:pPr marL="0" marR="45720" lvl="0" indent="0" algn="just" defTabSz="914400" rtl="0" eaLnBrk="1" fontAlgn="auto" latinLnBrk="0" hangingPunct="1">
              <a:lnSpc>
                <a:spcPct val="100000"/>
              </a:lnSpc>
              <a:spcBef>
                <a:spcPct val="20000"/>
              </a:spcBef>
              <a:spcAft>
                <a:spcPts val="0"/>
              </a:spcAft>
              <a:buSzPct val="95000"/>
              <a:buFont typeface="Wingdings" pitchFamily="2" charset="2"/>
              <a:buChar char="Ø"/>
              <a:tabLst/>
              <a:defRPr/>
            </a:pPr>
            <a:endParaRPr kumimoji="0" lang="en-US" sz="2800" b="1" i="0" u="none" strike="noStrike" kern="1200" cap="none" spc="0" normalizeH="0" baseline="0" noProof="0" dirty="0">
              <a:ln>
                <a:noFill/>
              </a:ln>
              <a:solidFill>
                <a:schemeClr val="tx1"/>
              </a:solidFill>
              <a:effectLst/>
              <a:uLnTx/>
              <a:uFillTx/>
              <a:latin typeface="+mj-lt"/>
              <a:cs typeface="Arial" pitchFamily="34" charset="0"/>
            </a:endParaRPr>
          </a:p>
        </p:txBody>
      </p:sp>
      <p:sp>
        <p:nvSpPr>
          <p:cNvPr id="64514" name="AutoShape 2" descr="data:image/jpeg;base64,/9j/4AAQSkZJRgABAQAAAQABAAD/2wCEAAkGBhQQEBAQEBQREhAVERgUGBcQERgRFRQVFBQWFRUUEhUYJzIeFxojGhUVHy8gJScpLCwsFR4xNTAqNSYtLSkBCQoKDgwOFw8PFy0kHCQpKTItLTAvMjQuLSkpLCw1NCwtLjQuNSowLS01Ki81LCosLDUqKSo1KTIpLCw1MCksNP/AABEIAJYBUAMBIgACEQEDEQH/xAAbAAEBAAMBAQEAAAAAAAAAAAAABQIEBgMBB//EAE0QAAECAwMGCQoDBgUCBwEAAAECAwAEERITIQUVMVJTkwYUIkFRVJLR0xYyNWFxkZSj0tRzgcMjM0JysbIHYqGz8CRjQ4KkwcLh8TT/xAAYAQEBAQEBAAAAAAAAAAAAAAAAAQIEA//EADMRAQABAgMFBQYGAwAAAAAAAAABAhEDEjEEIVFhcRNBgZGhFDOx0dLwQ4KissHxFTJC/9oADAMBAAIRAxEAPwD9ByvlCaVPGWl3LNUVAUpCEgISgqNS0tRJLg6ByYz4hlPbNb1P28fB6ZT+C5/tsR10ByXEMp7Zrep+3hxDKe2a3qft4jIn1KyvMtqmW0lM4hCG3MquMKsmWYVRuSAsugqUo4kWiSOaNjy0fLIcWWJZN/xZTr7arpp1llSnyrlioU8m6TiNB84kAhR4hlPbNb1P28OIZT2zW9T9vEJvh0805MOPFLSFpK7Ewo0adGTZN9DCSSACVrd5OlVDTnjSyHwymrF666264UTJNUqQhgcclWwt1sLoUIbeLmNCEUxoSoh1XEMp7Zrep+3hxDKe2a3qft4jTHDmaCVLSZYoal1vKVdkiYS3NqYC2SF8hDiAFA8qlcKiK/CrhK8xMJZaLSSW2ylLiCtb6nXlNKDHKH7lIDqhQ1BFbIxgMuIZT2zW9T9vDiGU9s1vU/bxPyPlGaRI5HSl9C35tBWt2YQt7zpVcyLKbY0EJGkDA0AGA1Gv8SXVNJUbhDrhl1pbNSq5eyemZWsCtVAO20hWjkkaYC3xDKe2a3qft4cQyntmt6n7eOTyrw5nOKuFbjCf3aLTKFtKCnpJM6FBVs0CaFBH8QVXClIrTvDuZRcpaEu8FTTrYeSUNsvhu5KUslx0BKjeuIqFLNqXVRJ5grcQyntmt6n7eHEMp7Zrep+3gxwifEhNTartakPvobCWylLaGZpyXC3eUSugRbVSzgCPXE7I2Vpibn5W0+ksIYmVfsApLU0W3m2UPpos1QQ4KA2gChVK1BAUeIZT2zW9T9vDiGU9s1vU/bxyeSeFU42FuuPoeLUulTiXEEA/9e+ypFkKo25QDlEGgSkWcKxUc4ezNifUUyzYZfDaS4toFsX62ilxJdxUUJStJcukkqIrShIWOIZT2zW9T9vDiGU9s1vU/bxzjfD55Kby8YCXJpIJWhxRIMnIuBLLC3AoAqeXVKCpQqCELqox0PCnhW5Kzcsy2WilamwtC00WUuvFq22sqFbJoSEpVTC1ZBTUMuIZT2zW9T9vDiGU9s1vU/bxGluHMzdNF1Uqkuy8lMXt2pLUuibU6hZdSV8oAtCirSRVzoEbeTOEbqMmyLpdbCnplba35iq22023yCqqgeUW0NpqrArTp0EN7iGU9s1vU/bw4hlPbNb1P28cjkDh1MIlZdSnWzbfShSnip9xf/TSSgG0KWCal5dbFpQqCG1VUYrzfD19GcADLqUw6hICEhQaQuZubx1ZcAqE8opcuqEc6OVAV+IZT2zW9T9vDiGU9s1vU/bxDnuFU45LTaw4zLFqXk1mwgOlKn1JLi7wLsXYSlXTgqtrCNdfDeZemEsofYQhM5LguIZsgoW5MNLacQpwlPKbaONlX7QYUUmodJxDKe2a3qft4cQyntmt6n7eIuSeG79iVT+zJVLtG7XaW84HJdTq5lK1KqW21JsqqCTRVSCU1xd4dzTcvbcXKJUWJN+2UWEoRNtvqUhKXHAlagWKiriKhZAxACgucQyntmt6n7eHEMp7Zrep+3jX4W8MnJSVln2i1bcaLtl1tSQ4EIQtTaCtSShRCjRJtLwNEmiiJUpw1ebvkB1l0X8wCpYKjJpTlEMpdmTbxau3FKAomgYONKkBd4hlPbNb1P28OIZT2zW9T9vEeY/xCdbbWpapcHi4UyogpTMrTOOMKcZBVykKbS04ACaBwGpBBjNGWZgSMu4t+27nYtKKRdmymYcTcuAHHBIwwwIFMKkKvEMp7Zrep+3hxDKe2a3qft45kcMp0vSFpxkhcqiZUhpkpDxflXnEy9VLJtWmFWVDSV6OTQ+Mxwwmn2pd1Sw0VJcxl3EhKwJrJYtENuLCVJvnm6FVaE1AtEQHWcQyntmt6n7eHEMp7Zrep+3iTL8O5haZorDDCUTSWbxwoUmWCnHUKVMoDlqgDbZqq7qXdFBU/ZHhc83NnjExLmXXMMJVVBbS027k5byVoUtVQhb6EpFoYmo0mgCrxDKe2a3qft4cQyntmt6n7eOOnf8AEeYdl1ALaSVyCnCWgWnGnAwh5KkkrJKVWlAGyBgaKJSqOi4QNTT2UnWpVbqSiVYUlQm1NNMqW7MAuOMCofBCByTq0qK1Ab/EMp7Zrep+3hxDKe2a3qft4mznDKZbaLpXLISqYnEILjSgmko6ttuXJt8p52zgRTzVUSTSMRw6mA9MpCWnC2XwJZKSH0BmVS+hbigo1BcN1gkCq00OFICpxDKe2a3qft4cQyntmt6n7eOef4YTr8q4WlMNr4jOvhbaEvFzi4aDZZDTqktqq6RQqXQoGGNIvZD4SPOTDUmpTTqwm/U62gpQ5KraTdLRiRaU6sp844MqPOIDPiGU9s1vU/bxjJzM23NsMzDtq2akJKFJKS2+aE3SVVq2k1B6RSOvjmcp+k5T2fpzUBrj0yn8Fz+xiL8/lpphSUuFYKgaUaWsGnNaSCAegaTUU0iIA9Mp/Bc/22Iu5QyOl5VpRUCEFKbJHJqtDloAjTabRpww0QGzLONupS6gAg4glNDhhjXEEUpQ6KR7WR0f6ROOS0JabaNpSbVCSopJqSok2ac+OEfMwsaqt859UBSLY6B7oBsdA93/ADoHuibmFjVVvnPqhmFjVVvnPqgKV2OgaKaOboj6UiJmYWNVW+c+qGYWNVW+c+qApXYwwGGjDR7I+XQ6B0aOboidmFjVVvnPqhmFjVVvnPqgKN0Oge6PtgdA90Tcwsaqt859UMwsaqt859UBTCQI+BA6Bopo5uiJuYWNVW+c+qGYWNVW+c+qApXYxwGPqgUDHAY6cNPtibmFjVVvnPqhmFjVVvnPqgKV2Ogaa6Ofp9sCkdETcwsaqt859UMwsaqt859UBRuh0DRTRzdEfbA0U/5pibmFjVVvnPqhmFjVVvnPqgKV2Ogaa6OfphYGOAx04afbE3MLGqrfOfVDMLGqrfOfVAUrAxwGPqhdjoHu/wCdETcwsaqt859UMwsaqt859UBSsDoHRo5o+XQ6B7ujRE7MLGqrfOfVDMLGqrfOfVAUigHmgEDoHu/50mJuYWNVW+c+qGYWNVW+c+qApFsdA90LsdA010c/TE3MLGqrfOfVDMLGqrfOfVAUrsdA93RohdjoHu/P+sTcwsaqt859UMwsaqt859UBSsDHAY6cNPtgUDoHu6MRE3MLGqrfOfVDMLGqrfOfVAUbodA93/Ok++MrI088TMwsaqt859UMwsaqt859UBSsClKDp0c+msa0jkxDJdKAQXXS6qpJ5aglJp0CiRhGtmFjVVvnPqhmFjVVvnPqgKQQOge6NSWyU2266+AouOBCVFSiqiWwbKEA4ISCpRoKYqJjwzCxqq3zn1R9byS02tCkBQUFc7i1aUnmJoYCnHM5T9Jyns/Tmo6aOZyn6TlPZ+nNQGuPTKfwXP7GIr5S4SNsOBpQUVlAUAmz/EopQOURUlQIwwHOQIkD0yn8Fz+xiL09kJp9QW4klQA0LUnzSooNAdKSpRB5rRgPnHkuNNODAFQ86gIIqkg82BBGmkZcbTrJ7Qjzm8ntoaQ3YSUBQFFi3WpJNbWnHHHnjS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j7xkaainTURzPCOZYlGbYlmXHlqDbTaWEFTrqvNSBTRznoAMQZP8AwnlzZemFvGbVynFsuBtNtXnBsBOCRWyPUI6cPBpmjPiVWju3XmbeOkcWZnfaH6HxxOsntCAmUlSAFJJtcxB5jHBNf4ZIRaKJyctFJAK7p0DoNlSMcfZ7Y3+D3A92WmGnFTd8kKxQqTZQTyFDBwcpGmuGmlIV4OFETNOLE+FV/hZbzwd7HM5T9Jyns/Tmo6aOZyn6TlPZ+nNRzK1x6ZT+C5/YxFTLPCIy7qG7pSgoCiiVJTbWqyhsKCSCokEkVBAFQDoiWPTKfwXP7GI6KayU06QpxCFkApBUkEgHSK+/3wGjNZUC5dDpQvFWKUJLhBSooUBZFTiDzaOYRNzyNnNfCu90WspMpbZSlACUpUkAAUAHqiR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zXwrvdGLmXUJBUpEwlIBJKpZwAAYkkkYACPS3HNZYVx+Y4kn/APmaUlU0oYWyOUiWSR6wCvooPz9sHC7SrfNqY3zPCPvSO+ZSZsZHneNTByg83MFABRKJTLrWlLSvOfJCcVuf6DCOizyNnNfCu90ZhX/NHuhbiY2J2lV4i0RuiOEfevGd5EWY55GzmvhXe6PfJ+Uwt1tIRMCqtK5dxCfNVpUoUEeVuNjJ6v2qPb/8THkroY5nKfpOU9n6c1HTRzOU/Scp7P05qA1x6ZT+C5/YxG5wjy+5Lusttp5KwoqcU2tSEU0cockWQFKNSMAOmo0x6ZT+C5/tsR1lRAQJvKC1yaHCgrUSDyLKQqiyAU2zgCOVppQ6TELOLnV3d4x4kdXwgP7A/wAyf6xy9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NPKuWESzRdctEVCQlAtLWpRolCE85PR6jGqKKq6oppi8yaNrOLnV3d4x9cR8pcO22HLm6ecfOAbZU06qvQoIUbP9fVGlczs6TeqMjLajSgZhY/zr0Iw5h7os5KyOzKpKWG0orpVpWr+ZZxPvjt7LBwfezmnhTO7xq+m/WGLzOiNnTK6lWky0olsmoQt0WwnVUbYxpz0/KNtrKuU6i1KSpHOEzQSfyJqP9IuXkLyMztVM/hU+vzuuXm597L+UFIWlEgW3CmiFmabWEqJAClDDACp/IRQyO0ZVlLSGHjTlKUp1gqcWrz3Fm8xUTz+zoiheQvI88XaM9OWmiKY4Rff1vMyRTbvYZxc6u7vGPEhnFzq7u8Y8SM7yF5HM0wzi51d3eMeJG9kWdWqYaCmXECpxUtkgclWkJWT7hGpeRu5FVV9v2n+1UB10czlP0nKez9Oajpo5nKfpOU9n6c1Aa49Mp/Bc/wBtiN3hKl601cX/APnuzRN3jbAx8+lKc+iyQbUaQ9Mp/Bc/22I62A5vKRdEgm0KuVH71ZSaW+SFkAmtmldJrpjlb97UY36/CjuOFJ/6ZX8yf7hHEW4BfvajG/X4UL97UY36/ChbhbgF+9qMb9fhQv3tRjfr8KFuFuAX72oxv1+FC/e1GN+vwoW4W4BfvajG/X4UL97UY36/ChbhbgF+9qMb9fhQv3tRjfr8KFuFuAX72oxv1+FC/e1GN+vwoW4W4BfvajG/X4UL97UY36/ChbhbgF+9qMb9fhQv3tRjfr8KFuFuAX72oxv1+FC/e1GN+vwoW4W4BfvajG/X4UL97UY36/ChbhbgF+9qMb9fhQv3tRjfr8KFuFuAX72oxv1+FC/e1GN+vwoW4XkAv3tRjfr8KIMk+7OTAmbLRYYKkNAuqsrcBot9JsVUB5oqBTGnPHpwgnVLKZJk0deBtK2TOha/afNH5+qKss0ltCW2xZQlISkdAGiO2mOwws//AFVpyp0mfHfEcr8mdZel+9qMb9fhR9v3tRjfr8KFuFuOJov3tRjfr8KF+9qMb9fhQtwtwC/e1GN+vwoX72oxv1+FC3C3AL97UY36/ChfvajG/X4ULcLcAv3tRjfr8KKXBx10zTQUloJqqpS8pR8xWgFsA+8RNtxT4NL/AOqa/wDN/YYDu45nKfpOU9n6c1HTRzOU/Scp7P05qA1x6ZT+C5/YxG5wjya48tu7QSACVLDgTUVxZKSfNWK1NNISDhiNMemU/guf2MR0704hHnqSnklXKUE8lNLSseYVFTzVEBzuWpVxGTQhSrKhZ6F2auVSmp00TRP5Rw925tvlJj9D4WPBUkpaSFJJQQUmoIKhQgjSI/PL2AXbm2+UmF25tvlJhewvYBdubb5SYXbm2+UmF7C9gF25tvlJhdubb5SYXsL2AXbm2+UmF25tvlJhewvYBdubb5SYXbm2+UmF7C9gF25tvlJhdubb5SYXsL2AXbm2+UmF25tvlJhewvYBdubb5SYXbm2+UmF7C8gF25tvlJhdubb5SYXkL2AXbm2+UmF25tvlJhewvIBdubb5SYXbm2+UmJ87l9DZLaKuvczbXKNf85GCR7Y1Dlmb6mPiUd0dlGxYtcZt0Rzqppv0vMXjnG5nNC3dubb5SY8J+aUy2t1b1EpTX90nHoA9ZNB+cS89TfU//Uo7owSh6adb4y0GmWzbs3iXLxzQm1TmGJp3x60bFlnNi1U5Y1tXTMzyiImd8pNXBt5FkHeVMOrszD1CoXYVYSPNbFdFBSo6fZFO7c23ykwvYXsceNizi1zXP9R3RHKO5qItBdubb5SYXbm2+UmF7C9jyUu3Nt8pMLtzbfKTC9hewC7c23ykwu3Nt8pML2F7ALtzbfKTC7c23ykwvYXsAu3Nt8pMWOCSF8cZtOWhysLtKa8hXONER72LHBBdZxr2K/sVAfpMczlP0nKez9Oajpo5nKfpOU9n6c1Aa49Mp/Bc/sYizlXId+tLgUEqSgpqUWq/tGnU1NQaBTWj/McREYemU/guf7bEdTMzKW0lazRI9ROnAAAYkkkAAYkkCA5rhPk66yapsqUSCKlJU3UqdCiQAajEnnJ9Zj834qNZ3fu/VH6Pw7yq2MmuPFdGyUUJB0lYwIpUHAih0Uxj8l8pZfap9yu6PbDwMXEi9FEzHKJlJmI1U+KjWd37v1Q4qNZ3fu/VEzyll9qn3K7owc4VS4/jr/KhR/8AaPWNh2mZtGFV5T8kzU8Vbio1nd+79UOKjWd37v1RIPCZHMh9Q6UtGhr0Vj6cvLJomWfPRaAQPzJ0Rv8Ax+0d9NusxHxkzwrcVGs7v3fqhxUazu/d+qJGcJpXmstN+t1217wmPl1NK0vtN89G2rf5Eq5oex2/3xKI8b/tiTNwhY4qNZ7fu/VGrMzbDX7x5SfVxlwn3BVY0TkQLrfPPO15iuwnp80fn742ZbJbDfmNtg9JFo+84wybLRrXNXSLR5zv/SXqa5y8xXkmbUnnWhTxSn1k2q/6R6NZbllGl84k6aLeeR/U0iiHvX/rGDgSrzglX8wB/rDtNlnd2dUfmj6S1XF8ZW0sVQ6pWFeTNLOnp5UZOpbT5zi0405Uy4nH81Rou5Fl11q03ia8kWf6R8byFLpxukE1/iJXo/mMTLsmuavpaPjm/hL1PruWZZP/AI6z6kPvLOH8pjzzwhVLpE67UfwrdSnTQ8oqjfabQjzEoTz8lIT/AEj1Lvr/ANYdpstOmHM9at3lEX9VtVxSgmaX5qAyP+7NuuHowCVUjNrIjprezb5BHmtqKQPUCSTFK99cL31xfbaqfd0U09IvPnN59TLxlMcyM8ilzMuEAea8tRHT5ySD/wDpjDjjrf79l8gfxS8y44PbZtVHNFa99cL31/6w9sz+9w6auek+cW9YlMvCUpeX2KCwqYcWcAhDj1sn1gnCPreT33jV1xxhsj92h5a1EHXWokD8h7opBQrXCvThX3x9vfXF9pw8P3FFp4zN58N0RHW1+hlmdZYSuSm2hZbC0A4kJdcTU9JocY9uLDWe37v1Rje+uF7644qqqq5zVTeW9GXFRrPb936ocVGs9v3fqjG99cL31xkZcVGs7v3fqhxUazu/d+qMb31wvfXAZcVGs7v3fqhxUazu/d+qMb31wvfXAZcVGs7v3fqhxUazu/d+qMb31wvfXAZcVGs7v3fqhxUazu/d+qMb31wvfXAZcVGs7v3fqhxUazu/d+qMb31wvfXAZcVGs7v3fqi7wIlwJ5khTmhfnPOKHmK0gmhiBe+uL3AZys817F/2GA/Vo5nKfpOU9n6c1HTRzOU/Scp7P05qA1x6ZT+C5/tsR0eVJdLjSkrVYTgq1UCzYIWFY4YFIOOGEc4PTI/Bc/sYjrFQHPtT0olppsuBwBIWCWysuWxeYAChJCwuyBUAg0AxihIsSz6A40hhxBJAUhCSklKik0NMcQcYlTHAdtYSLaxZYS0MEVFlKUFZwxUUoSP/AKwi7k6RSwi7STZtKUK81tRVT2CtPyi3GpO8UZKUuJZSpQJSm6BUqlByUgVJqpIAGkqAGJjUbn5Gh/dEVrW5qACak1s0sprRR0J/ipG9lfI6ZizVRSU2qFNDiRgceggEesRKZ4EobpduLSKNppZQQUt0JSoEYhSkpUf5aaCaryK8zJy7SFOONspQlJUpRbSAABUk4RPmZuRQeUGU2cT+xwIsWjjZxCUqClaooVUEWppgOIUgnBSSnDSLQpURz85wJadUoqWvlISjAIwTZCF0NNKkpAJ0j84gqSctLOglDbRoaGrISQaA0UlQBGBBFRiFA6CI8ZsybSlIWhkLCQopDIUqi1WE0SkEklWAAxMbWTMn3IULRWVLU4SQlPKVStEpwGip6SSeeNfK2QUzFolSkkt2AUhJpRYWFAKGmogNeVmJFSkoTxdSlLsp/ZjllQcWA2aUWKIcxFR+zUNIMbk5KyzKFOOtsIQkVKlNpoAPyiZKcCGW3m3kqdBbUCgBQCQlIVyFAecKrUanHH1mtzKEoHmnGlEgLbUglNKgKSUkiuFcYCQ9NyKXLCrlKkkggs0TgbJJVZpZC+SVVoFGyTXCN+TlJd1CXENN2VCotMWDTpsqAI90SpvgQ068t5SlVUqpTZRSzaKyjEYguG0emmNakmxkjJwl2g0k1AKjWiU4qUVGiU4JFTgBogNOadk2ytK0sBSLNoBoKIt2imoSK6G1q9QSSaDGPORfknLCEJZWojD9hp5NQSbNAFDFJPnDFNRHrlfg6iZvLSlJtpQk0CTQILuiowJDywfVT111Mm8DGmHUOpUu0k1xCcQlJQhNaVSAk0oKVsprogKc3KSzSFOuNsIbSKlSm00A90aCpqRtgUarUpoGK1NoJtCicU2hYCtBUbINcIrz0oHWXGiSAttSCU0qApJTUV58YieRjd5eW1hV6HMAkYJUFoQMMAHBa9Z06BQKMjLSzyA4200UEkYsBBqlRSQUqAIxBGjmjVnH5JsOBYl02DZUQ0DYJQV1VQckBFVEnAAVNIqSEoGWm2k+ahAQK6aJAGPriZlfgw3MhwLUoBZSVABJ5IQpCkiowCkqUD7YBKPSTiktpSyVnChYsmoBNlVpPJVRKlWTiQCaUxjbmZSWaCS42wkKWlCatpxWshKUjDEkmNDJnBJDDqXUrWpQtE1CRaKrVSSBUCizhoJAOkY152VDqQkkijja8OlpxLgGPMSkA+omAinKEgDWjVMBQS5OKiLBFE/xlSQjXJATaipLyMu4hLiG2VIUAQQ2mhB0HRENzgE0f41ghy8wSjzkhIaoKUoiykinRzR0OT5NLLLbKPNQgIFdNEigrAS5mZkklbagyhQwNWaWf4bdSmlgKwt+aDhWuEZyL8k8oobQypYBJBYskUskg2kjGi0Gmmi0nQQT4zvBUPLcW464bwkEAIFGyUm6BpWlW0EHT52sY9ck8GRLuqdDi1qVUkKCQLSkNNlXJGoy2KeonngNidYlWQC42ykE0rcggdJUQOSkc6jQDnMaCMoyHLJuaDE2mbITgmicU+cQpKgnSQsKAoQYqZXydxhKUWyhIWFKASlQWE4hKrXNWhw6BzVBkscC0JDgLrqgtJBqEVBLKJcKBpzNNIFNFQTpMBazSzsWd0nuiVMTkiLSSGUEHGrNmyARylEpoEk4BRwUTQEnCLx0Rz01wQS6XC684q8JtUShJKSUKSioGASW0UPQMdJMBtSK5N4lLaGioAmhYsHA2VDlJGKTQKGlJIBpWPSfblWE23UMoRjVRZBCQBUqWQOSkAVKjQDnMY5JyHcLWsurcKtdKBZKlqcXZsjAFa1GnrHQKeuXMk8abuStSGyeWEhJtpoeSbQwFccOcDmqCGg3OSRKqJbJ1eLEqBGBRZs1t89ilqmNKYxSakJdaUrS2wpKgFAhtJBBFQQaYggxLTwSAK1XzhUu0pVUNkFbgsrJTSlCnk2dGNdMW5aXu0IQCSEpCQVGpISAASec4QEV7KEgMCGgbQFBLm1WoKU0s1qv+Efx/wANY3ZNuUeJDSZdZSlCjZbSaBxNpBOHOnEeqJrvAwKNtT7pcvUu2rLYJcbWpbRIp/CVqw5xQc0UMh8HW5QrLSnCFpbSQ4u0BdgpBT0VBx5sBSkAnuKMEB1DKKgmpZBGHSQKAnQAdJwFTGoiekbVmjalKVQJEsSqtACgJCa1ThaGlNoWqVEbuWMjcZKbTikoSFclKUkFSklIXUioKQTTmxPqpMXwHbUq0pxajaWrlIbPKeKS8pBKaoJsJoU0KaGmmAuHJbABJaZoP+2nuiUMqSQUCmwlaFVomXUldbOKQLNq1ZWFFOkJUFEUNYvcxxof6RzaOBgBtF91TltTloobxccSELWQBQ1SkCmgaR0AL0llJt4KLSrQBpUA0PrSTgoYHEVGBiFlP0nKez9OaihkLg+iUthsqIURgqgoAVHmHKVVZqo4kBI5hE/KfpOU9n6c1AeuUeDbjj6n237olIGCF2hgARaStIINlJoRhTTHl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jKT4MuIfafcfvSg1xQ5Uiw4gJBU4QB+1J0VNBCE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4516" name="AutoShape 4" descr="data:image/jpeg;base64,/9j/4AAQSkZJRgABAQAAAQABAAD/2wCEAAkGBhQQEBAQEBQREhAVERgUGBcQERgRFRQVFBQWFRUUEhUYJzIeFxojGhUVHy8gJScpLCwsFR4xNTAqNSYtLSkBCQoKDgwOFw8PFy0kHCQpKTItLTAvMjQuLSkpLCw1NCwtLjQuNSowLS01Ki81LCosLDUqKSo1KTIpLCw1MCksNP/AABEIAJYBUAMBIgACEQEDEQH/xAAbAAEBAAMBAQEAAAAAAAAAAAAABQIEBgMBB//EAE0QAAECAwMGCQoDBgUCBwEAAAECAwAEERITIQUVMVJTkwYUIkFRVJLR0xYyNWFxkZSj0tRzgcMjM0JysbIHYqGz8CRjQ4KkwcLh8TT/xAAYAQEBAQEBAAAAAAAAAAAAAAAAAQIEA//EADMRAQABAgMFBQYGAwAAAAAAAAABAhEDEjEEIVFhcRNBgZGhFDOx0dLwQ4KissHxFTJC/9oADAMBAAIRAxEAPwD9ByvlCaVPGWl3LNUVAUpCEgISgqNS0tRJLg6ByYz4hlPbNb1P28fB6ZT+C5/tsR10ByXEMp7Zrep+3hxDKe2a3qft4jIn1KyvMtqmW0lM4hCG3MquMKsmWYVRuSAsugqUo4kWiSOaNjy0fLIcWWJZN/xZTr7arpp1llSnyrlioU8m6TiNB84kAhR4hlPbNb1P28OIZT2zW9T9vEJvh0805MOPFLSFpK7Ewo0adGTZN9DCSSACVrd5OlVDTnjSyHwymrF666264UTJNUqQhgcclWwt1sLoUIbeLmNCEUxoSoh1XEMp7Zrep+3hxDKe2a3qft4jTHDmaCVLSZYoal1vKVdkiYS3NqYC2SF8hDiAFA8qlcKiK/CrhK8xMJZaLSSW2ylLiCtb6nXlNKDHKH7lIDqhQ1BFbIxgMuIZT2zW9T9vDiGU9s1vU/bxPyPlGaRI5HSl9C35tBWt2YQt7zpVcyLKbY0EJGkDA0AGA1Gv8SXVNJUbhDrhl1pbNSq5eyemZWsCtVAO20hWjkkaYC3xDKe2a3qft4cQyntmt6n7eOTyrw5nOKuFbjCf3aLTKFtKCnpJM6FBVs0CaFBH8QVXClIrTvDuZRcpaEu8FTTrYeSUNsvhu5KUslx0BKjeuIqFLNqXVRJ5grcQyntmt6n7eHEMp7Zrep+3gxwifEhNTartakPvobCWylLaGZpyXC3eUSugRbVSzgCPXE7I2Vpibn5W0+ksIYmVfsApLU0W3m2UPpos1QQ4KA2gChVK1BAUeIZT2zW9T9vDiGU9s1vU/bxyeSeFU42FuuPoeLUulTiXEEA/9e+ypFkKo25QDlEGgSkWcKxUc4ezNifUUyzYZfDaS4toFsX62ilxJdxUUJStJcukkqIrShIWOIZT2zW9T9vDiGU9s1vU/bxzjfD55Kby8YCXJpIJWhxRIMnIuBLLC3AoAqeXVKCpQqCELqox0PCnhW5Kzcsy2WilamwtC00WUuvFq22sqFbJoSEpVTC1ZBTUMuIZT2zW9T9vDiGU9s1vU/bxGluHMzdNF1Uqkuy8lMXt2pLUuibU6hZdSV8oAtCirSRVzoEbeTOEbqMmyLpdbCnplba35iq22023yCqqgeUW0NpqrArTp0EN7iGU9s1vU/bw4hlPbNb1P28cjkDh1MIlZdSnWzbfShSnip9xf/TSSgG0KWCal5dbFpQqCG1VUYrzfD19GcADLqUw6hICEhQaQuZubx1ZcAqE8opcuqEc6OVAV+IZT2zW9T9vDiGU9s1vU/bxDnuFU45LTaw4zLFqXk1mwgOlKn1JLi7wLsXYSlXTgqtrCNdfDeZemEsofYQhM5LguIZsgoW5MNLacQpwlPKbaONlX7QYUUmodJxDKe2a3qft4cQyntmt6n7eIuSeG79iVT+zJVLtG7XaW84HJdTq5lK1KqW21JsqqCTRVSCU1xd4dzTcvbcXKJUWJN+2UWEoRNtvqUhKXHAlagWKiriKhZAxACgucQyntmt6n7eHEMp7Zrep+3jX4W8MnJSVln2i1bcaLtl1tSQ4EIQtTaCtSShRCjRJtLwNEmiiJUpw1ebvkB1l0X8wCpYKjJpTlEMpdmTbxau3FKAomgYONKkBd4hlPbNb1P28OIZT2zW9T9vEeY/xCdbbWpapcHi4UyogpTMrTOOMKcZBVykKbS04ACaBwGpBBjNGWZgSMu4t+27nYtKKRdmymYcTcuAHHBIwwwIFMKkKvEMp7Zrep+3hxDKe2a3qft45kcMp0vSFpxkhcqiZUhpkpDxflXnEy9VLJtWmFWVDSV6OTQ+Mxwwmn2pd1Sw0VJcxl3EhKwJrJYtENuLCVJvnm6FVaE1AtEQHWcQyntmt6n7eHEMp7Zrep+3iTL8O5haZorDDCUTSWbxwoUmWCnHUKVMoDlqgDbZqq7qXdFBU/ZHhc83NnjExLmXXMMJVVBbS027k5byVoUtVQhb6EpFoYmo0mgCrxDKe2a3qft4cQyntmt6n7eOOnf8AEeYdl1ALaSVyCnCWgWnGnAwh5KkkrJKVWlAGyBgaKJSqOi4QNTT2UnWpVbqSiVYUlQm1NNMqW7MAuOMCofBCByTq0qK1Ab/EMp7Zrep+3hxDKe2a3qft4mznDKZbaLpXLISqYnEILjSgmko6ttuXJt8p52zgRTzVUSTSMRw6mA9MpCWnC2XwJZKSH0BmVS+hbigo1BcN1gkCq00OFICpxDKe2a3qft4cQyntmt6n7eOef4YTr8q4WlMNr4jOvhbaEvFzi4aDZZDTqktqq6RQqXQoGGNIvZD4SPOTDUmpTTqwm/U62gpQ5KraTdLRiRaU6sp844MqPOIDPiGU9s1vU/bxjJzM23NsMzDtq2akJKFJKS2+aE3SVVq2k1B6RSOvjmcp+k5T2fpzUBrj0yn8Fz+xiL8/lpphSUuFYKgaUaWsGnNaSCAegaTUU0iIA9Mp/Bc/22Iu5QyOl5VpRUCEFKbJHJqtDloAjTabRpww0QGzLONupS6gAg4glNDhhjXEEUpQ6KR7WR0f6ROOS0JabaNpSbVCSopJqSok2ac+OEfMwsaqt859UBSLY6B7oBsdA93/ADoHuibmFjVVvnPqhmFjVVvnPqgKV2OgaKaOboj6UiJmYWNVW+c+qGYWNVW+c+qApXYwwGGjDR7I+XQ6B0aOboidmFjVVvnPqhmFjVVvnPqgKN0Oge6PtgdA90Tcwsaqt859UMwsaqt859UBTCQI+BA6Bopo5uiJuYWNVW+c+qGYWNVW+c+qApXYxwGPqgUDHAY6cNPtibmFjVVvnPqhmFjVVvnPqgKV2Ogaa6Ofp9sCkdETcwsaqt859UMwsaqt859UBRuh0DRTRzdEfbA0U/5pibmFjVVvnPqhmFjVVvnPqgKV2Ogaa6OfphYGOAx04afbE3MLGqrfOfVDMLGqrfOfVAUrAxwGPqhdjoHu/wCdETcwsaqt859UMwsaqt859UBSsDoHRo5o+XQ6B7ujRE7MLGqrfOfVDMLGqrfOfVAUigHmgEDoHu/50mJuYWNVW+c+qGYWNVW+c+qApFsdA90LsdA010c/TE3MLGqrfOfVDMLGqrfOfVAUrsdA93RohdjoHu/P+sTcwsaqt859UMwsaqt859UBSsDHAY6cNPtgUDoHu6MRE3MLGqrfOfVDMLGqrfOfVAUbodA93/Ok++MrI088TMwsaqt859UMwsaqt859UBSsClKDp0c+msa0jkxDJdKAQXXS6qpJ5aglJp0CiRhGtmFjVVvnPqhmFjVVvnPqgKQQOge6NSWyU2266+AouOBCVFSiqiWwbKEA4ISCpRoKYqJjwzCxqq3zn1R9byS02tCkBQUFc7i1aUnmJoYCnHM5T9Jyns/Tmo6aOZyn6TlPZ+nNQGuPTKfwXP7GIr5S4SNsOBpQUVlAUAmz/EopQOURUlQIwwHOQIkD0yn8Fz+xiL09kJp9QW4klQA0LUnzSooNAdKSpRB5rRgPnHkuNNODAFQ86gIIqkg82BBGmkZcbTrJ7Qjzm8ntoaQ3YSUBQFFi3WpJNbWnHHHnjS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j7xkaainTURzPCOZYlGbYlmXHlqDbTaWEFTrqvNSBTRznoAMQZP8AwnlzZemFvGbVynFsuBtNtXnBsBOCRWyPUI6cPBpmjPiVWju3XmbeOkcWZnfaH6HxxOsntCAmUlSAFJJtcxB5jHBNf4ZIRaKJyctFJAK7p0DoNlSMcfZ7Y3+D3A92WmGnFTd8kKxQqTZQTyFDBwcpGmuGmlIV4OFETNOLE+FV/hZbzwd7HM5T9Jyns/Tmo6aOZyn6TlPZ+nNRzK1x6ZT+C5/YxFTLPCIy7qG7pSgoCiiVJTbWqyhsKCSCokEkVBAFQDoiWPTKfwXP7GI6KayU06QpxCFkApBUkEgHSK+/3wGjNZUC5dDpQvFWKUJLhBSooUBZFTiDzaOYRNzyNnNfCu90WspMpbZSlACUpUkAAUAHqiR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zXwrvdGLmXUJBUpEwlIBJKpZwAAYkkkYACPS3HNZYVx+Y4kn/APmaUlU0oYWyOUiWSR6wCvooPz9sHC7SrfNqY3zPCPvSO+ZSZsZHneNTByg83MFABRKJTLrWlLSvOfJCcVuf6DCOizyNnNfCu90ZhX/NHuhbiY2J2lV4i0RuiOEfevGd5EWY55GzmvhXe6PfJ+Uwt1tIRMCqtK5dxCfNVpUoUEeVuNjJ6v2qPb/8THkroY5nKfpOU9n6c1HTRzOU/Scp7P05qA1x6ZT+C5/YxG5wjy+5Lusttp5KwoqcU2tSEU0cockWQFKNSMAOmo0x6ZT+C5/tsR1lRAQJvKC1yaHCgrUSDyLKQqiyAU2zgCOVppQ6TELOLnV3d4x4kdXwgP7A/wAyf6xy9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NPKuWESzRdctEVCQlAtLWpRolCE85PR6jGqKKq6oppi8yaNrOLnV3d4x9cR8pcO22HLm6ecfOAbZU06qvQoIUbP9fVGlczs6TeqMjLajSgZhY/zr0Iw5h7os5KyOzKpKWG0orpVpWr+ZZxPvjt7LBwfezmnhTO7xq+m/WGLzOiNnTK6lWky0olsmoQt0WwnVUbYxpz0/KNtrKuU6i1KSpHOEzQSfyJqP9IuXkLyMztVM/hU+vzuuXm597L+UFIWlEgW3CmiFmabWEqJAClDDACp/IRQyO0ZVlLSGHjTlKUp1gqcWrz3Fm8xUTz+zoiheQvI88XaM9OWmiKY4Rff1vMyRTbvYZxc6u7vGPEhnFzq7u8Y8SM7yF5HM0wzi51d3eMeJG9kWdWqYaCmXECpxUtkgclWkJWT7hGpeRu5FVV9v2n+1UB10czlP0nKez9Oajpo5nKfpOU9n6c1Aa49Mp/Bc/wBtiN3hKl601cX/APnuzRN3jbAx8+lKc+iyQbUaQ9Mp/Bc/22I62A5vKRdEgm0KuVH71ZSaW+SFkAmtmldJrpjlb97UY36/CjuOFJ/6ZX8yf7hHEW4BfvajG/X4UL97UY36/ChbhbgF+9qMb9fhQv3tRjfr8KFuFuAX72oxv1+FC/e1GN+vwoW4W4BfvajG/X4UL97UY36/ChbhbgF+9qMb9fhQv3tRjfr8KFuFuAX72oxv1+FC/e1GN+vwoW4W4BfvajG/X4UL97UY36/ChbhbgF+9qMb9fhQv3tRjfr8KFuFuAX72oxv1+FC/e1GN+vwoW4W4BfvajG/X4UL97UY36/ChbhbgF+9qMb9fhQv3tRjfr8KFuFuAX72oxv1+FC/e1GN+vwoW4XkAv3tRjfr8KIMk+7OTAmbLRYYKkNAuqsrcBot9JsVUB5oqBTGnPHpwgnVLKZJk0deBtK2TOha/afNH5+qKss0ltCW2xZQlISkdAGiO2mOwws//AFVpyp0mfHfEcr8mdZel+9qMb9fhR9v3tRjfr8KFuFuOJov3tRjfr8KF+9qMb9fhQtwtwC/e1GN+vwoX72oxv1+FC3C3AL97UY36/ChfvajG/X4ULcLcAv3tRjfr8KKXBx10zTQUloJqqpS8pR8xWgFsA+8RNtxT4NL/AOqa/wDN/YYDu45nKfpOU9n6c1HTRzOU/Scp7P05qA1x6ZT+C5/YxG5wjya48tu7QSACVLDgTUVxZKSfNWK1NNISDhiNMemU/guf2MR0704hHnqSnklXKUE8lNLSseYVFTzVEBzuWpVxGTQhSrKhZ6F2auVSmp00TRP5Rw925tvlJj9D4WPBUkpaSFJJQQUmoIKhQgjSI/PL2AXbm2+UmF25tvlJhewvYBdubb5SYXbm2+UmF7C9gF25tvlJhdubb5SYXsL2AXbm2+UmF25tvlJhewvYBdubb5SYXbm2+UmF7C9gF25tvlJhdubb5SYXsL2AXbm2+UmF25tvlJhewvYBdubb5SYXbm2+UmF7C8gF25tvlJhdubb5SYXkL2AXbm2+UmF25tvlJhewvIBdubb5SYXbm2+UmJ87l9DZLaKuvczbXKNf85GCR7Y1Dlmb6mPiUd0dlGxYtcZt0Rzqppv0vMXjnG5nNC3dubb5SY8J+aUy2t1b1EpTX90nHoA9ZNB+cS89TfU//Uo7owSh6adb4y0GmWzbs3iXLxzQm1TmGJp3x60bFlnNi1U5Y1tXTMzyiImd8pNXBt5FkHeVMOrszD1CoXYVYSPNbFdFBSo6fZFO7c23ykwvYXsceNizi1zXP9R3RHKO5qItBdubb5SYXbm2+UmF7C9jyUu3Nt8pMLtzbfKTC9hewC7c23ykwu3Nt8pML2F7ALtzbfKTC7c23ykwvYXsAu3Nt8pMWOCSF8cZtOWhysLtKa8hXONER72LHBBdZxr2K/sVAfpMczlP0nKez9Oajpo5nKfpOU9n6c1Aa49Mp/Bc/sYizlXId+tLgUEqSgpqUWq/tGnU1NQaBTWj/McREYemU/guf7bEdTMzKW0lazRI9ROnAAAYkkkAAYkkCA5rhPk66yapsqUSCKlJU3UqdCiQAajEnnJ9Zj834qNZ3fu/VH6Pw7yq2MmuPFdGyUUJB0lYwIpUHAih0Uxj8l8pZfap9yu6PbDwMXEi9FEzHKJlJmI1U+KjWd37v1Q4qNZ3fu/VEzyll9qn3K7owc4VS4/jr/KhR/8AaPWNh2mZtGFV5T8kzU8Vbio1nd+79UOKjWd37v1RIPCZHMh9Q6UtGhr0Vj6cvLJomWfPRaAQPzJ0Rv8Ax+0d9NusxHxkzwrcVGs7v3fqhxUazu/d+qJGcJpXmstN+t1217wmPl1NK0vtN89G2rf5Eq5oex2/3xKI8b/tiTNwhY4qNZ7fu/VGrMzbDX7x5SfVxlwn3BVY0TkQLrfPPO15iuwnp80fn742ZbJbDfmNtg9JFo+84wybLRrXNXSLR5zv/SXqa5y8xXkmbUnnWhTxSn1k2q/6R6NZbllGl84k6aLeeR/U0iiHvX/rGDgSrzglX8wB/rDtNlnd2dUfmj6S1XF8ZW0sVQ6pWFeTNLOnp5UZOpbT5zi0405Uy4nH81Rou5Fl11q03ia8kWf6R8byFLpxukE1/iJXo/mMTLsmuavpaPjm/hL1PruWZZP/AI6z6kPvLOH8pjzzwhVLpE67UfwrdSnTQ8oqjfabQjzEoTz8lIT/AEj1Lvr/ANYdpstOmHM9at3lEX9VtVxSgmaX5qAyP+7NuuHowCVUjNrIjprezb5BHmtqKQPUCSTFK99cL31xfbaqfd0U09IvPnN59TLxlMcyM8ilzMuEAea8tRHT5ySD/wDpjDjjrf79l8gfxS8y44PbZtVHNFa99cL31/6w9sz+9w6auek+cW9YlMvCUpeX2KCwqYcWcAhDj1sn1gnCPreT33jV1xxhsj92h5a1EHXWokD8h7opBQrXCvThX3x9vfXF9pw8P3FFp4zN58N0RHW1+hlmdZYSuSm2hZbC0A4kJdcTU9JocY9uLDWe37v1Rje+uF7644qqqq5zVTeW9GXFRrPb936ocVGs9v3fqjG99cL31xkZcVGs7v3fqhxUazu/d+qMb31wvfXAZcVGs7v3fqhxUazu/d+qMb31wvfXAZcVGs7v3fqhxUazu/d+qMb31wvfXAZcVGs7v3fqhxUazu/d+qMb31wvfXAZcVGs7v3fqhxUazu/d+qMb31wvfXAZcVGs7v3fqi7wIlwJ5khTmhfnPOKHmK0gmhiBe+uL3AZys817F/2GA/Vo5nKfpOU9n6c1HTRzOU/Scp7P05qA1x6ZT+C5/tsR0eVJdLjSkrVYTgq1UCzYIWFY4YFIOOGEc4PTI/Bc/sYjrFQHPtT0olppsuBwBIWCWysuWxeYAChJCwuyBUAg0AxihIsSz6A40hhxBJAUhCSklKik0NMcQcYlTHAdtYSLaxZYS0MEVFlKUFZwxUUoSP/AKwi7k6RSwi7STZtKUK81tRVT2CtPyi3GpO8UZKUuJZSpQJSm6BUqlByUgVJqpIAGkqAGJjUbn5Gh/dEVrW5qACak1s0sprRR0J/ipG9lfI6ZizVRSU2qFNDiRgceggEesRKZ4EobpduLSKNppZQQUt0JSoEYhSkpUf5aaCaryK8zJy7SFOONspQlJUpRbSAABUk4RPmZuRQeUGU2cT+xwIsWjjZxCUqClaooVUEWppgOIUgnBSSnDSLQpURz85wJadUoqWvlISjAIwTZCF0NNKkpAJ0j84gqSctLOglDbRoaGrISQaA0UlQBGBBFRiFA6CI8ZsybSlIWhkLCQopDIUqi1WE0SkEklWAAxMbWTMn3IULRWVLU4SQlPKVStEpwGip6SSeeNfK2QUzFolSkkt2AUhJpRYWFAKGmogNeVmJFSkoTxdSlLsp/ZjllQcWA2aUWKIcxFR+zUNIMbk5KyzKFOOtsIQkVKlNpoAPyiZKcCGW3m3kqdBbUCgBQCQlIVyFAecKrUanHH1mtzKEoHmnGlEgLbUglNKgKSUkiuFcYCQ9NyKXLCrlKkkggs0TgbJJVZpZC+SVVoFGyTXCN+TlJd1CXENN2VCotMWDTpsqAI90SpvgQ068t5SlVUqpTZRSzaKyjEYguG0emmNakmxkjJwl2g0k1AKjWiU4qUVGiU4JFTgBogNOadk2ytK0sBSLNoBoKIt2imoSK6G1q9QSSaDGPORfknLCEJZWojD9hp5NQSbNAFDFJPnDFNRHrlfg6iZvLSlJtpQk0CTQILuiowJDywfVT111Mm8DGmHUOpUu0k1xCcQlJQhNaVSAk0oKVsprogKc3KSzSFOuNsIbSKlSm00A90aCpqRtgUarUpoGK1NoJtCicU2hYCtBUbINcIrz0oHWXGiSAttSCU0qApJTUV58YieRjd5eW1hV6HMAkYJUFoQMMAHBa9Z06BQKMjLSzyA4200UEkYsBBqlRSQUqAIxBGjmjVnH5JsOBYl02DZUQ0DYJQV1VQckBFVEnAAVNIqSEoGWm2k+ahAQK6aJAGPriZlfgw3MhwLUoBZSVABJ5IQpCkiowCkqUD7YBKPSTiktpSyVnChYsmoBNlVpPJVRKlWTiQCaUxjbmZSWaCS42wkKWlCatpxWshKUjDEkmNDJnBJDDqXUrWpQtE1CRaKrVSSBUCizhoJAOkY152VDqQkkijja8OlpxLgGPMSkA+omAinKEgDWjVMBQS5OKiLBFE/xlSQjXJATaipLyMu4hLiG2VIUAQQ2mhB0HRENzgE0f41ghy8wSjzkhIaoKUoiykinRzR0OT5NLLLbKPNQgIFdNEigrAS5mZkklbagyhQwNWaWf4bdSmlgKwt+aDhWuEZyL8k8oobQypYBJBYskUskg2kjGi0Gmmi0nQQT4zvBUPLcW464bwkEAIFGyUm6BpWlW0EHT52sY9ck8GRLuqdDi1qVUkKCQLSkNNlXJGoy2KeonngNidYlWQC42ykE0rcggdJUQOSkc6jQDnMaCMoyHLJuaDE2mbITgmicU+cQpKgnSQsKAoQYqZXydxhKUWyhIWFKASlQWE4hKrXNWhw6BzVBkscC0JDgLrqgtJBqEVBLKJcKBpzNNIFNFQTpMBazSzsWd0nuiVMTkiLSSGUEHGrNmyARylEpoEk4BRwUTQEnCLx0Rz01wQS6XC684q8JtUShJKSUKSioGASW0UPQMdJMBtSK5N4lLaGioAmhYsHA2VDlJGKTQKGlJIBpWPSfblWE23UMoRjVRZBCQBUqWQOSkAVKjQDnMY5JyHcLWsurcKtdKBZKlqcXZsjAFa1GnrHQKeuXMk8abuStSGyeWEhJtpoeSbQwFccOcDmqCGg3OSRKqJbJ1eLEqBGBRZs1t89ilqmNKYxSakJdaUrS2wpKgFAhtJBBFQQaYggxLTwSAK1XzhUu0pVUNkFbgsrJTSlCnk2dGNdMW5aXu0IQCSEpCQVGpISAASec4QEV7KEgMCGgbQFBLm1WoKU0s1qv+Efx/wANY3ZNuUeJDSZdZSlCjZbSaBxNpBOHOnEeqJrvAwKNtT7pcvUu2rLYJcbWpbRIp/CVqw5xQc0UMh8HW5QrLSnCFpbSQ4u0BdgpBT0VBx5sBSkAnuKMEB1DKKgmpZBGHSQKAnQAdJwFTGoiekbVmjalKVQJEsSqtACgJCa1ThaGlNoWqVEbuWMjcZKbTikoSFclKUkFSklIXUioKQTTmxPqpMXwHbUq0pxajaWrlIbPKeKS8pBKaoJsJoU0KaGmmAuHJbABJaZoP+2nuiUMqSQUCmwlaFVomXUldbOKQLNq1ZWFFOkJUFEUNYvcxxof6RzaOBgBtF91TltTloobxccSELWQBQ1SkCmgaR0AL0llJt4KLSrQBpUA0PrSTgoYHEVGBiFlP0nKez9OaihkLg+iUthsqIURgqgoAVHmHKVVZqo4kBI5hE/KfpOU9n6c1AeuUeDbjj6n237olIGCF2hgARaStIINlJoRhTTHl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jKT4MuIfafcfvSg1xQ5Uiw4gJBU4QB+1J0VNBCEB/9k="/>
          <p:cNvSpPr>
            <a:spLocks noChangeAspect="1" noChangeArrowheads="1"/>
          </p:cNvSpPr>
          <p:nvPr/>
        </p:nvSpPr>
        <p:spPr bwMode="auto">
          <a:xfrm>
            <a:off x="155575" y="-1012825"/>
            <a:ext cx="4714875" cy="21145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4518" name="AutoShape 6" descr="data:image/jpeg;base64,/9j/4AAQSkZJRgABAQAAAQABAAD/2wCEAAkGBhQQEBAQEBQREhAVERgUGBcQERgRFRQVFBQWFRUUEhUYJzIeFxojGhUVHy8gJScpLCwsFR4xNTAqNSYtLSkBCQoKDgwOFw8PFy0kHCQpKTItLTAvMjQuLSkpLCw1NCwtLjQuNSowLS01Ki81LCosLDUqKSo1KTIpLCw1MCksNP/AABEIAJYBUAMBIgACEQEDEQH/xAAbAAEBAAMBAQEAAAAAAAAAAAAABQIEBgMBB//EAE0QAAECAwMGCQoDBgUCBwEAAAECAwAEERITIQUVMVJTkwYUIkFRVJLR0xYyNWFxkZSj0tRzgcMjM0JysbIHYqGz8CRjQ4KkwcLh8TT/xAAYAQEBAQEBAAAAAAAAAAAAAAAAAQIEA//EADMRAQABAgMFBQYGAwAAAAAAAAABAhEDEjEEIVFhcRNBgZGhFDOx0dLwQ4KissHxFTJC/9oADAMBAAIRAxEAPwD9ByvlCaVPGWl3LNUVAUpCEgISgqNS0tRJLg6ByYz4hlPbNb1P28fB6ZT+C5/tsR10ByXEMp7Zrep+3hxDKe2a3qft4jIn1KyvMtqmW0lM4hCG3MquMKsmWYVRuSAsugqUo4kWiSOaNjy0fLIcWWJZN/xZTr7arpp1llSnyrlioU8m6TiNB84kAhR4hlPbNb1P28OIZT2zW9T9vEJvh0805MOPFLSFpK7Ewo0adGTZN9DCSSACVrd5OlVDTnjSyHwymrF666264UTJNUqQhgcclWwt1sLoUIbeLmNCEUxoSoh1XEMp7Zrep+3hxDKe2a3qft4jTHDmaCVLSZYoal1vKVdkiYS3NqYC2SF8hDiAFA8qlcKiK/CrhK8xMJZaLSSW2ylLiCtb6nXlNKDHKH7lIDqhQ1BFbIxgMuIZT2zW9T9vDiGU9s1vU/bxPyPlGaRI5HSl9C35tBWt2YQt7zpVcyLKbY0EJGkDA0AGA1Gv8SXVNJUbhDrhl1pbNSq5eyemZWsCtVAO20hWjkkaYC3xDKe2a3qft4cQyntmt6n7eOTyrw5nOKuFbjCf3aLTKFtKCnpJM6FBVs0CaFBH8QVXClIrTvDuZRcpaEu8FTTrYeSUNsvhu5KUslx0BKjeuIqFLNqXVRJ5grcQyntmt6n7eHEMp7Zrep+3gxwifEhNTartakPvobCWylLaGZpyXC3eUSugRbVSzgCPXE7I2Vpibn5W0+ksIYmVfsApLU0W3m2UPpos1QQ4KA2gChVK1BAUeIZT2zW9T9vDiGU9s1vU/bxyeSeFU42FuuPoeLUulTiXEEA/9e+ypFkKo25QDlEGgSkWcKxUc4ezNifUUyzYZfDaS4toFsX62ilxJdxUUJStJcukkqIrShIWOIZT2zW9T9vDiGU9s1vU/bxzjfD55Kby8YCXJpIJWhxRIMnIuBLLC3AoAqeXVKCpQqCELqox0PCnhW5Kzcsy2WilamwtC00WUuvFq22sqFbJoSEpVTC1ZBTUMuIZT2zW9T9vDiGU9s1vU/bxGluHMzdNF1Uqkuy8lMXt2pLUuibU6hZdSV8oAtCirSRVzoEbeTOEbqMmyLpdbCnplba35iq22023yCqqgeUW0NpqrArTp0EN7iGU9s1vU/bw4hlPbNb1P28cjkDh1MIlZdSnWzbfShSnip9xf/TSSgG0KWCal5dbFpQqCG1VUYrzfD19GcADLqUw6hICEhQaQuZubx1ZcAqE8opcuqEc6OVAV+IZT2zW9T9vDiGU9s1vU/bxDnuFU45LTaw4zLFqXk1mwgOlKn1JLi7wLsXYSlXTgqtrCNdfDeZemEsofYQhM5LguIZsgoW5MNLacQpwlPKbaONlX7QYUUmodJxDKe2a3qft4cQyntmt6n7eIuSeG79iVT+zJVLtG7XaW84HJdTq5lK1KqW21JsqqCTRVSCU1xd4dzTcvbcXKJUWJN+2UWEoRNtvqUhKXHAlagWKiriKhZAxACgucQyntmt6n7eHEMp7Zrep+3jX4W8MnJSVln2i1bcaLtl1tSQ4EIQtTaCtSShRCjRJtLwNEmiiJUpw1ebvkB1l0X8wCpYKjJpTlEMpdmTbxau3FKAomgYONKkBd4hlPbNb1P28OIZT2zW9T9vEeY/xCdbbWpapcHi4UyogpTMrTOOMKcZBVykKbS04ACaBwGpBBjNGWZgSMu4t+27nYtKKRdmymYcTcuAHHBIwwwIFMKkKvEMp7Zrep+3hxDKe2a3qft45kcMp0vSFpxkhcqiZUhpkpDxflXnEy9VLJtWmFWVDSV6OTQ+Mxwwmn2pd1Sw0VJcxl3EhKwJrJYtENuLCVJvnm6FVaE1AtEQHWcQyntmt6n7eHEMp7Zrep+3iTL8O5haZorDDCUTSWbxwoUmWCnHUKVMoDlqgDbZqq7qXdFBU/ZHhc83NnjExLmXXMMJVVBbS027k5byVoUtVQhb6EpFoYmo0mgCrxDKe2a3qft4cQyntmt6n7eOOnf8AEeYdl1ALaSVyCnCWgWnGnAwh5KkkrJKVWlAGyBgaKJSqOi4QNTT2UnWpVbqSiVYUlQm1NNMqW7MAuOMCofBCByTq0qK1Ab/EMp7Zrep+3hxDKe2a3qft4mznDKZbaLpXLISqYnEILjSgmko6ttuXJt8p52zgRTzVUSTSMRw6mA9MpCWnC2XwJZKSH0BmVS+hbigo1BcN1gkCq00OFICpxDKe2a3qft4cQyntmt6n7eOef4YTr8q4WlMNr4jOvhbaEvFzi4aDZZDTqktqq6RQqXQoGGNIvZD4SPOTDUmpTTqwm/U62gpQ5KraTdLRiRaU6sp844MqPOIDPiGU9s1vU/bxjJzM23NsMzDtq2akJKFJKS2+aE3SVVq2k1B6RSOvjmcp+k5T2fpzUBrj0yn8Fz+xiL8/lpphSUuFYKgaUaWsGnNaSCAegaTUU0iIA9Mp/Bc/22Iu5QyOl5VpRUCEFKbJHJqtDloAjTabRpww0QGzLONupS6gAg4glNDhhjXEEUpQ6KR7WR0f6ROOS0JabaNpSbVCSopJqSok2ac+OEfMwsaqt859UBSLY6B7oBsdA93/ADoHuibmFjVVvnPqhmFjVVvnPqgKV2OgaKaOboj6UiJmYWNVW+c+qGYWNVW+c+qApXYwwGGjDR7I+XQ6B0aOboidmFjVVvnPqhmFjVVvnPqgKN0Oge6PtgdA90Tcwsaqt859UMwsaqt859UBTCQI+BA6Bopo5uiJuYWNVW+c+qGYWNVW+c+qApXYxwGPqgUDHAY6cNPtibmFjVVvnPqhmFjVVvnPqgKV2Ogaa6Ofp9sCkdETcwsaqt859UMwsaqt859UBRuh0DRTRzdEfbA0U/5pibmFjVVvnPqhmFjVVvnPqgKV2Ogaa6OfphYGOAx04afbE3MLGqrfOfVDMLGqrfOfVAUrAxwGPqhdjoHu/wCdETcwsaqt859UMwsaqt859UBSsDoHRo5o+XQ6B7ujRE7MLGqrfOfVDMLGqrfOfVAUigHmgEDoHu/50mJuYWNVW+c+qGYWNVW+c+qApFsdA90LsdA010c/TE3MLGqrfOfVDMLGqrfOfVAUrsdA93RohdjoHu/P+sTcwsaqt859UMwsaqt859UBSsDHAY6cNPtgUDoHu6MRE3MLGqrfOfVDMLGqrfOfVAUbodA93/Ok++MrI088TMwsaqt859UMwsaqt859UBSsClKDp0c+msa0jkxDJdKAQXXS6qpJ5aglJp0CiRhGtmFjVVvnPqhmFjVVvnPqgKQQOge6NSWyU2266+AouOBCVFSiqiWwbKEA4ISCpRoKYqJjwzCxqq3zn1R9byS02tCkBQUFc7i1aUnmJoYCnHM5T9Jyns/Tmo6aOZyn6TlPZ+nNQGuPTKfwXP7GIr5S4SNsOBpQUVlAUAmz/EopQOURUlQIwwHOQIkD0yn8Fz+xiL09kJp9QW4klQA0LUnzSooNAdKSpRB5rRgPnHkuNNODAFQ86gIIqkg82BBGmkZcbTrJ7Qjzm8ntoaQ3YSUBQFFi3WpJNbWnHHHnjS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j7xkaainTURzPCOZYlGbYlmXHlqDbTaWEFTrqvNSBTRznoAMQZP8AwnlzZemFvGbVynFsuBtNtXnBsBOCRWyPUI6cPBpmjPiVWju3XmbeOkcWZnfaH6HxxOsntCAmUlSAFJJtcxB5jHBNf4ZIRaKJyctFJAK7p0DoNlSMcfZ7Y3+D3A92WmGnFTd8kKxQqTZQTyFDBwcpGmuGmlIV4OFETNOLE+FV/hZbzwd7HM5T9Jyns/Tmo6aOZyn6TlPZ+nNRzK1x6ZT+C5/YxFTLPCIy7qG7pSgoCiiVJTbWqyhsKCSCokEkVBAFQDoiWPTKfwXP7GI6KayU06QpxCFkApBUkEgHSK+/3wGjNZUC5dDpQvFWKUJLhBSooUBZFTiDzaOYRNzyNnNfCu90WspMpbZSlACUpUkAAUAHqiR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zXwrvdGLmXUJBUpEwlIBJKpZwAAYkkkYACPS3HNZYVx+Y4kn/APmaUlU0oYWyOUiWSR6wCvooPz9sHC7SrfNqY3zPCPvSO+ZSZsZHneNTByg83MFABRKJTLrWlLSvOfJCcVuf6DCOizyNnNfCu90ZhX/NHuhbiY2J2lV4i0RuiOEfevGd5EWY55GzmvhXe6PfJ+Uwt1tIRMCqtK5dxCfNVpUoUEeVuNjJ6v2qPb/8THkroY5nKfpOU9n6c1HTRzOU/Scp7P05qA1x6ZT+C5/YxG5wjy+5Lusttp5KwoqcU2tSEU0cockWQFKNSMAOmo0x6ZT+C5/tsR1lRAQJvKC1yaHCgrUSDyLKQqiyAU2zgCOVppQ6TELOLnV3d4x4kdXwgP7A/wAyf6xy9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NPKuWESzRdctEVCQlAtLWpRolCE85PR6jGqKKq6oppi8yaNrOLnV3d4x9cR8pcO22HLm6ecfOAbZU06qvQoIUbP9fVGlczs6TeqMjLajSgZhY/zr0Iw5h7os5KyOzKpKWG0orpVpWr+ZZxPvjt7LBwfezmnhTO7xq+m/WGLzOiNnTK6lWky0olsmoQt0WwnVUbYxpz0/KNtrKuU6i1KSpHOEzQSfyJqP9IuXkLyMztVM/hU+vzuuXm597L+UFIWlEgW3CmiFmabWEqJAClDDACp/IRQyO0ZVlLSGHjTlKUp1gqcWrz3Fm8xUTz+zoiheQvI88XaM9OWmiKY4Rff1vMyRTbvYZxc6u7vGPEhnFzq7u8Y8SM7yF5HM0wzi51d3eMeJG9kWdWqYaCmXECpxUtkgclWkJWT7hGpeRu5FVV9v2n+1UB10czlP0nKez9Oajpo5nKfpOU9n6c1Aa49Mp/Bc/wBtiN3hKl601cX/APnuzRN3jbAx8+lKc+iyQbUaQ9Mp/Bc/22I62A5vKRdEgm0KuVH71ZSaW+SFkAmtmldJrpjlb97UY36/CjuOFJ/6ZX8yf7hHEW4BfvajG/X4UL97UY36/ChbhbgF+9qMb9fhQv3tRjfr8KFuFuAX72oxv1+FC/e1GN+vwoW4W4BfvajG/X4UL97UY36/ChbhbgF+9qMb9fhQv3tRjfr8KFuFuAX72oxv1+FC/e1GN+vwoW4W4BfvajG/X4UL97UY36/ChbhbgF+9qMb9fhQv3tRjfr8KFuFuAX72oxv1+FC/e1GN+vwoW4W4BfvajG/X4UL97UY36/ChbhbgF+9qMb9fhQv3tRjfr8KFuFuAX72oxv1+FC/e1GN+vwoW4XkAv3tRjfr8KIMk+7OTAmbLRYYKkNAuqsrcBot9JsVUB5oqBTGnPHpwgnVLKZJk0deBtK2TOha/afNH5+qKss0ltCW2xZQlISkdAGiO2mOwws//AFVpyp0mfHfEcr8mdZel+9qMb9fhR9v3tRjfr8KFuFuOJov3tRjfr8KF+9qMb9fhQtwtwC/e1GN+vwoX72oxv1+FC3C3AL97UY36/ChfvajG/X4ULcLcAv3tRjfr8KKXBx10zTQUloJqqpS8pR8xWgFsA+8RNtxT4NL/AOqa/wDN/YYDu45nKfpOU9n6c1HTRzOU/Scp7P05qA1x6ZT+C5/YxG5wjya48tu7QSACVLDgTUVxZKSfNWK1NNISDhiNMemU/guf2MR0704hHnqSnklXKUE8lNLSseYVFTzVEBzuWpVxGTQhSrKhZ6F2auVSmp00TRP5Rw925tvlJj9D4WPBUkpaSFJJQQUmoIKhQgjSI/PL2AXbm2+UmF25tvlJhewvYBdubb5SYXbm2+UmF7C9gF25tvlJhdubb5SYXsL2AXbm2+UmF25tvlJhewvYBdubb5SYXbm2+UmF7C9gF25tvlJhdubb5SYXsL2AXbm2+UmF25tvlJhewvYBdubb5SYXbm2+UmF7C8gF25tvlJhdubb5SYXkL2AXbm2+UmF25tvlJhewvIBdubb5SYXbm2+UmJ87l9DZLaKuvczbXKNf85GCR7Y1Dlmb6mPiUd0dlGxYtcZt0Rzqppv0vMXjnG5nNC3dubb5SY8J+aUy2t1b1EpTX90nHoA9ZNB+cS89TfU//Uo7owSh6adb4y0GmWzbs3iXLxzQm1TmGJp3x60bFlnNi1U5Y1tXTMzyiImd8pNXBt5FkHeVMOrszD1CoXYVYSPNbFdFBSo6fZFO7c23ykwvYXsceNizi1zXP9R3RHKO5qItBdubb5SYXbm2+UmF7C9jyUu3Nt8pMLtzbfKTC9hewC7c23ykwu3Nt8pML2F7ALtzbfKTC7c23ykwvYXsAu3Nt8pMWOCSF8cZtOWhysLtKa8hXONER72LHBBdZxr2K/sVAfpMczlP0nKez9Oajpo5nKfpOU9n6c1Aa49Mp/Bc/sYizlXId+tLgUEqSgpqUWq/tGnU1NQaBTWj/McREYemU/guf7bEdTMzKW0lazRI9ROnAAAYkkkAAYkkCA5rhPk66yapsqUSCKlJU3UqdCiQAajEnnJ9Zj834qNZ3fu/VH6Pw7yq2MmuPFdGyUUJB0lYwIpUHAih0Uxj8l8pZfap9yu6PbDwMXEi9FEzHKJlJmI1U+KjWd37v1Q4qNZ3fu/VEzyll9qn3K7owc4VS4/jr/KhR/8AaPWNh2mZtGFV5T8kzU8Vbio1nd+79UOKjWd37v1RIPCZHMh9Q6UtGhr0Vj6cvLJomWfPRaAQPzJ0Rv8Ax+0d9NusxHxkzwrcVGs7v3fqhxUazu/d+qJGcJpXmstN+t1217wmPl1NK0vtN89G2rf5Eq5oex2/3xKI8b/tiTNwhY4qNZ7fu/VGrMzbDX7x5SfVxlwn3BVY0TkQLrfPPO15iuwnp80fn742ZbJbDfmNtg9JFo+84wybLRrXNXSLR5zv/SXqa5y8xXkmbUnnWhTxSn1k2q/6R6NZbllGl84k6aLeeR/U0iiHvX/rGDgSrzglX8wB/rDtNlnd2dUfmj6S1XF8ZW0sVQ6pWFeTNLOnp5UZOpbT5zi0405Uy4nH81Rou5Fl11q03ia8kWf6R8byFLpxukE1/iJXo/mMTLsmuavpaPjm/hL1PruWZZP/AI6z6kPvLOH8pjzzwhVLpE67UfwrdSnTQ8oqjfabQjzEoTz8lIT/AEj1Lvr/ANYdpstOmHM9at3lEX9VtVxSgmaX5qAyP+7NuuHowCVUjNrIjprezb5BHmtqKQPUCSTFK99cL31xfbaqfd0U09IvPnN59TLxlMcyM8ilzMuEAea8tRHT5ySD/wDpjDjjrf79l8gfxS8y44PbZtVHNFa99cL31/6w9sz+9w6auek+cW9YlMvCUpeX2KCwqYcWcAhDj1sn1gnCPreT33jV1xxhsj92h5a1EHXWokD8h7opBQrXCvThX3x9vfXF9pw8P3FFp4zN58N0RHW1+hlmdZYSuSm2hZbC0A4kJdcTU9JocY9uLDWe37v1Rje+uF7644qqqq5zVTeW9GXFRrPb936ocVGs9v3fqjG99cL31xkZcVGs7v3fqhxUazu/d+qMb31wvfXAZcVGs7v3fqhxUazu/d+qMb31wvfXAZcVGs7v3fqhxUazu/d+qMb31wvfXAZcVGs7v3fqhxUazu/d+qMb31wvfXAZcVGs7v3fqhxUazu/d+qMb31wvfXAZcVGs7v3fqi7wIlwJ5khTmhfnPOKHmK0gmhiBe+uL3AZys817F/2GA/Vo5nKfpOU9n6c1HTRzOU/Scp7P05qA1x6ZT+C5/tsR0eVJdLjSkrVYTgq1UCzYIWFY4YFIOOGEc4PTI/Bc/sYjrFQHPtT0olppsuBwBIWCWysuWxeYAChJCwuyBUAg0AxihIsSz6A40hhxBJAUhCSklKik0NMcQcYlTHAdtYSLaxZYS0MEVFlKUFZwxUUoSP/AKwi7k6RSwi7STZtKUK81tRVT2CtPyi3GpO8UZKUuJZSpQJSm6BUqlByUgVJqpIAGkqAGJjUbn5Gh/dEVrW5qACak1s0sprRR0J/ipG9lfI6ZizVRSU2qFNDiRgceggEesRKZ4EobpduLSKNppZQQUt0JSoEYhSkpUf5aaCaryK8zJy7SFOONspQlJUpRbSAABUk4RPmZuRQeUGU2cT+xwIsWjjZxCUqClaooVUEWppgOIUgnBSSnDSLQpURz85wJadUoqWvlISjAIwTZCF0NNKkpAJ0j84gqSctLOglDbRoaGrISQaA0UlQBGBBFRiFA6CI8ZsybSlIWhkLCQopDIUqi1WE0SkEklWAAxMbWTMn3IULRWVLU4SQlPKVStEpwGip6SSeeNfK2QUzFolSkkt2AUhJpRYWFAKGmogNeVmJFSkoTxdSlLsp/ZjllQcWA2aUWKIcxFR+zUNIMbk5KyzKFOOtsIQkVKlNpoAPyiZKcCGW3m3kqdBbUCgBQCQlIVyFAecKrUanHH1mtzKEoHmnGlEgLbUglNKgKSUkiuFcYCQ9NyKXLCrlKkkggs0TgbJJVZpZC+SVVoFGyTXCN+TlJd1CXENN2VCotMWDTpsqAI90SpvgQ068t5SlVUqpTZRSzaKyjEYguG0emmNakmxkjJwl2g0k1AKjWiU4qUVGiU4JFTgBogNOadk2ytK0sBSLNoBoKIt2imoSK6G1q9QSSaDGPORfknLCEJZWojD9hp5NQSbNAFDFJPnDFNRHrlfg6iZvLSlJtpQk0CTQILuiowJDywfVT111Mm8DGmHUOpUu0k1xCcQlJQhNaVSAk0oKVsprogKc3KSzSFOuNsIbSKlSm00A90aCpqRtgUarUpoGK1NoJtCicU2hYCtBUbINcIrz0oHWXGiSAttSCU0qApJTUV58YieRjd5eW1hV6HMAkYJUFoQMMAHBa9Z06BQKMjLSzyA4200UEkYsBBqlRSQUqAIxBGjmjVnH5JsOBYl02DZUQ0DYJQV1VQckBFVEnAAVNIqSEoGWm2k+ahAQK6aJAGPriZlfgw3MhwLUoBZSVABJ5IQpCkiowCkqUD7YBKPSTiktpSyVnChYsmoBNlVpPJVRKlWTiQCaUxjbmZSWaCS42wkKWlCatpxWshKUjDEkmNDJnBJDDqXUrWpQtE1CRaKrVSSBUCizhoJAOkY152VDqQkkijja8OlpxLgGPMSkA+omAinKEgDWjVMBQS5OKiLBFE/xlSQjXJATaipLyMu4hLiG2VIUAQQ2mhB0HRENzgE0f41ghy8wSjzkhIaoKUoiykinRzR0OT5NLLLbKPNQgIFdNEigrAS5mZkklbagyhQwNWaWf4bdSmlgKwt+aDhWuEZyL8k8oobQypYBJBYskUskg2kjGi0Gmmi0nQQT4zvBUPLcW464bwkEAIFGyUm6BpWlW0EHT52sY9ck8GRLuqdDi1qVUkKCQLSkNNlXJGoy2KeonngNidYlWQC42ykE0rcggdJUQOSkc6jQDnMaCMoyHLJuaDE2mbITgmicU+cQpKgnSQsKAoQYqZXydxhKUWyhIWFKASlQWE4hKrXNWhw6BzVBkscC0JDgLrqgtJBqEVBLKJcKBpzNNIFNFQTpMBazSzsWd0nuiVMTkiLSSGUEHGrNmyARylEpoEk4BRwUTQEnCLx0Rz01wQS6XC684q8JtUShJKSUKSioGASW0UPQMdJMBtSK5N4lLaGioAmhYsHA2VDlJGKTQKGlJIBpWPSfblWE23UMoRjVRZBCQBUqWQOSkAVKjQDnMY5JyHcLWsurcKtdKBZKlqcXZsjAFa1GnrHQKeuXMk8abuStSGyeWEhJtpoeSbQwFccOcDmqCGg3OSRKqJbJ1eLEqBGBRZs1t89ilqmNKYxSakJdaUrS2wpKgFAhtJBBFQQaYggxLTwSAK1XzhUu0pVUNkFbgsrJTSlCnk2dGNdMW5aXu0IQCSEpCQVGpISAASec4QEV7KEgMCGgbQFBLm1WoKU0s1qv+Efx/wANY3ZNuUeJDSZdZSlCjZbSaBxNpBOHOnEeqJrvAwKNtT7pcvUu2rLYJcbWpbRIp/CVqw5xQc0UMh8HW5QrLSnCFpbSQ4u0BdgpBT0VBx5sBSkAnuKMEB1DKKgmpZBGHSQKAnQAdJwFTGoiekbVmjalKVQJEsSqtACgJCa1ThaGlNoWqVEbuWMjcZKbTikoSFclKUkFSklIXUioKQTTmxPqpMXwHbUq0pxajaWrlIbPKeKS8pBKaoJsJoU0KaGmmAuHJbABJaZoP+2nuiUMqSQUCmwlaFVomXUldbOKQLNq1ZWFFOkJUFEUNYvcxxof6RzaOBgBtF91TltTloobxccSELWQBQ1SkCmgaR0AL0llJt4KLSrQBpUA0PrSTgoYHEVGBiFlP0nKez9OaihkLg+iUthsqIURgqgoAVHmHKVVZqo4kBI5hE/KfpOU9n6c1AeuUeDbjj6n237olIGCF2hgARaStIINlJoRhTTHl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jKT4MuIfafcfvSg1xQ5Uiw4gJBU4QB+1J0VNBCE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4520" name="AutoShape 8" descr="data:image/jpeg;base64,/9j/4AAQSkZJRgABAQAAAQABAAD/2wCEAAkGBhQQEBAQEBQREhAVERgUGBcQERgRFRQVFBQWFRUUEhUYJzIeFxojGhUVHy8gJScpLCwsFR4xNTAqNSYtLSkBCQoKDgwOFw8PFy0kHCQpKTItLTAvMjQuLSkpLCw1NCwtLjQuNSowLS01Ki81LCosLDUqKSo1KTIpLCw1MCksNP/AABEIAJYBUAMBIgACEQEDEQH/xAAbAAEBAAMBAQEAAAAAAAAAAAAABQIEBgMBB//EAE0QAAECAwMGCQoDBgUCBwEAAAECAwAEERITIQUVMVJTkwYUIkFRVJLR0xYyNWFxkZSj0tRzgcMjM0JysbIHYqGz8CRjQ4KkwcLh8TT/xAAYAQEBAQEBAAAAAAAAAAAAAAAAAQIEA//EADMRAQABAgMFBQYGAwAAAAAAAAABAhEDEjEEIVFhcRNBgZGhFDOx0dLwQ4KissHxFTJC/9oADAMBAAIRAxEAPwD9ByvlCaVPGWl3LNUVAUpCEgISgqNS0tRJLg6ByYz4hlPbNb1P28fB6ZT+C5/tsR10ByXEMp7Zrep+3hxDKe2a3qft4jIn1KyvMtqmW0lM4hCG3MquMKsmWYVRuSAsugqUo4kWiSOaNjy0fLIcWWJZN/xZTr7arpp1llSnyrlioU8m6TiNB84kAhR4hlPbNb1P28OIZT2zW9T9vEJvh0805MOPFLSFpK7Ewo0adGTZN9DCSSACVrd5OlVDTnjSyHwymrF666264UTJNUqQhgcclWwt1sLoUIbeLmNCEUxoSoh1XEMp7Zrep+3hxDKe2a3qft4jTHDmaCVLSZYoal1vKVdkiYS3NqYC2SF8hDiAFA8qlcKiK/CrhK8xMJZaLSSW2ylLiCtb6nXlNKDHKH7lIDqhQ1BFbIxgMuIZT2zW9T9vDiGU9s1vU/bxPyPlGaRI5HSl9C35tBWt2YQt7zpVcyLKbY0EJGkDA0AGA1Gv8SXVNJUbhDrhl1pbNSq5eyemZWsCtVAO20hWjkkaYC3xDKe2a3qft4cQyntmt6n7eOTyrw5nOKuFbjCf3aLTKFtKCnpJM6FBVs0CaFBH8QVXClIrTvDuZRcpaEu8FTTrYeSUNsvhu5KUslx0BKjeuIqFLNqXVRJ5grcQyntmt6n7eHEMp7Zrep+3gxwifEhNTartakPvobCWylLaGZpyXC3eUSugRbVSzgCPXE7I2Vpibn5W0+ksIYmVfsApLU0W3m2UPpos1QQ4KA2gChVK1BAUeIZT2zW9T9vDiGU9s1vU/bxyeSeFU42FuuPoeLUulTiXEEA/9e+ypFkKo25QDlEGgSkWcKxUc4ezNifUUyzYZfDaS4toFsX62ilxJdxUUJStJcukkqIrShIWOIZT2zW9T9vDiGU9s1vU/bxzjfD55Kby8YCXJpIJWhxRIMnIuBLLC3AoAqeXVKCpQqCELqox0PCnhW5Kzcsy2WilamwtC00WUuvFq22sqFbJoSEpVTC1ZBTUMuIZT2zW9T9vDiGU9s1vU/bxGluHMzdNF1Uqkuy8lMXt2pLUuibU6hZdSV8oAtCirSRVzoEbeTOEbqMmyLpdbCnplba35iq22023yCqqgeUW0NpqrArTp0EN7iGU9s1vU/bw4hlPbNb1P28cjkDh1MIlZdSnWzbfShSnip9xf/TSSgG0KWCal5dbFpQqCG1VUYrzfD19GcADLqUw6hICEhQaQuZubx1ZcAqE8opcuqEc6OVAV+IZT2zW9T9vDiGU9s1vU/bxDnuFU45LTaw4zLFqXk1mwgOlKn1JLi7wLsXYSlXTgqtrCNdfDeZemEsofYQhM5LguIZsgoW5MNLacQpwlPKbaONlX7QYUUmodJxDKe2a3qft4cQyntmt6n7eIuSeG79iVT+zJVLtG7XaW84HJdTq5lK1KqW21JsqqCTRVSCU1xd4dzTcvbcXKJUWJN+2UWEoRNtvqUhKXHAlagWKiriKhZAxACgucQyntmt6n7eHEMp7Zrep+3jX4W8MnJSVln2i1bcaLtl1tSQ4EIQtTaCtSShRCjRJtLwNEmiiJUpw1ebvkB1l0X8wCpYKjJpTlEMpdmTbxau3FKAomgYONKkBd4hlPbNb1P28OIZT2zW9T9vEeY/xCdbbWpapcHi4UyogpTMrTOOMKcZBVykKbS04ACaBwGpBBjNGWZgSMu4t+27nYtKKRdmymYcTcuAHHBIwwwIFMKkKvEMp7Zrep+3hxDKe2a3qft45kcMp0vSFpxkhcqiZUhpkpDxflXnEy9VLJtWmFWVDSV6OTQ+Mxwwmn2pd1Sw0VJcxl3EhKwJrJYtENuLCVJvnm6FVaE1AtEQHWcQyntmt6n7eHEMp7Zrep+3iTL8O5haZorDDCUTSWbxwoUmWCnHUKVMoDlqgDbZqq7qXdFBU/ZHhc83NnjExLmXXMMJVVBbS027k5byVoUtVQhb6EpFoYmo0mgCrxDKe2a3qft4cQyntmt6n7eOOnf8AEeYdl1ALaSVyCnCWgWnGnAwh5KkkrJKVWlAGyBgaKJSqOi4QNTT2UnWpVbqSiVYUlQm1NNMqW7MAuOMCofBCByTq0qK1Ab/EMp7Zrep+3hxDKe2a3qft4mznDKZbaLpXLISqYnEILjSgmko6ttuXJt8p52zgRTzVUSTSMRw6mA9MpCWnC2XwJZKSH0BmVS+hbigo1BcN1gkCq00OFICpxDKe2a3qft4cQyntmt6n7eOef4YTr8q4WlMNr4jOvhbaEvFzi4aDZZDTqktqq6RQqXQoGGNIvZD4SPOTDUmpTTqwm/U62gpQ5KraTdLRiRaU6sp844MqPOIDPiGU9s1vU/bxjJzM23NsMzDtq2akJKFJKS2+aE3SVVq2k1B6RSOvjmcp+k5T2fpzUBrj0yn8Fz+xiL8/lpphSUuFYKgaUaWsGnNaSCAegaTUU0iIA9Mp/Bc/22Iu5QyOl5VpRUCEFKbJHJqtDloAjTabRpww0QGzLONupS6gAg4glNDhhjXEEUpQ6KR7WR0f6ROOS0JabaNpSbVCSopJqSok2ac+OEfMwsaqt859UBSLY6B7oBsdA93/ADoHuibmFjVVvnPqhmFjVVvnPqgKV2OgaKaOboj6UiJmYWNVW+c+qGYWNVW+c+qApXYwwGGjDR7I+XQ6B0aOboidmFjVVvnPqhmFjVVvnPqgKN0Oge6PtgdA90Tcwsaqt859UMwsaqt859UBTCQI+BA6Bopo5uiJuYWNVW+c+qGYWNVW+c+qApXYxwGPqgUDHAY6cNPtibmFjVVvnPqhmFjVVvnPqgKV2Ogaa6Ofp9sCkdETcwsaqt859UMwsaqt859UBRuh0DRTRzdEfbA0U/5pibmFjVVvnPqhmFjVVvnPqgKV2Ogaa6OfphYGOAx04afbE3MLGqrfOfVDMLGqrfOfVAUrAxwGPqhdjoHu/wCdETcwsaqt859UMwsaqt859UBSsDoHRo5o+XQ6B7ujRE7MLGqrfOfVDMLGqrfOfVAUigHmgEDoHu/50mJuYWNVW+c+qGYWNVW+c+qApFsdA90LsdA010c/TE3MLGqrfOfVDMLGqrfOfVAUrsdA93RohdjoHu/P+sTcwsaqt859UMwsaqt859UBSsDHAY6cNPtgUDoHu6MRE3MLGqrfOfVDMLGqrfOfVAUbodA93/Ok++MrI088TMwsaqt859UMwsaqt859UBSsClKDp0c+msa0jkxDJdKAQXXS6qpJ5aglJp0CiRhGtmFjVVvnPqhmFjVVvnPqgKQQOge6NSWyU2266+AouOBCVFSiqiWwbKEA4ISCpRoKYqJjwzCxqq3zn1R9byS02tCkBQUFc7i1aUnmJoYCnHM5T9Jyns/Tmo6aOZyn6TlPZ+nNQGuPTKfwXP7GIr5S4SNsOBpQUVlAUAmz/EopQOURUlQIwwHOQIkD0yn8Fz+xiL09kJp9QW4klQA0LUnzSooNAdKSpRB5rRgPnHkuNNODAFQ86gIIqkg82BBGmkZcbTrJ7Qjzm8ntoaQ3YSUBQFFi3WpJNbWnHHHnjS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hxtOsntCJ2bWNgxuUd0M2sbBjco7oCjxtOsntCHG06ye0InZtY2DG5R3QzaxsGNyjugKPG06ye0IcbTrJ7Qidm1jYMblHdDNrGwY3KO6Ao8bTrJ7Qj7xkaainTURzPCOZYlGbYlmXHlqDbTaWEFTrqvNSBTRznoAMQZP8AwnlzZemFvGbVynFsuBtNtXnBsBOCRWyPUI6cPBpmjPiVWju3XmbeOkcWZnfaH6HxxOsntCAmUlSAFJJtcxB5jHBNf4ZIRaKJyctFJAK7p0DoNlSMcfZ7Y3+D3A92WmGnFTd8kKxQqTZQTyFDBwcpGmuGmlIV4OFETNOLE+FV/hZbzwd7HM5T9Jyns/Tmo6aOZyn6TlPZ+nNRzK1x6ZT+C5/YxFTLPCIy7qG7pSgoCiiVJTbWqyhsKCSCokEkVBAFQDoiWPTKfwXP7GI6KayU06QpxCFkApBUkEgHSK+/3wGjNZUC5dDpQvFWKUJLhBSooUBZFTiDzaOYRNzyNnNfCu90WspMpbZSlACUpUkAAUAHqiR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TXwrvdDPI2U18K73RlbhbgMc8jZzXwrvdGLmXUJBUpEwlIBJKpZwAAYkkkYACPS3HNZYVx+Y4kn/APmaUlU0oYWyOUiWSR6wCvooPz9sHC7SrfNqY3zPCPvSO+ZSZsZHneNTByg83MFABRKJTLrWlLSvOfJCcVuf6DCOizyNnNfCu90ZhX/NHuhbiY2J2lV4i0RuiOEfevGd5EWY55GzmvhXe6PfJ+Uwt1tIRMCqtK5dxCfNVpUoUEeVuNjJ6v2qPb/8THkroY5nKfpOU9n6c1HTRzOU/Scp7P05qA1x6ZT+C5/YxG5wjy+5Lusttp5KwoqcU2tSEU0cockWQFKNSMAOmo0x6ZT+C5/tsR1lRAQJvKC1yaHCgrUSDyLKQqiyAU2zgCOVppQ6TELOLnV3d4x4kdXwgP7A/wAyf6xy9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F5AYZxc6u7vGPEhnFzq7u8Y8SM7yNPKuWESzRdctEVCQlAtLWpRolCE85PR6jGqKKq6oppi8yaNrOLnV3d4x9cR8pcO22HLm6ecfOAbZU06qvQoIUbP9fVGlczs6TeqMjLajSgZhY/zr0Iw5h7os5KyOzKpKWG0orpVpWr+ZZxPvjt7LBwfezmnhTO7xq+m/WGLzOiNnTK6lWky0olsmoQt0WwnVUbYxpz0/KNtrKuU6i1KSpHOEzQSfyJqP9IuXkLyMztVM/hU+vzuuXm597L+UFIWlEgW3CmiFmabWEqJAClDDACp/IRQyO0ZVlLSGHjTlKUp1gqcWrz3Fm8xUTz+zoiheQvI88XaM9OWmiKY4Rff1vMyRTbvYZxc6u7vGPEhnFzq7u8Y8SM7yF5HM0wzi51d3eMeJG9kWdWqYaCmXECpxUtkgclWkJWT7hGpeRu5FVV9v2n+1UB10czlP0nKez9Oajpo5nKfpOU9n6c1Aa49Mp/Bc/wBtiN3hKl601cX/APnuzRN3jbAx8+lKc+iyQbUaQ9Mp/Bc/22I62A5vKRdEgm0KuVH71ZSaW+SFkAmtmldJrpjlb97UY36/CjuOFJ/6ZX8yf7hHEW4BfvajG/X4UL97UY36/ChbhbgF+9qMb9fhQv3tRjfr8KFuFuAX72oxv1+FC/e1GN+vwoW4W4BfvajG/X4UL97UY36/ChbhbgF+9qMb9fhQv3tRjfr8KFuFuAX72oxv1+FC/e1GN+vwoW4W4BfvajG/X4UL97UY36/ChbhbgF+9qMb9fhQv3tRjfr8KFuFuAX72oxv1+FC/e1GN+vwoW4W4BfvajG/X4UL97UY36/ChbhbgF+9qMb9fhQv3tRjfr8KFuFuAX72oxv1+FC/e1GN+vwoW4XkAv3tRjfr8KIMk+7OTAmbLRYYKkNAuqsrcBot9JsVUB5oqBTGnPHpwgnVLKZJk0deBtK2TOha/afNH5+qKss0ltCW2xZQlISkdAGiO2mOwws//AFVpyp0mfHfEcr8mdZel+9qMb9fhR9v3tRjfr8KFuFuOJov3tRjfr8KF+9qMb9fhQtwtwC/e1GN+vwoX72oxv1+FC3C3AL97UY36/ChfvajG/X4ULcLcAv3tRjfr8KKXBx10zTQUloJqqpS8pR8xWgFsA+8RNtxT4NL/AOqa/wDN/YYDu45nKfpOU9n6c1HTRzOU/Scp7P05qA1x6ZT+C5/YxG5wjya48tu7QSACVLDgTUVxZKSfNWK1NNISDhiNMemU/guf2MR0704hHnqSnklXKUE8lNLSseYVFTzVEBzuWpVxGTQhSrKhZ6F2auVSmp00TRP5Rw925tvlJj9D4WPBUkpaSFJJQQUmoIKhQgjSI/PL2AXbm2+UmF25tvlJhewvYBdubb5SYXbm2+UmF7C9gF25tvlJhdubb5SYXsL2AXbm2+UmF25tvlJhewvYBdubb5SYXbm2+UmF7C9gF25tvlJhdubb5SYXsL2AXbm2+UmF25tvlJhewvYBdubb5SYXbm2+UmF7C8gF25tvlJhdubb5SYXkL2AXbm2+UmF25tvlJhewvIBdubb5SYXbm2+UmJ87l9DZLaKuvczbXKNf85GCR7Y1Dlmb6mPiUd0dlGxYtcZt0Rzqppv0vMXjnG5nNC3dubb5SY8J+aUy2t1b1EpTX90nHoA9ZNB+cS89TfU//Uo7owSh6adb4y0GmWzbs3iXLxzQm1TmGJp3x60bFlnNi1U5Y1tXTMzyiImd8pNXBt5FkHeVMOrszD1CoXYVYSPNbFdFBSo6fZFO7c23ykwvYXsceNizi1zXP9R3RHKO5qItBdubb5SYXbm2+UmF7C9jyUu3Nt8pMLtzbfKTC9hewC7c23ykwu3Nt8pML2F7ALtzbfKTC7c23ykwvYXsAu3Nt8pMWOCSF8cZtOWhysLtKa8hXONER72LHBBdZxr2K/sVAfpMczlP0nKez9Oajpo5nKfpOU9n6c1Aa49Mp/Bc/sYizlXId+tLgUEqSgpqUWq/tGnU1NQaBTWj/McREYemU/guf7bEdTMzKW0lazRI9ROnAAAYkkkAAYkkCA5rhPk66yapsqUSCKlJU3UqdCiQAajEnnJ9Zj834qNZ3fu/VH6Pw7yq2MmuPFdGyUUJB0lYwIpUHAih0Uxj8l8pZfap9yu6PbDwMXEi9FEzHKJlJmI1U+KjWd37v1Q4qNZ3fu/VEzyll9qn3K7owc4VS4/jr/KhR/8AaPWNh2mZtGFV5T8kzU8Vbio1nd+79UOKjWd37v1RIPCZHMh9Q6UtGhr0Vj6cvLJomWfPRaAQPzJ0Rv8Ax+0d9NusxHxkzwrcVGs7v3fqhxUazu/d+qJGcJpXmstN+t1217wmPl1NK0vtN89G2rf5Eq5oex2/3xKI8b/tiTNwhY4qNZ7fu/VGrMzbDX7x5SfVxlwn3BVY0TkQLrfPPO15iuwnp80fn742ZbJbDfmNtg9JFo+84wybLRrXNXSLR5zv/SXqa5y8xXkmbUnnWhTxSn1k2q/6R6NZbllGl84k6aLeeR/U0iiHvX/rGDgSrzglX8wB/rDtNlnd2dUfmj6S1XF8ZW0sVQ6pWFeTNLOnp5UZOpbT5zi0405Uy4nH81Rou5Fl11q03ia8kWf6R8byFLpxukE1/iJXo/mMTLsmuavpaPjm/hL1PruWZZP/AI6z6kPvLOH8pjzzwhVLpE67UfwrdSnTQ8oqjfabQjzEoTz8lIT/AEj1Lvr/ANYdpstOmHM9at3lEX9VtVxSgmaX5qAyP+7NuuHowCVUjNrIjprezb5BHmtqKQPUCSTFK99cL31xfbaqfd0U09IvPnN59TLxlMcyM8ilzMuEAea8tRHT5ySD/wDpjDjjrf79l8gfxS8y44PbZtVHNFa99cL31/6w9sz+9w6auek+cW9YlMvCUpeX2KCwqYcWcAhDj1sn1gnCPreT33jV1xxhsj92h5a1EHXWokD8h7opBQrXCvThX3x9vfXF9pw8P3FFp4zN58N0RHW1+hlmdZYSuSm2hZbC0A4kJdcTU9JocY9uLDWe37v1Rje+uF7644qqqq5zVTeW9GXFRrPb936ocVGs9v3fqjG99cL31xkZcVGs7v3fqhxUazu/d+qMb31wvfXAZcVGs7v3fqhxUazu/d+qMb31wvfXAZcVGs7v3fqhxUazu/d+qMb31wvfXAZcVGs7v3fqhxUazu/d+qMb31wvfXAZcVGs7v3fqhxUazu/d+qMb31wvfXAZcVGs7v3fqi7wIlwJ5khTmhfnPOKHmK0gmhiBe+uL3AZys817F/2GA/Vo5nKfpOU9n6c1HTRzOU/Scp7P05qA1x6ZT+C5/tsR0eVJdLjSkrVYTgq1UCzYIWFY4YFIOOGEc4PTI/Bc/sYjrFQHPtT0olppsuBwBIWCWysuWxeYAChJCwuyBUAg0AxihIsSz6A40hhxBJAUhCSklKik0NMcQcYlTHAdtYSLaxZYS0MEVFlKUFZwxUUoSP/AKwi7k6RSwi7STZtKUK81tRVT2CtPyi3GpO8UZKUuJZSpQJSm6BUqlByUgVJqpIAGkqAGJjUbn5Gh/dEVrW5qACak1s0sprRR0J/ipG9lfI6ZizVRSU2qFNDiRgceggEesRKZ4EobpduLSKNppZQQUt0JSoEYhSkpUf5aaCaryK8zJy7SFOONspQlJUpRbSAABUk4RPmZuRQeUGU2cT+xwIsWjjZxCUqClaooVUEWppgOIUgnBSSnDSLQpURz85wJadUoqWvlISjAIwTZCF0NNKkpAJ0j84gqSctLOglDbRoaGrISQaA0UlQBGBBFRiFA6CI8ZsybSlIWhkLCQopDIUqi1WE0SkEklWAAxMbWTMn3IULRWVLU4SQlPKVStEpwGip6SSeeNfK2QUzFolSkkt2AUhJpRYWFAKGmogNeVmJFSkoTxdSlLsp/ZjllQcWA2aUWKIcxFR+zUNIMbk5KyzKFOOtsIQkVKlNpoAPyiZKcCGW3m3kqdBbUCgBQCQlIVyFAecKrUanHH1mtzKEoHmnGlEgLbUglNKgKSUkiuFcYCQ9NyKXLCrlKkkggs0TgbJJVZpZC+SVVoFGyTXCN+TlJd1CXENN2VCotMWDTpsqAI90SpvgQ068t5SlVUqpTZRSzaKyjEYguG0emmNakmxkjJwl2g0k1AKjWiU4qUVGiU4JFTgBogNOadk2ytK0sBSLNoBoKIt2imoSK6G1q9QSSaDGPORfknLCEJZWojD9hp5NQSbNAFDFJPnDFNRHrlfg6iZvLSlJtpQk0CTQILuiowJDywfVT111Mm8DGmHUOpUu0k1xCcQlJQhNaVSAk0oKVsprogKc3KSzSFOuNsIbSKlSm00A90aCpqRtgUarUpoGK1NoJtCicU2hYCtBUbINcIrz0oHWXGiSAttSCU0qApJTUV58YieRjd5eW1hV6HMAkYJUFoQMMAHBa9Z06BQKMjLSzyA4200UEkYsBBqlRSQUqAIxBGjmjVnH5JsOBYl02DZUQ0DYJQV1VQckBFVEnAAVNIqSEoGWm2k+ahAQK6aJAGPriZlfgw3MhwLUoBZSVABJ5IQpCkiowCkqUD7YBKPSTiktpSyVnChYsmoBNlVpPJVRKlWTiQCaUxjbmZSWaCS42wkKWlCatpxWshKUjDEkmNDJnBJDDqXUrWpQtE1CRaKrVSSBUCizhoJAOkY152VDqQkkijja8OlpxLgGPMSkA+omAinKEgDWjVMBQS5OKiLBFE/xlSQjXJATaipLyMu4hLiG2VIUAQQ2mhB0HRENzgE0f41ghy8wSjzkhIaoKUoiykinRzR0OT5NLLLbKPNQgIFdNEigrAS5mZkklbagyhQwNWaWf4bdSmlgKwt+aDhWuEZyL8k8oobQypYBJBYskUskg2kjGi0Gmmi0nQQT4zvBUPLcW464bwkEAIFGyUm6BpWlW0EHT52sY9ck8GRLuqdDi1qVUkKCQLSkNNlXJGoy2KeonngNidYlWQC42ykE0rcggdJUQOSkc6jQDnMaCMoyHLJuaDE2mbITgmicU+cQpKgnSQsKAoQYqZXydxhKUWyhIWFKASlQWE4hKrXNWhw6BzVBkscC0JDgLrqgtJBqEVBLKJcKBpzNNIFNFQTpMBazSzsWd0nuiVMTkiLSSGUEHGrNmyARylEpoEk4BRwUTQEnCLx0Rz01wQS6XC684q8JtUShJKSUKSioGASW0UPQMdJMBtSK5N4lLaGioAmhYsHA2VDlJGKTQKGlJIBpWPSfblWE23UMoRjVRZBCQBUqWQOSkAVKjQDnMY5JyHcLWsurcKtdKBZKlqcXZsjAFa1GnrHQKeuXMk8abuStSGyeWEhJtpoeSbQwFccOcDmqCGg3OSRKqJbJ1eLEqBGBRZs1t89ilqmNKYxSakJdaUrS2wpKgFAhtJBBFQQaYggxLTwSAK1XzhUu0pVUNkFbgsrJTSlCnk2dGNdMW5aXu0IQCSEpCQVGpISAASec4QEV7KEgMCGgbQFBLm1WoKU0s1qv+Efx/wANY3ZNuUeJDSZdZSlCjZbSaBxNpBOHOnEeqJrvAwKNtT7pcvUu2rLYJcbWpbRIp/CVqw5xQc0UMh8HW5QrLSnCFpbSQ4u0BdgpBT0VBx5sBSkAnuKMEB1DKKgmpZBGHSQKAnQAdJwFTGoiekbVmjalKVQJEsSqtACgJCa1ThaGlNoWqVEbuWMjcZKbTikoSFclKUkFSklIXUioKQTTmxPqpMXwHbUq0pxajaWrlIbPKeKS8pBKaoJsJoU0KaGmmAuHJbABJaZoP+2nuiUMqSQUCmwlaFVomXUldbOKQLNq1ZWFFOkJUFEUNYvcxxof6RzaOBgBtF91TltTloobxccSELWQBQ1SkCmgaR0AL0llJt4KLSrQBpUA0PrSTgoYHEVGBiFlP0nKez9OaihkLg+iUthsqIURgqgoAVHmHKVVZqo4kBI5hE/KfpOU9n6c1AeuUeDbjj6n237olIGCF2hgARaStIINlJoRhTTHl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h5NzPXFdl3xYQgHk3M9cV2XfFjKT4MuIfafcfvSg1xQ5Uiw4gJBU4QB+1J0VNBCE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4522" name="Picture 10" descr="http://www.scielo.cl/fbpe/img/jotmi/v4n2/art13_fig2.JPG"/>
          <p:cNvPicPr>
            <a:picLocks noChangeAspect="1" noChangeArrowheads="1"/>
          </p:cNvPicPr>
          <p:nvPr/>
        </p:nvPicPr>
        <p:blipFill>
          <a:blip r:embed="rId3" cstate="print"/>
          <a:srcRect/>
          <a:stretch>
            <a:fillRect/>
          </a:stretch>
        </p:blipFill>
        <p:spPr bwMode="auto">
          <a:xfrm>
            <a:off x="914400" y="3200400"/>
            <a:ext cx="7277100" cy="3009901"/>
          </a:xfrm>
          <a:prstGeom prst="rect">
            <a:avLst/>
          </a:prstGeom>
          <a:noFill/>
        </p:spPr>
      </p:pic>
      <p:cxnSp>
        <p:nvCxnSpPr>
          <p:cNvPr id="12" name="Straight Connector 11"/>
          <p:cNvCxnSpPr/>
          <p:nvPr/>
        </p:nvCxnSpPr>
        <p:spPr>
          <a:xfrm>
            <a:off x="975610" y="3260360"/>
            <a:ext cx="7162800" cy="16240"/>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rot="5400000">
            <a:off x="-419100" y="4686300"/>
            <a:ext cx="28194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a:off x="975610" y="6125980"/>
            <a:ext cx="7162800" cy="16240"/>
          </a:xfrm>
          <a:prstGeom prst="line">
            <a:avLst/>
          </a:prstGeom>
          <a:ln/>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rot="5400000">
            <a:off x="6697480" y="4686300"/>
            <a:ext cx="281940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18" name="Title 5"/>
          <p:cNvSpPr txBox="1">
            <a:spLocks/>
          </p:cNvSpPr>
          <p:nvPr/>
        </p:nvSpPr>
        <p:spPr>
          <a:xfrm>
            <a:off x="0" y="0"/>
            <a:ext cx="9144000" cy="838200"/>
          </a:xfrm>
          <a:prstGeom prst="rect">
            <a:avLst/>
          </a:prstGeom>
        </p:spPr>
        <p:txBody>
          <a:bodyPr vert="horz" lIns="91440" tIns="45720" rIns="91440" bIns="45720" rtlCol="0" anchor="ctr">
            <a:normAutofit/>
          </a:bodyPr>
          <a:lstStyle/>
          <a:p>
            <a:pPr lvl="0" algn="ctr">
              <a:spcBef>
                <a:spcPct val="0"/>
              </a:spcBef>
            </a:pPr>
            <a:r>
              <a:rPr lang="en-GB" sz="4400" b="1" u="sng" dirty="0" smtClean="0">
                <a:solidFill>
                  <a:srgbClr val="3906BA"/>
                </a:solidFill>
                <a:effectLst/>
                <a:latin typeface="+mj-lt"/>
              </a:rPr>
              <a:t>LITERATURE</a:t>
            </a:r>
            <a:r>
              <a:rPr lang="en-GB" sz="4400" b="1" u="sng" dirty="0" smtClean="0">
                <a:solidFill>
                  <a:srgbClr val="3906BA"/>
                </a:solidFill>
                <a:latin typeface="+mj-lt"/>
              </a:rPr>
              <a:t> REVIEW</a:t>
            </a:r>
            <a:endParaRPr kumimoji="0" lang="en-US" sz="4400" b="1" i="0" u="sng" strike="noStrike" kern="1200" cap="none" spc="0" normalizeH="0" baseline="0" noProof="0" dirty="0">
              <a:ln>
                <a:noFill/>
              </a:ln>
              <a:solidFill>
                <a:srgbClr val="3906BA"/>
              </a:solidFill>
              <a:effectLst/>
              <a:uLnTx/>
              <a:uFillTx/>
              <a:latin typeface="+mj-lt"/>
              <a:ea typeface="+mj-ea"/>
              <a:cs typeface="+mj-cs"/>
            </a:endParaRPr>
          </a:p>
        </p:txBody>
      </p:sp>
      <p:cxnSp>
        <p:nvCxnSpPr>
          <p:cNvPr id="16" name="Straight Connector 1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533400" y="838200"/>
            <a:ext cx="8001000" cy="3886200"/>
          </a:xfrm>
        </p:spPr>
        <p:txBody>
          <a:bodyPr>
            <a:noAutofit/>
          </a:bodyPr>
          <a:lstStyle/>
          <a:p>
            <a:pPr lvl="0"/>
            <a:r>
              <a:rPr lang="en-US" sz="3600" b="1" dirty="0" smtClean="0">
                <a:solidFill>
                  <a:schemeClr val="tx1"/>
                </a:solidFill>
                <a:latin typeface="+mj-lt"/>
                <a:cs typeface="Arial" pitchFamily="34" charset="0"/>
              </a:rPr>
              <a:t>To develop a suitable methodology to classify an ultrasonic active sonar signal and implement an acoustic analysis mechanism capable to classify the returning ultrasonic sonar echoes in terms of material of mine i.e. Metal or Non-Metal</a:t>
            </a:r>
            <a:endParaRPr lang="en-US" sz="36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59396" name="AutoShape 4" descr="data:image/jpeg;base64,/9j/4AAQSkZJRgABAQAAAQABAAD/2wCEAAkGBhISEBQQEA8VFRIQEhcWERISEBcWFBIUFhcXFhYVFRQbGyYfGBskGRUVIi8gIycpLCwsGB8xNTAqNSYrLCkBCQoKDgwOGg8PGjUkHyUpLCwtNTUsLS4sKiw1LyksMSksNCovMDMsLC8vLCwpKSw1KS8sLSwqLC0sNCwsLiwsLP/AABEIANQA7gMBIgACEQEDEQH/xAAcAAEAAQUBAQAAAAAAAAAAAAAAAwIEBQYHAQj/xABHEAACAQIDBAQLBQUECwAAAAAAAQIDEQQFIQYSMVETQWGRBxQiMlNxgZOhwdFCUmKSsRUWFyPSM0RygzQ1NkNUlLPC4fDx/8QAGgEBAAMBAQEAAAAAAAAAAAAAAAIDBAEGBf/EADARAAIBAgQEAwgCAwAAAAAAAAABAgMRBAUhMRIUQVFSkaETMkJhcYHR8BUiI7Hh/9oADAMBAAIRAxEAPwDuIAAAAAAAAAAAAAAAAAAAAAAAAAAAAAAAAAAAAAAAAAAAAAAAAAAAAAAAAAAAAAAAAAAAAAAAAAAAAAAAAAAAAAAAAAAAAAAAAAAAAAAAAAAAAAAAAAAAAAAAAAAAAAAAAAAAAAAAAAAAAAAAAAAAAAAAAAAAAAAAAAAAAAAAAAAAAAAAAAAAAAAAB5cA9B5vLmN5cwD0FPSLmu8dKua7wCoFHTR+8u9HnTx+8vzIAkBH4zD78deHlI8eLh9+P5kASgi8bh6SP5kPG4ekj+ZAEoIvGYffj+ZDxqH34/mQBKCNYiD4Tj+ZFUKifBp+p3AKgAAAAAAAAAAAAAAAAAfNkcViXr43iX68RU+ciVdO/wC8Yh+vET/qKac48eXO5KsSk/N+DPLSr1ejZ7dYePY86Gsld1q3r6ef9R5GhP0lR/50/qSrEXWkfVxKo4j8PzKnXq9/UmqC7FNPBTfW3yvOTfxZWssm+D07Zv6lUa0uPwsyWGKd7/L5FTrVe5JYb5Fq8kV7uEW+bV33lH7GprzlT/Ku7gXlbHzvaMb6a3Xb13LRylJ+UuHM5GVR7svjh2eRymn92Hsgn8ip5bTXCMeWlNIRq9vw0RW8WufDsOtz7neXZIsog/sK75RSb0K4ZVF8IXtw4LuKKWKT813f4df/AJoXlObvw1fUolMpTXUi6DRCsojq92Omjvxt3eolhkcLu9OF3zXV3FzSqvrV+rzbe0moVXd3he3XwKZVKncj7Jlp+xEtXTgrfg1XwJo5MrNtR04eQtS9eIbVnF9jJqOKtrZ3tZaLT2FDq1CLg0i1oZJd2tBW43iopGdyrKehvKM/KfHdslp13X1Ndq06kpNvV30fZ3l7hI1UuD9Z3jmtVIhWw94+8jbaGLrRbaqSd39qcnb1JuyLqjnNZNLeT7Glf6t+01qk68efHVN8LdTL2jjpxTlVp+SuLVuvqaL4Y7ER2k/O58mphI9kzYqOez+1CL9Ta+pcQzrnTfsaf0Nfo5pG/kp9z+ZdwzWGna9brVvvNtPNsQt5X+yMM8IvCZuObQ61JX5x+auSxzCm9N9J8np+pgv2rFc/Ul/7zRXLM4aXjd+o2QzmfxJGd4R9mbBConwafqdyo1armNPe8qmkuOtk2yGvnFKz3ak46Xe7UenxNSziHWJzkpvY28HIam2GJjKVSnntBUpzSp08VRpvo4v7047sn18Xy5a5jLtvcW4xanhcXf8A4ajiU7NpdSmtL39h9aNaMlcyODTsdGBFhajlCMpR3ZOKco66NrVapPvSJS0gfOnjEL23Sp4iF/NenYZePgyzPqppf58PqSLwaZn6Ne9geYeCqdmevWNp+JeZh44iHK3K/El8bhbze9fEyq8GuZejj72mSR8HOZddKPvIEHgqvhZLnqfjXmYlYqPf2CWJjbSKuZVeDnMk/wCyha3pIfUl/h5mPooe9j9SHI1fCySx9LxLzMD0v4fZYp8Y/A/gbC/B5mHVSh7yP1H8Pcx9DD3kf6jvJ1fAyf8AI0/EvM1mpr9izLKq21bdtb8LZukvB9mD/wBxD3sf6jz+H2Y+gh76P1Jxw1ZfAzqzOC+JeZpmHxFWDW6mo31ju6MytLaLS06U12qN1Yzk/B/mT/u9P3sV8zz9wcyt/o1P30dfbfQTwdSe9MSzKlLeS8ywjn1J6qMu1dHJP2aakyz6k7WTXPyXq+rqLj9wsz0fisP+YiTw2GzLg8NTt1Pp43KHllTwPzK+eo+JeZawzqF7X048LFxDNqW95ytZPXSz61qTU9hMxv8A2NO3J14/JMnhsTj764ak9PTp92hTLK63SD9DnO0X8S8yHC4+m2k6kV62tf8Az2GXp4pK25fTjbhb2lpQ2Lxr0eHhBfirp27NEzYsBsjVikpVILsW9K36HI5XiG7KH+imtjMPa/F+/YxMq0n9lLk203+g8VlJeVL2W07jaKey8V51WT9UYr6lzS2forVxcn+Kbt3J2+BqhklZ+81+/QwyzGnH3V6fk1SnhYJXaWnXcno07+am9fswcvgkzbqWX0o+bSgnzUVfvLhI2wyOC96XoZZ5i3svU1KOWVW/JoyS7bRv7G0XVPIazs3uRt+Jt/p8zYwa4ZTh47pv7/goljaj2sjAR2Vv59a/+GCX6tntfYnC1IuNaEqkZaOM6j3WuTjGyaM8DXTwdCnrGC/fqVSxNWSs5GGy3YzAYd71DA4enK1t+NCG/blv2v1czMJWPQajOAAAAAAAAAAAAAAAAAAAAAAAAAAAAAAAAAAAAAAAAAAAAAAAAAAAAAAAAACOvXjCLnOSjGKblKTsopcW31Ehp/hWm1ls0nxqU0+1b1/1SIVJcEXLsacJQ5ivCle3E0jI4PbzAVaipU8XFzbsk4zim72spSiou74WepfZptBh8M4Rr1lB1b7iab3rWTtZPmu84/tFlFGnleBrQppVKm/0k1xne78rna2nIznhRqSby6XGTg3q+Mv5T1frMfMzUW2ldW9T0X8Lh5VqcYSlwyc072veF/ls7djqpjsDtBh61WdGlWUqlK/SRSleNnuu7atxNP2Y2jxv7VqYLF1ITSi3uwit2DSjJbjsnaztqUbD5g55njYunTW46usKUYylarbypJXZcq/E1bu0fPllTpxqObvwwjJWelm/mvwdEBxyW3uYVo18XTxEKdPDyp2obkXeNSUlFJtXdra6mz7QbeVaeV0MVSio1cS1G7V1BpS32k+OsdL8zkcVBpvtqdq5FiacoQum5Ph32dr2enbXS5vhBHH0nN0lVg6i4wU1vLS/m3vwOf7P7SY+ljqOFxdVVoYinGW8oJdG5wclZqK61Yx+W08R+8VXyobynJzfU6No2S087ccPanqHiNrLrY7HJmnNTmtIcaa2fTr+7HRqG0GHnXlhYVk60L71O0rq1r62t1rrMic7yPHOWe4mluU1uxqWmqUVN+Zxna74mMpbfY2OGxnSVU6uHq0oU5dHFauc1O8bcoMLEpL+3d+h2WTTnJKk/hg3d+J26Lb91Org5xtFtpiqOBwW5OPjGMhvyquK8lNRasrWT8tdXUTbJbTYtZjPL8VWjWSg2qkYpPetGSs0ldWbXAlzEeJR+nqUvJ6/sZVrqy4na7u1F2bWm1/nc6CDlmJ2tzHEYnExwlWMXhZ2p4VQjKdaKm4Sequ7Wu+SZ0jKcRUnQpzrQ3KkoRdSH3ZW8pd5KnWVRtIoxeX1MLGMpta9E9VpfX8q6LsAFx84AAAAAAAAAAAAAAAAAAGo+FSk5ZbU3U3uzg3bqW9a/wAUbcU1KaknGSTjJWaaumnxTXWiFSPHFx7mnC1+XrQq2vwtM4bn2d0auW4HD05N1aTl0kN13jq0teDvfSxsHhS/lvLt7Tci97s3eiv+hv2F2UwdOaqU8JSjOLvGSpq8XzXIusdk9Cs4yrUYTdPzHOKbjwenLgu4yctJxab1dvQ9A86oRrU5Qg+GLm3dq7c7+iuc62excKu0NWpSmpwlCTUo8GlTgv1K9gP9bZh66v8A1mb9h8gw9Oc6lGhCnUqJqVSEEpa6vX12fsMLsfsN4lUq1p4h1qlZWcnDd695t3k22313OqjJSj9W2QnmVCpSqpXX+OEIp7uz300OT5HDCwo4meLpb9WlKkqNF1ZU5Su5qpw10tG+mhs+2cU8lwUoUXTh0l1Dec91SU3Hynq7rX2nRcRsng6k3UnhKUpyd5SdNeU+b5v1l/isDTqU3SqU4zptJOEopx04aPlZEY4VqLjfpb16l1fP6dStCqoy0lxNN6L+vDaK27u9rmiZXtxUnjcLg8O6U6E6NPfkk3OLVO8le9k1bg1oWmDxMae0tbfdt+O7G99ZSpU2l7bG+Zds7hqEnOhhqdOTVnKMEpW5X42K62R4edZYiVCDrRtu1N3ylbhqW+ym0rvVO/8AwxfyGGjKfs4NRlTcOl2278TNB2d/2ixX+Gp/2Gp7Z0HDH4rDU0/52IpzSvxlKMpJe11jtdHJqEasq8aMFVnfeqKK3nfjd+xFGIyDDVKqrzw9OVVNNVHBOScfNd+yyISwzlHhv1bNNDO6dKv7XhbXs4xt81az+hz7wu4RR8Suv5cFODfu9O5Mk2ReDjmro4PDJqnCTWIjiJzTjuq/kvTjK3E6LjsupVodHWpxqQbvuzimrrr7GQ5bkeHw9+goQpuXnOEUm+xvjYk6D9pxr5GeGbQWC5eSd0pLR2Tu73dt7a6bHJNq8xw9arWxdDew2Lw1SKlBzV60t5wcoJaqUba9Vjq2zGOnWwdCtV8+pSi5O1ru3nW7ePtPMXsvhKtR1auFpTm+MpU03K3Pn7TJxjZWS0XBIlSpShJyb3/blOPzCliKEKUItOPd3sre6nu1fXU9ABpPigAAAAAAAAAAAAAAAAAAAAAAAAAAAAAAAAAAAAAAAAAAAAAAAAAAAAAAAAAAAAAAAAAAAAAAAAAAAAAAAAAAAAAAAAAAAAAAAAAAAAAAAAAAAAAAAAAAAAAAAAAAAAAAAAAAAAAAA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ISEBQQEA8VFRIQEhcWERISEBcWFBIUFhcXFhYVFRQbGyYfGBskGRUVIi8gIycpLCwsGB8xNTAqNSYrLCkBCQoKDgwOGg8PGjUkHyUpLCwtNTUsLS4sKiw1LyksMSksNCovMDMsLC8vLCwpKSw1KS8sLSwqLC0sNCwsLiwsLP/AABEIANQA7gMBIgACEQEDEQH/xAAcAAEAAQUBAQAAAAAAAAAAAAAAAwIEBQYHAQj/xABHEAACAQIDBAQLBQUECwAAAAAAAQIDEQQFIQYSMVETQWGRBxQiMlNxgZOhwdFCUmKSsRUWFyPSM0RygzQ1NkNUlLPC4fDx/8QAGgEBAAMBAQEAAAAAAAAAAAAAAAIDBAEGBf/EADARAAIBAgQEAwgCAwAAAAAAAAABAgMRBAUhMRIUQVFSkaETMkJhcYHR8BUiI7Hh/9oADAMBAAIRAxEAPwDuIAAAAAAAAAAAAAAAAAAAAAAAAAAAAAAAAAAAAAAAAAAAAAAAAAAAAAAAAAAAAAAAAAAAAAAAAAAAAAAAAAAAAAAAAAAAAAAAAAAAAAAAAAAAAAAAAAAAAAAAAAAAAAAAAAAAAAAAAAAAAAAAAAAAAAAAAAAAAAAAAAAAAAAAAAAAAAAAAAAAAAAAB5cA9B5vLmN5cwD0FPSLmu8dKua7wCoFHTR+8u9HnTx+8vzIAkBH4zD78deHlI8eLh9+P5kASgi8bh6SP5kPG4ekj+ZAEoIvGYffj+ZDxqH34/mQBKCNYiD4Tj+ZFUKifBp+p3AKgAAAAAAAAAAAAAAAAAfNkcViXr43iX68RU+ciVdO/wC8Yh+vET/qKac48eXO5KsSk/N+DPLSr1ejZ7dYePY86Gsld1q3r6ef9R5GhP0lR/50/qSrEXWkfVxKo4j8PzKnXq9/UmqC7FNPBTfW3yvOTfxZWssm+D07Zv6lUa0uPwsyWGKd7/L5FTrVe5JYb5Fq8kV7uEW+bV33lH7GprzlT/Ku7gXlbHzvaMb6a3Xb13LRylJ+UuHM5GVR7svjh2eRymn92Hsgn8ip5bTXCMeWlNIRq9vw0RW8WufDsOtz7neXZIsog/sK75RSb0K4ZVF8IXtw4LuKKWKT813f4df/AJoXlObvw1fUolMpTXUi6DRCsojq92Omjvxt3eolhkcLu9OF3zXV3FzSqvrV+rzbe0moVXd3he3XwKZVKncj7Jlp+xEtXTgrfg1XwJo5MrNtR04eQtS9eIbVnF9jJqOKtrZ3tZaLT2FDq1CLg0i1oZJd2tBW43iopGdyrKehvKM/KfHdslp13X1Ndq06kpNvV30fZ3l7hI1UuD9Z3jmtVIhWw94+8jbaGLrRbaqSd39qcnb1JuyLqjnNZNLeT7Glf6t+01qk68efHVN8LdTL2jjpxTlVp+SuLVuvqaL4Y7ER2k/O58mphI9kzYqOez+1CL9Ta+pcQzrnTfsaf0Nfo5pG/kp9z+ZdwzWGna9brVvvNtPNsQt5X+yMM8IvCZuObQ61JX5x+auSxzCm9N9J8np+pgv2rFc/Ul/7zRXLM4aXjd+o2QzmfxJGd4R9mbBConwafqdyo1armNPe8qmkuOtk2yGvnFKz3ak46Xe7UenxNSziHWJzkpvY28HIam2GJjKVSnntBUpzSp08VRpvo4v7047sn18Xy5a5jLtvcW4xanhcXf8A4ajiU7NpdSmtL39h9aNaMlcyODTsdGBFhajlCMpR3ZOKco66NrVapPvSJS0gfOnjEL23Sp4iF/NenYZePgyzPqppf58PqSLwaZn6Ne9geYeCqdmevWNp+JeZh44iHK3K/El8bhbze9fEyq8GuZejj72mSR8HOZddKPvIEHgqvhZLnqfjXmYlYqPf2CWJjbSKuZVeDnMk/wCyha3pIfUl/h5mPooe9j9SHI1fCySx9LxLzMD0v4fZYp8Y/A/gbC/B5mHVSh7yP1H8Pcx9DD3kf6jvJ1fAyf8AI0/EvM1mpr9izLKq21bdtb8LZukvB9mD/wBxD3sf6jz+H2Y+gh76P1Jxw1ZfAzqzOC+JeZpmHxFWDW6mo31ju6MytLaLS06U12qN1Yzk/B/mT/u9P3sV8zz9wcyt/o1P30dfbfQTwdSe9MSzKlLeS8ywjn1J6qMu1dHJP2aakyz6k7WTXPyXq+rqLj9wsz0fisP+YiTw2GzLg8NTt1Pp43KHllTwPzK+eo+JeZawzqF7X048LFxDNqW95ytZPXSz61qTU9hMxv8A2NO3J14/JMnhsTj764ak9PTp92hTLK63SD9DnO0X8S8yHC4+m2k6kV62tf8Az2GXp4pK25fTjbhb2lpQ2Lxr0eHhBfirp27NEzYsBsjVikpVILsW9K36HI5XiG7KH+imtjMPa/F+/YxMq0n9lLk203+g8VlJeVL2W07jaKey8V51WT9UYr6lzS2forVxcn+Kbt3J2+BqhklZ+81+/QwyzGnH3V6fk1SnhYJXaWnXcno07+am9fswcvgkzbqWX0o+bSgnzUVfvLhI2wyOC96XoZZ5i3svU1KOWVW/JoyS7bRv7G0XVPIazs3uRt+Jt/p8zYwa4ZTh47pv7/goljaj2sjAR2Vv59a/+GCX6tntfYnC1IuNaEqkZaOM6j3WuTjGyaM8DXTwdCnrGC/fqVSxNWSs5GGy3YzAYd71DA4enK1t+NCG/blv2v1czMJWPQajOAAAAAAAAAAAAAAAAAAAAAAAAAAAAAAAAAAAAAAAAAAAAAAAAAAAAAAAAACOvXjCLnOSjGKblKTsopcW31Ehp/hWm1ls0nxqU0+1b1/1SIVJcEXLsacJQ5ivCle3E0jI4PbzAVaipU8XFzbsk4zim72spSiou74WepfZptBh8M4Rr1lB1b7iab3rWTtZPmu84/tFlFGnleBrQppVKm/0k1xne78rna2nIznhRqSby6XGTg3q+Mv5T1frMfMzUW2ldW9T0X8Lh5VqcYSlwyc072veF/ls7djqpjsDtBh61WdGlWUqlK/SRSleNnuu7atxNP2Y2jxv7VqYLF1ITSi3uwit2DSjJbjsnaztqUbD5g55njYunTW46usKUYylarbypJXZcq/E1bu0fPllTpxqObvwwjJWelm/mvwdEBxyW3uYVo18XTxEKdPDyp2obkXeNSUlFJtXdra6mz7QbeVaeV0MVSio1cS1G7V1BpS32k+OsdL8zkcVBpvtqdq5FiacoQum5Ph32dr2enbXS5vhBHH0nN0lVg6i4wU1vLS/m3vwOf7P7SY+ljqOFxdVVoYinGW8oJdG5wclZqK61Yx+W08R+8VXyobynJzfU6No2S087ccPanqHiNrLrY7HJmnNTmtIcaa2fTr+7HRqG0GHnXlhYVk60L71O0rq1r62t1rrMic7yPHOWe4mluU1uxqWmqUVN+Zxna74mMpbfY2OGxnSVU6uHq0oU5dHFauc1O8bcoMLEpL+3d+h2WTTnJKk/hg3d+J26Lb91Org5xtFtpiqOBwW5OPjGMhvyquK8lNRasrWT8tdXUTbJbTYtZjPL8VWjWSg2qkYpPetGSs0ldWbXAlzEeJR+nqUvJ6/sZVrqy4na7u1F2bWm1/nc6CDlmJ2tzHEYnExwlWMXhZ2p4VQjKdaKm4Sequ7Wu+SZ0jKcRUnQpzrQ3KkoRdSH3ZW8pd5KnWVRtIoxeX1MLGMpta9E9VpfX8q6LsAFx84AAAAAAAAAAAAAAAAAAGo+FSk5ZbU3U3uzg3bqW9a/wAUbcU1KaknGSTjJWaaumnxTXWiFSPHFx7mnC1+XrQq2vwtM4bn2d0auW4HD05N1aTl0kN13jq0teDvfSxsHhS/lvLt7Tci97s3eiv+hv2F2UwdOaqU8JSjOLvGSpq8XzXIusdk9Cs4yrUYTdPzHOKbjwenLgu4yctJxab1dvQ9A86oRrU5Qg+GLm3dq7c7+iuc62excKu0NWpSmpwlCTUo8GlTgv1K9gP9bZh66v8A1mb9h8gw9Oc6lGhCnUqJqVSEEpa6vX12fsMLsfsN4lUq1p4h1qlZWcnDd695t3k22313OqjJSj9W2QnmVCpSqpXX+OEIp7uz300OT5HDCwo4meLpb9WlKkqNF1ZU5Su5qpw10tG+mhs+2cU8lwUoUXTh0l1Dec91SU3Hynq7rX2nRcRsng6k3UnhKUpyd5SdNeU+b5v1l/isDTqU3SqU4zptJOEopx04aPlZEY4VqLjfpb16l1fP6dStCqoy0lxNN6L+vDaK27u9rmiZXtxUnjcLg8O6U6E6NPfkk3OLVO8le9k1bg1oWmDxMae0tbfdt+O7G99ZSpU2l7bG+Zds7hqEnOhhqdOTVnKMEpW5X42K62R4edZYiVCDrRtu1N3ylbhqW+ym0rvVO/8AwxfyGGjKfs4NRlTcOl2278TNB2d/2ixX+Gp/2Gp7Z0HDH4rDU0/52IpzSvxlKMpJe11jtdHJqEasq8aMFVnfeqKK3nfjd+xFGIyDDVKqrzw9OVVNNVHBOScfNd+yyISwzlHhv1bNNDO6dKv7XhbXs4xt81az+hz7wu4RR8Suv5cFODfu9O5Mk2ReDjmro4PDJqnCTWIjiJzTjuq/kvTjK3E6LjsupVodHWpxqQbvuzimrrr7GQ5bkeHw9+goQpuXnOEUm+xvjYk6D9pxr5GeGbQWC5eSd0pLR2Tu73dt7a6bHJNq8xw9arWxdDew2Lw1SKlBzV60t5wcoJaqUba9Vjq2zGOnWwdCtV8+pSi5O1ru3nW7ePtPMXsvhKtR1auFpTm+MpU03K3Pn7TJxjZWS0XBIlSpShJyb3/blOPzCliKEKUItOPd3sre6nu1fXU9ABpPigAAAAAAAAAAAAAAAAAAAAAAAAAAAAAAAAAAAAAAAAAAAAAAAAAAAAAAAAAAAAAAAAAAAAAAAAAAAAAAAAAAAAAAAAAAAAAAAAAAAAAAAAAAAAAAAAAAAAAAAAAAAAAAAAAAAAAAA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ISEBQQEA8VFRIQEhcWERISEBcWFBIUFhcXFhYVFRQbGyYfGBskGRUVIi8gIycpLCwsGB8xNTAqNSYrLCkBCQoKDgwOGg8PGjUkHyUpLCwtNTUsLS4sKiw1LyksMSksNCovMDMsLC8vLCwpKSw1KS8sLSwqLC0sNCwsLiwsLP/AABEIANQA7gMBIgACEQEDEQH/xAAcAAEAAQUBAQAAAAAAAAAAAAAAAwIEBQYHAQj/xABHEAACAQIDBAQLBQUECwAAAAAAAQIDEQQFIQYSMVETQWGRBxQiMlNxgZOhwdFCUmKSsRUWFyPSM0RygzQ1NkNUlLPC4fDx/8QAGgEBAAMBAQEAAAAAAAAAAAAAAAIDBAEGBf/EADARAAIBAgQEAwgCAwAAAAAAAAABAgMRBAUhMRIUQVFSkaETMkJhcYHR8BUiI7Hh/9oADAMBAAIRAxEAPwDuIAAAAAAAAAAAAAAAAAAAAAAAAAAAAAAAAAAAAAAAAAAAAAAAAAAAAAAAAAAAAAAAAAAAAAAAAAAAAAAAAAAAAAAAAAAAAAAAAAAAAAAAAAAAAAAAAAAAAAAAAAAAAAAAAAAAAAAAAAAAAAAAAAAAAAAAAAAAAAAAAAAAAAAAAAAAAAAAAAAAAAAAB5cA9B5vLmN5cwD0FPSLmu8dKua7wCoFHTR+8u9HnTx+8vzIAkBH4zD78deHlI8eLh9+P5kASgi8bh6SP5kPG4ekj+ZAEoIvGYffj+ZDxqH34/mQBKCNYiD4Tj+ZFUKifBp+p3AKgAAAAAAAAAAAAAAAAAfNkcViXr43iX68RU+ciVdO/wC8Yh+vET/qKac48eXO5KsSk/N+DPLSr1ejZ7dYePY86Gsld1q3r6ef9R5GhP0lR/50/qSrEXWkfVxKo4j8PzKnXq9/UmqC7FNPBTfW3yvOTfxZWssm+D07Zv6lUa0uPwsyWGKd7/L5FTrVe5JYb5Fq8kV7uEW+bV33lH7GprzlT/Ku7gXlbHzvaMb6a3Xb13LRylJ+UuHM5GVR7svjh2eRymn92Hsgn8ip5bTXCMeWlNIRq9vw0RW8WufDsOtz7neXZIsog/sK75RSb0K4ZVF8IXtw4LuKKWKT813f4df/AJoXlObvw1fUolMpTXUi6DRCsojq92Omjvxt3eolhkcLu9OF3zXV3FzSqvrV+rzbe0moVXd3he3XwKZVKncj7Jlp+xEtXTgrfg1XwJo5MrNtR04eQtS9eIbVnF9jJqOKtrZ3tZaLT2FDq1CLg0i1oZJd2tBW43iopGdyrKehvKM/KfHdslp13X1Ndq06kpNvV30fZ3l7hI1UuD9Z3jmtVIhWw94+8jbaGLrRbaqSd39qcnb1JuyLqjnNZNLeT7Glf6t+01qk68efHVN8LdTL2jjpxTlVp+SuLVuvqaL4Y7ER2k/O58mphI9kzYqOez+1CL9Ta+pcQzrnTfsaf0Nfo5pG/kp9z+ZdwzWGna9brVvvNtPNsQt5X+yMM8IvCZuObQ61JX5x+auSxzCm9N9J8np+pgv2rFc/Ul/7zRXLM4aXjd+o2QzmfxJGd4R9mbBConwafqdyo1armNPe8qmkuOtk2yGvnFKz3ak46Xe7UenxNSziHWJzkpvY28HIam2GJjKVSnntBUpzSp08VRpvo4v7047sn18Xy5a5jLtvcW4xanhcXf8A4ajiU7NpdSmtL39h9aNaMlcyODTsdGBFhajlCMpR3ZOKco66NrVapPvSJS0gfOnjEL23Sp4iF/NenYZePgyzPqppf58PqSLwaZn6Ne9geYeCqdmevWNp+JeZh44iHK3K/El8bhbze9fEyq8GuZejj72mSR8HOZddKPvIEHgqvhZLnqfjXmYlYqPf2CWJjbSKuZVeDnMk/wCyha3pIfUl/h5mPooe9j9SHI1fCySx9LxLzMD0v4fZYp8Y/A/gbC/B5mHVSh7yP1H8Pcx9DD3kf6jvJ1fAyf8AI0/EvM1mpr9izLKq21bdtb8LZukvB9mD/wBxD3sf6jz+H2Y+gh76P1Jxw1ZfAzqzOC+JeZpmHxFWDW6mo31ju6MytLaLS06U12qN1Yzk/B/mT/u9P3sV8zz9wcyt/o1P30dfbfQTwdSe9MSzKlLeS8ywjn1J6qMu1dHJP2aakyz6k7WTXPyXq+rqLj9wsz0fisP+YiTw2GzLg8NTt1Pp43KHllTwPzK+eo+JeZawzqF7X048LFxDNqW95ytZPXSz61qTU9hMxv8A2NO3J14/JMnhsTj764ak9PTp92hTLK63SD9DnO0X8S8yHC4+m2k6kV62tf8Az2GXp4pK25fTjbhb2lpQ2Lxr0eHhBfirp27NEzYsBsjVikpVILsW9K36HI5XiG7KH+imtjMPa/F+/YxMq0n9lLk203+g8VlJeVL2W07jaKey8V51WT9UYr6lzS2forVxcn+Kbt3J2+BqhklZ+81+/QwyzGnH3V6fk1SnhYJXaWnXcno07+am9fswcvgkzbqWX0o+bSgnzUVfvLhI2wyOC96XoZZ5i3svU1KOWVW/JoyS7bRv7G0XVPIazs3uRt+Jt/p8zYwa4ZTh47pv7/goljaj2sjAR2Vv59a/+GCX6tntfYnC1IuNaEqkZaOM6j3WuTjGyaM8DXTwdCnrGC/fqVSxNWSs5GGy3YzAYd71DA4enK1t+NCG/blv2v1czMJWPQajOAAAAAAAAAAAAAAAAAAAAAAAAAAAAAAAAAAAAAAAAAAAAAAAAAAAAAAAAACOvXjCLnOSjGKblKTsopcW31Ehp/hWm1ls0nxqU0+1b1/1SIVJcEXLsacJQ5ivCle3E0jI4PbzAVaipU8XFzbsk4zim72spSiou74WepfZptBh8M4Rr1lB1b7iab3rWTtZPmu84/tFlFGnleBrQppVKm/0k1xne78rna2nIznhRqSby6XGTg3q+Mv5T1frMfMzUW2ldW9T0X8Lh5VqcYSlwyc072veF/ls7djqpjsDtBh61WdGlWUqlK/SRSleNnuu7atxNP2Y2jxv7VqYLF1ITSi3uwit2DSjJbjsnaztqUbD5g55njYunTW46usKUYylarbypJXZcq/E1bu0fPllTpxqObvwwjJWelm/mvwdEBxyW3uYVo18XTxEKdPDyp2obkXeNSUlFJtXdra6mz7QbeVaeV0MVSio1cS1G7V1BpS32k+OsdL8zkcVBpvtqdq5FiacoQum5Ph32dr2enbXS5vhBHH0nN0lVg6i4wU1vLS/m3vwOf7P7SY+ljqOFxdVVoYinGW8oJdG5wclZqK61Yx+W08R+8VXyobynJzfU6No2S087ccPanqHiNrLrY7HJmnNTmtIcaa2fTr+7HRqG0GHnXlhYVk60L71O0rq1r62t1rrMic7yPHOWe4mluU1uxqWmqUVN+Zxna74mMpbfY2OGxnSVU6uHq0oU5dHFauc1O8bcoMLEpL+3d+h2WTTnJKk/hg3d+J26Lb91Org5xtFtpiqOBwW5OPjGMhvyquK8lNRasrWT8tdXUTbJbTYtZjPL8VWjWSg2qkYpPetGSs0ldWbXAlzEeJR+nqUvJ6/sZVrqy4na7u1F2bWm1/nc6CDlmJ2tzHEYnExwlWMXhZ2p4VQjKdaKm4Sequ7Wu+SZ0jKcRUnQpzrQ3KkoRdSH3ZW8pd5KnWVRtIoxeX1MLGMpta9E9VpfX8q6LsAFx84AAAAAAAAAAAAAAAAAAGo+FSk5ZbU3U3uzg3bqW9a/wAUbcU1KaknGSTjJWaaumnxTXWiFSPHFx7mnC1+XrQq2vwtM4bn2d0auW4HD05N1aTl0kN13jq0teDvfSxsHhS/lvLt7Tci97s3eiv+hv2F2UwdOaqU8JSjOLvGSpq8XzXIusdk9Cs4yrUYTdPzHOKbjwenLgu4yctJxab1dvQ9A86oRrU5Qg+GLm3dq7c7+iuc62excKu0NWpSmpwlCTUo8GlTgv1K9gP9bZh66v8A1mb9h8gw9Oc6lGhCnUqJqVSEEpa6vX12fsMLsfsN4lUq1p4h1qlZWcnDd695t3k22313OqjJSj9W2QnmVCpSqpXX+OEIp7uz300OT5HDCwo4meLpb9WlKkqNF1ZU5Su5qpw10tG+mhs+2cU8lwUoUXTh0l1Dec91SU3Hynq7rX2nRcRsng6k3UnhKUpyd5SdNeU+b5v1l/isDTqU3SqU4zptJOEopx04aPlZEY4VqLjfpb16l1fP6dStCqoy0lxNN6L+vDaK27u9rmiZXtxUnjcLg8O6U6E6NPfkk3OLVO8le9k1bg1oWmDxMae0tbfdt+O7G99ZSpU2l7bG+Zds7hqEnOhhqdOTVnKMEpW5X42K62R4edZYiVCDrRtu1N3ylbhqW+ym0rvVO/8AwxfyGGjKfs4NRlTcOl2278TNB2d/2ixX+Gp/2Gp7Z0HDH4rDU0/52IpzSvxlKMpJe11jtdHJqEasq8aMFVnfeqKK3nfjd+xFGIyDDVKqrzw9OVVNNVHBOScfNd+yyISwzlHhv1bNNDO6dKv7XhbXs4xt81az+hz7wu4RR8Suv5cFODfu9O5Mk2ReDjmro4PDJqnCTWIjiJzTjuq/kvTjK3E6LjsupVodHWpxqQbvuzimrrr7GQ5bkeHw9+goQpuXnOEUm+xvjYk6D9pxr5GeGbQWC5eSd0pLR2Tu73dt7a6bHJNq8xw9arWxdDew2Lw1SKlBzV60t5wcoJaqUba9Vjq2zGOnWwdCtV8+pSi5O1ru3nW7ePtPMXsvhKtR1auFpTm+MpU03K3Pn7TJxjZWS0XBIlSpShJyb3/blOPzCliKEKUItOPd3sre6nu1fXU9ABpPigAAAAAAAAAAAAAAAAAAAAAAAAAAAAAAAAAAAAAAAAAAAAAAAAAAAAAAAAAAAAAAAAAAAAAAAAAAAAAAAAAAAAAAAAAAAAAAAAAAAAAAAAAAAAAAAAAAAAAAAAAAAAAAAAAAAAAAA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ISEBQQEA8VFRIQEhcWERISEBcWFBIUFhcXFhYVFRQbGyYfGBskGRUVIi8gIycpLCwsGB8xNTAqNSYrLCkBCQoKDgwOGg8PGjUkHyUpLCwtNTUsLS4sKiw1LyksMSksNCovMDMsLC8vLCwpKSw1KS8sLSwqLC0sNCwsLiwsLP/AABEIANQA7gMBIgACEQEDEQH/xAAcAAEAAQUBAQAAAAAAAAAAAAAAAwIEBQYHAQj/xABHEAACAQIDBAQLBQUECwAAAAAAAQIDEQQFIQYSMVETQWGRBxQiMlNxgZOhwdFCUmKSsRUWFyPSM0RygzQ1NkNUlLPC4fDx/8QAGgEBAAMBAQEAAAAAAAAAAAAAAAIDBAEGBf/EADARAAIBAgQEAwgCAwAAAAAAAAABAgMRBAUhMRIUQVFSkaETMkJhcYHR8BUiI7Hh/9oADAMBAAIRAxEAPwDuIAAAAAAAAAAAAAAAAAAAAAAAAAAAAAAAAAAAAAAAAAAAAAAAAAAAAAAAAAAAAAAAAAAAAAAAAAAAAAAAAAAAAAAAAAAAAAAAAAAAAAAAAAAAAAAAAAAAAAAAAAAAAAAAAAAAAAAAAAAAAAAAAAAAAAAAAAAAAAAAAAAAAAAAAAAAAAAAAAAAAAAAB5cA9B5vLmN5cwD0FPSLmu8dKua7wCoFHTR+8u9HnTx+8vzIAkBH4zD78deHlI8eLh9+P5kASgi8bh6SP5kPG4ekj+ZAEoIvGYffj+ZDxqH34/mQBKCNYiD4Tj+ZFUKifBp+p3AKgAAAAAAAAAAAAAAAAAfNkcViXr43iX68RU+ciVdO/wC8Yh+vET/qKac48eXO5KsSk/N+DPLSr1ejZ7dYePY86Gsld1q3r6ef9R5GhP0lR/50/qSrEXWkfVxKo4j8PzKnXq9/UmqC7FNPBTfW3yvOTfxZWssm+D07Zv6lUa0uPwsyWGKd7/L5FTrVe5JYb5Fq8kV7uEW+bV33lH7GprzlT/Ku7gXlbHzvaMb6a3Xb13LRylJ+UuHM5GVR7svjh2eRymn92Hsgn8ip5bTXCMeWlNIRq9vw0RW8WufDsOtz7neXZIsog/sK75RSb0K4ZVF8IXtw4LuKKWKT813f4df/AJoXlObvw1fUolMpTXUi6DRCsojq92Omjvxt3eolhkcLu9OF3zXV3FzSqvrV+rzbe0moVXd3he3XwKZVKncj7Jlp+xEtXTgrfg1XwJo5MrNtR04eQtS9eIbVnF9jJqOKtrZ3tZaLT2FDq1CLg0i1oZJd2tBW43iopGdyrKehvKM/KfHdslp13X1Ndq06kpNvV30fZ3l7hI1UuD9Z3jmtVIhWw94+8jbaGLrRbaqSd39qcnb1JuyLqjnNZNLeT7Glf6t+01qk68efHVN8LdTL2jjpxTlVp+SuLVuvqaL4Y7ER2k/O58mphI9kzYqOez+1CL9Ta+pcQzrnTfsaf0Nfo5pG/kp9z+ZdwzWGna9brVvvNtPNsQt5X+yMM8IvCZuObQ61JX5x+auSxzCm9N9J8np+pgv2rFc/Ul/7zRXLM4aXjd+o2QzmfxJGd4R9mbBConwafqdyo1armNPe8qmkuOtk2yGvnFKz3ak46Xe7UenxNSziHWJzkpvY28HIam2GJjKVSnntBUpzSp08VRpvo4v7047sn18Xy5a5jLtvcW4xanhcXf8A4ajiU7NpdSmtL39h9aNaMlcyODTsdGBFhajlCMpR3ZOKco66NrVapPvSJS0gfOnjEL23Sp4iF/NenYZePgyzPqppf58PqSLwaZn6Ne9geYeCqdmevWNp+JeZh44iHK3K/El8bhbze9fEyq8GuZejj72mSR8HOZddKPvIEHgqvhZLnqfjXmYlYqPf2CWJjbSKuZVeDnMk/wCyha3pIfUl/h5mPooe9j9SHI1fCySx9LxLzMD0v4fZYp8Y/A/gbC/B5mHVSh7yP1H8Pcx9DD3kf6jvJ1fAyf8AI0/EvM1mpr9izLKq21bdtb8LZukvB9mD/wBxD3sf6jz+H2Y+gh76P1Jxw1ZfAzqzOC+JeZpmHxFWDW6mo31ju6MytLaLS06U12qN1Yzk/B/mT/u9P3sV8zz9wcyt/o1P30dfbfQTwdSe9MSzKlLeS8ywjn1J6qMu1dHJP2aakyz6k7WTXPyXq+rqLj9wsz0fisP+YiTw2GzLg8NTt1Pp43KHllTwPzK+eo+JeZawzqF7X048LFxDNqW95ytZPXSz61qTU9hMxv8A2NO3J14/JMnhsTj764ak9PTp92hTLK63SD9DnO0X8S8yHC4+m2k6kV62tf8Az2GXp4pK25fTjbhb2lpQ2Lxr0eHhBfirp27NEzYsBsjVikpVILsW9K36HI5XiG7KH+imtjMPa/F+/YxMq0n9lLk203+g8VlJeVL2W07jaKey8V51WT9UYr6lzS2forVxcn+Kbt3J2+BqhklZ+81+/QwyzGnH3V6fk1SnhYJXaWnXcno07+am9fswcvgkzbqWX0o+bSgnzUVfvLhI2wyOC96XoZZ5i3svU1KOWVW/JoyS7bRv7G0XVPIazs3uRt+Jt/p8zYwa4ZTh47pv7/goljaj2sjAR2Vv59a/+GCX6tntfYnC1IuNaEqkZaOM6j3WuTjGyaM8DXTwdCnrGC/fqVSxNWSs5GGy3YzAYd71DA4enK1t+NCG/blv2v1czMJWPQajOAAAAAAAAAAAAAAAAAAAAAAAAAAAAAAAAAAAAAAAAAAAAAAAAAAAAAAAAACOvXjCLnOSjGKblKTsopcW31Ehp/hWm1ls0nxqU0+1b1/1SIVJcEXLsacJQ5ivCle3E0jI4PbzAVaipU8XFzbsk4zim72spSiou74WepfZptBh8M4Rr1lB1b7iab3rWTtZPmu84/tFlFGnleBrQppVKm/0k1xne78rna2nIznhRqSby6XGTg3q+Mv5T1frMfMzUW2ldW9T0X8Lh5VqcYSlwyc072veF/ls7djqpjsDtBh61WdGlWUqlK/SRSleNnuu7atxNP2Y2jxv7VqYLF1ITSi3uwit2DSjJbjsnaztqUbD5g55njYunTW46usKUYylarbypJXZcq/E1bu0fPllTpxqObvwwjJWelm/mvwdEBxyW3uYVo18XTxEKdPDyp2obkXeNSUlFJtXdra6mz7QbeVaeV0MVSio1cS1G7V1BpS32k+OsdL8zkcVBpvtqdq5FiacoQum5Ph32dr2enbXS5vhBHH0nN0lVg6i4wU1vLS/m3vwOf7P7SY+ljqOFxdVVoYinGW8oJdG5wclZqK61Yx+W08R+8VXyobynJzfU6No2S087ccPanqHiNrLrY7HJmnNTmtIcaa2fTr+7HRqG0GHnXlhYVk60L71O0rq1r62t1rrMic7yPHOWe4mluU1uxqWmqUVN+Zxna74mMpbfY2OGxnSVU6uHq0oU5dHFauc1O8bcoMLEpL+3d+h2WTTnJKk/hg3d+J26Lb91Org5xtFtpiqOBwW5OPjGMhvyquK8lNRasrWT8tdXUTbJbTYtZjPL8VWjWSg2qkYpPetGSs0ldWbXAlzEeJR+nqUvJ6/sZVrqy4na7u1F2bWm1/nc6CDlmJ2tzHEYnExwlWMXhZ2p4VQjKdaKm4Sequ7Wu+SZ0jKcRUnQpzrQ3KkoRdSH3ZW8pd5KnWVRtIoxeX1MLGMpta9E9VpfX8q6LsAFx84AAAAAAAAAAAAAAAAAAGo+FSk5ZbU3U3uzg3bqW9a/wAUbcU1KaknGSTjJWaaumnxTXWiFSPHFx7mnC1+XrQq2vwtM4bn2d0auW4HD05N1aTl0kN13jq0teDvfSxsHhS/lvLt7Tci97s3eiv+hv2F2UwdOaqU8JSjOLvGSpq8XzXIusdk9Cs4yrUYTdPzHOKbjwenLgu4yctJxab1dvQ9A86oRrU5Qg+GLm3dq7c7+iuc62excKu0NWpSmpwlCTUo8GlTgv1K9gP9bZh66v8A1mb9h8gw9Oc6lGhCnUqJqVSEEpa6vX12fsMLsfsN4lUq1p4h1qlZWcnDd695t3k22313OqjJSj9W2QnmVCpSqpXX+OEIp7uz300OT5HDCwo4meLpb9WlKkqNF1ZU5Su5qpw10tG+mhs+2cU8lwUoUXTh0l1Dec91SU3Hynq7rX2nRcRsng6k3UnhKUpyd5SdNeU+b5v1l/isDTqU3SqU4zptJOEopx04aPlZEY4VqLjfpb16l1fP6dStCqoy0lxNN6L+vDaK27u9rmiZXtxUnjcLg8O6U6E6NPfkk3OLVO8le9k1bg1oWmDxMae0tbfdt+O7G99ZSpU2l7bG+Zds7hqEnOhhqdOTVnKMEpW5X42K62R4edZYiVCDrRtu1N3ylbhqW+ym0rvVO/8AwxfyGGjKfs4NRlTcOl2278TNB2d/2ixX+Gp/2Gp7Z0HDH4rDU0/52IpzSvxlKMpJe11jtdHJqEasq8aMFVnfeqKK3nfjd+xFGIyDDVKqrzw9OVVNNVHBOScfNd+yyISwzlHhv1bNNDO6dKv7XhbXs4xt81az+hz7wu4RR8Suv5cFODfu9O5Mk2ReDjmro4PDJqnCTWIjiJzTjuq/kvTjK3E6LjsupVodHWpxqQbvuzimrrr7GQ5bkeHw9+goQpuXnOEUm+xvjYk6D9pxr5GeGbQWC5eSd0pLR2Tu73dt7a6bHJNq8xw9arWxdDew2Lw1SKlBzV60t5wcoJaqUba9Vjq2zGOnWwdCtV8+pSi5O1ru3nW7ePtPMXsvhKtR1auFpTm+MpU03K3Pn7TJxjZWS0XBIlSpShJyb3/blOPzCliKEKUItOPd3sre6nu1fXU9ABpPigAAAAAAAAAAAAAAAAAAAAAAAAAAAAAAAAAAAAAAAAAAAAAAAAAAAAAAAAAAAAAAAAAAAAAAAAAAAAAAAAAAAAAAAAAAAAAAAAAAAAAAAAAAAAAAAAAAAAAAAAAAAAAAAAAAAAAAA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 name="Title 5"/>
          <p:cNvSpPr txBox="1">
            <a:spLocks/>
          </p:cNvSpPr>
          <p:nvPr/>
        </p:nvSpPr>
        <p:spPr>
          <a:xfrm>
            <a:off x="0" y="0"/>
            <a:ext cx="9144000" cy="838200"/>
          </a:xfrm>
          <a:prstGeom prst="rect">
            <a:avLst/>
          </a:prstGeom>
        </p:spPr>
        <p:txBody>
          <a:bodyPr vert="horz" lIns="91440" tIns="45720" rIns="91440" bIns="45720" rtlCol="0" anchor="ctr">
            <a:normAutofit/>
          </a:bodyPr>
          <a:lstStyle/>
          <a:p>
            <a:pPr lvl="0" algn="ctr">
              <a:spcBef>
                <a:spcPct val="0"/>
              </a:spcBef>
            </a:pPr>
            <a:r>
              <a:rPr lang="en-GB" sz="4400" b="1" u="sng" dirty="0" smtClean="0">
                <a:solidFill>
                  <a:srgbClr val="3906BA"/>
                </a:solidFill>
                <a:effectLst/>
                <a:latin typeface="+mj-lt"/>
              </a:rPr>
              <a:t>OBJECTIVE</a:t>
            </a:r>
            <a:endParaRPr kumimoji="0" lang="en-US" sz="4400" b="1" i="0" u="sng" strike="noStrike" kern="1200" cap="none" spc="0" normalizeH="0" baseline="0" noProof="0" dirty="0">
              <a:ln>
                <a:noFill/>
              </a:ln>
              <a:solidFill>
                <a:srgbClr val="3906BA"/>
              </a:solidFill>
              <a:effectLst/>
              <a:uLnTx/>
              <a:uFillTx/>
              <a:latin typeface="+mj-lt"/>
              <a:ea typeface="+mj-ea"/>
              <a:cs typeface="+mj-cs"/>
            </a:endParaRPr>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228600" y="838200"/>
            <a:ext cx="8610600" cy="4953000"/>
          </a:xfrm>
        </p:spPr>
        <p:txBody>
          <a:bodyPr>
            <a:noAutofit/>
          </a:bodyPr>
          <a:lstStyle/>
          <a:p>
            <a:pPr algn="ctr"/>
            <a:r>
              <a:rPr lang="en-US" sz="3600" b="1" dirty="0" smtClean="0">
                <a:solidFill>
                  <a:schemeClr val="tx1"/>
                </a:solidFill>
                <a:latin typeface="+mj-lt"/>
                <a:cs typeface="Arial" pitchFamily="34" charset="0"/>
              </a:rPr>
              <a:t>To classify the ultrasonic echoes from objects of different materials using  advanced digital signal processing techniques. </a:t>
            </a:r>
          </a:p>
          <a:p>
            <a:pPr algn="ctr"/>
            <a:r>
              <a:rPr lang="en-US" sz="3600" b="1" dirty="0" smtClean="0">
                <a:solidFill>
                  <a:schemeClr val="tx1"/>
                </a:solidFill>
                <a:latin typeface="+mj-lt"/>
                <a:cs typeface="Arial" pitchFamily="34" charset="0"/>
              </a:rPr>
              <a:t>Analysis of ultrasonic signal parameters/ characteristics vis-à-vis requirement of mine warfare </a:t>
            </a:r>
            <a:endParaRPr lang="en-US" sz="36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rmAutofit/>
          </a:bodyPr>
          <a:lstStyle/>
          <a:p>
            <a:pPr lvl="0" algn="ctr">
              <a:spcBef>
                <a:spcPct val="0"/>
              </a:spcBef>
            </a:pPr>
            <a:r>
              <a:rPr lang="en-GB" sz="4400" b="1" u="sng" dirty="0" smtClean="0">
                <a:solidFill>
                  <a:srgbClr val="3906BA"/>
                </a:solidFill>
                <a:effectLst/>
                <a:latin typeface="+mj-lt"/>
              </a:rPr>
              <a:t>SCOPE</a:t>
            </a:r>
            <a:endParaRPr kumimoji="0" lang="en-US" sz="4400" b="1" i="0" u="sng" strike="noStrike" kern="1200" cap="none" spc="0" normalizeH="0" baseline="0" noProof="0" dirty="0">
              <a:ln>
                <a:noFill/>
              </a:ln>
              <a:solidFill>
                <a:srgbClr val="3906BA"/>
              </a:solidFill>
              <a:effectLst/>
              <a:uLnTx/>
              <a:uFillTx/>
              <a:latin typeface="+mj-lt"/>
              <a:ea typeface="+mj-ea"/>
              <a:cs typeface="+mj-cs"/>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graphicFrame>
        <p:nvGraphicFramePr>
          <p:cNvPr id="10" name="Diagram 9"/>
          <p:cNvGraphicFramePr/>
          <p:nvPr/>
        </p:nvGraphicFramePr>
        <p:xfrm>
          <a:off x="762000" y="1295400"/>
          <a:ext cx="7620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5"/>
          <p:cNvSpPr txBox="1">
            <a:spLocks/>
          </p:cNvSpPr>
          <p:nvPr/>
        </p:nvSpPr>
        <p:spPr>
          <a:xfrm>
            <a:off x="0" y="0"/>
            <a:ext cx="9144000" cy="838200"/>
          </a:xfrm>
          <a:prstGeom prst="rect">
            <a:avLst/>
          </a:prstGeom>
        </p:spPr>
        <p:txBody>
          <a:bodyPr vert="horz" lIns="91440" tIns="45720" rIns="91440" bIns="45720" rtlCol="0" anchor="ctr">
            <a:normAutofit/>
          </a:bodyPr>
          <a:lstStyle/>
          <a:p>
            <a:pPr lvl="0" algn="ctr">
              <a:spcBef>
                <a:spcPct val="0"/>
              </a:spcBef>
            </a:pPr>
            <a:r>
              <a:rPr lang="en-GB" sz="4400" b="1" u="sng" dirty="0" smtClean="0">
                <a:solidFill>
                  <a:srgbClr val="3906BA"/>
                </a:solidFill>
                <a:effectLst/>
                <a:latin typeface="+mj-lt"/>
              </a:rPr>
              <a:t>GENRAL APPROACH</a:t>
            </a:r>
            <a:endParaRPr kumimoji="0" lang="en-US" sz="4400" b="1" i="0" u="sng" strike="noStrike" kern="1200" cap="none" spc="0" normalizeH="0" baseline="0" noProof="0" dirty="0">
              <a:ln>
                <a:noFill/>
              </a:ln>
              <a:solidFill>
                <a:srgbClr val="3906BA"/>
              </a:solidFill>
              <a:effectLst/>
              <a:uLnTx/>
              <a:uFillTx/>
              <a:latin typeface="+mj-lt"/>
              <a:ea typeface="+mj-ea"/>
              <a:cs typeface="+mj-cs"/>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838200"/>
            <a:ext cx="5105400" cy="5867400"/>
          </a:xfrm>
        </p:spPr>
        <p:txBody>
          <a:bodyPr>
            <a:noAutofit/>
          </a:bodyPr>
          <a:lstStyle/>
          <a:p>
            <a:pPr marL="0" lvl="2" algn="just">
              <a:buSzPct val="96000"/>
              <a:buFont typeface="Wingdings" pitchFamily="2" charset="2"/>
              <a:buChar char="q"/>
            </a:pPr>
            <a:r>
              <a:rPr lang="en-US" sz="2800" b="1" dirty="0" smtClean="0">
                <a:solidFill>
                  <a:schemeClr val="tx1"/>
                </a:solidFill>
                <a:latin typeface="+mj-lt"/>
                <a:cs typeface="Arial" pitchFamily="34" charset="0"/>
              </a:rPr>
              <a:t>	Ultrasonic signals generated by transmitter and reflected by objects were to be captured</a:t>
            </a:r>
          </a:p>
          <a:p>
            <a:pPr marL="0" lvl="2" algn="just">
              <a:buSzPct val="96000"/>
              <a:buFont typeface="Wingdings" pitchFamily="2" charset="2"/>
              <a:buChar char="q"/>
            </a:pPr>
            <a:r>
              <a:rPr lang="en-US" sz="2800" b="1" dirty="0" smtClean="0">
                <a:solidFill>
                  <a:schemeClr val="tx1"/>
                </a:solidFill>
                <a:latin typeface="+mj-lt"/>
                <a:cs typeface="Arial" pitchFamily="34" charset="0"/>
              </a:rPr>
              <a:t>	Actual signals acquired through an experimental setting</a:t>
            </a:r>
            <a:endParaRPr lang="en-US" sz="2800" b="1" dirty="0" smtClean="0">
              <a:latin typeface="Arial" pitchFamily="34" charset="0"/>
              <a:cs typeface="Arial" pitchFamily="34" charset="0"/>
            </a:endParaRPr>
          </a:p>
          <a:p>
            <a:pPr marL="0" lvl="2" algn="just">
              <a:buSzPct val="96000"/>
              <a:buFont typeface="Wingdings" pitchFamily="2" charset="2"/>
              <a:buChar char="q"/>
            </a:pPr>
            <a:r>
              <a:rPr lang="en-US" sz="2800" b="1" dirty="0" smtClean="0">
                <a:solidFill>
                  <a:schemeClr val="tx1"/>
                </a:solidFill>
                <a:latin typeface="+mj-lt"/>
                <a:cs typeface="Arial" pitchFamily="34" charset="0"/>
              </a:rPr>
              <a:t>	Objects of metal and GRP were specially fabricated</a:t>
            </a:r>
            <a:endParaRPr lang="en-US" sz="2800" b="1" dirty="0">
              <a:solidFill>
                <a:schemeClr val="tx1"/>
              </a:solidFill>
              <a:latin typeface="+mj-lt"/>
              <a:cs typeface="Arial" pitchFamily="34" charset="0"/>
            </a:endParaRPr>
          </a:p>
          <a:p>
            <a:pPr algn="just">
              <a:buFont typeface="Wingdings" pitchFamily="2" charset="2"/>
              <a:buChar char="q"/>
            </a:pPr>
            <a:r>
              <a:rPr lang="en-US" sz="2800" b="1" dirty="0" smtClean="0">
                <a:solidFill>
                  <a:schemeClr val="tx1"/>
                </a:solidFill>
                <a:latin typeface="+mj-lt"/>
                <a:cs typeface="Arial" pitchFamily="34" charset="0"/>
              </a:rPr>
              <a:t>	Placement is well outside the classification range</a:t>
            </a:r>
          </a:p>
          <a:p>
            <a:pPr algn="just">
              <a:buFont typeface="Wingdings" pitchFamily="2" charset="2"/>
              <a:buChar char="q"/>
            </a:pPr>
            <a:r>
              <a:rPr lang="en-US" sz="2800" dirty="0" smtClean="0">
                <a:solidFill>
                  <a:schemeClr val="tx1"/>
                </a:solidFill>
                <a:latin typeface="+mj-lt"/>
              </a:rPr>
              <a:t>	</a:t>
            </a:r>
            <a:r>
              <a:rPr lang="en-US" sz="2800" b="1" dirty="0" smtClean="0">
                <a:solidFill>
                  <a:schemeClr val="tx1"/>
                </a:solidFill>
                <a:latin typeface="+mj-lt"/>
                <a:cs typeface="Arial" pitchFamily="34" charset="0"/>
              </a:rPr>
              <a:t>Echoes from DET array captured through AD converter</a:t>
            </a:r>
          </a:p>
          <a:p>
            <a:pPr marL="0" lvl="2" algn="just">
              <a:buSzPct val="96000"/>
              <a:buFont typeface="Wingdings" pitchFamily="2" charset="2"/>
              <a:buChar char="q"/>
            </a:pPr>
            <a:endParaRPr lang="en-US" sz="2800" b="1" dirty="0" smtClean="0">
              <a:solidFill>
                <a:schemeClr val="tx1"/>
              </a:solidFill>
              <a:latin typeface="+mj-lt"/>
              <a:cs typeface="Arial" pitchFamily="34" charset="0"/>
            </a:endParaRPr>
          </a:p>
          <a:p>
            <a:pPr marL="0" lvl="2" algn="just">
              <a:buSzPct val="96000"/>
              <a:buFont typeface="Wingdings" pitchFamily="2" charset="2"/>
              <a:buChar char="q"/>
            </a:pPr>
            <a:r>
              <a:rPr lang="en-US" sz="2800" b="1" dirty="0">
                <a:solidFill>
                  <a:schemeClr val="tx1"/>
                </a:solidFill>
                <a:latin typeface="+mj-lt"/>
                <a:cs typeface="Arial" pitchFamily="34" charset="0"/>
              </a:rPr>
              <a:t>	</a:t>
            </a:r>
            <a:endParaRPr lang="en-US" sz="2800" b="1" dirty="0" smtClean="0">
              <a:solidFill>
                <a:schemeClr val="tx1"/>
              </a:solidFill>
              <a:latin typeface="+mj-lt"/>
              <a:cs typeface="Arial" pitchFamily="34" charset="0"/>
            </a:endParaRPr>
          </a:p>
          <a:p>
            <a:pPr marL="0" lvl="2" algn="just">
              <a:buSzPct val="96000"/>
              <a:buFont typeface="Wingdings" pitchFamily="2" charset="2"/>
              <a:buChar char="q"/>
            </a:pPr>
            <a:endParaRPr lang="en-US" sz="2800" b="1" dirty="0" smtClean="0">
              <a:solidFill>
                <a:schemeClr val="tx1"/>
              </a:solidFill>
              <a:latin typeface="+mj-lt"/>
              <a:cs typeface="Arial" pitchFamily="34" charset="0"/>
            </a:endParaRPr>
          </a:p>
          <a:p>
            <a:pPr marL="0" lvl="2" algn="just">
              <a:buSzPct val="96000"/>
              <a:buFont typeface="Wingdings" pitchFamily="2" charset="2"/>
              <a:buChar char="q"/>
            </a:pPr>
            <a:r>
              <a:rPr lang="en-US" sz="2800" b="1" dirty="0" smtClean="0">
                <a:latin typeface="Arial" pitchFamily="34" charset="0"/>
                <a:cs typeface="Arial" pitchFamily="34" charset="0"/>
              </a:rPr>
              <a:t>	</a:t>
            </a:r>
            <a:endParaRPr lang="en-US" sz="2800" b="1" dirty="0" smtClean="0">
              <a:solidFill>
                <a:schemeClr val="tx1"/>
              </a:solidFill>
              <a:latin typeface="+mj-lt"/>
              <a:cs typeface="Arial" pitchFamily="34" charset="0"/>
            </a:endParaRPr>
          </a:p>
          <a:p>
            <a:pPr marL="261938" lvl="2" indent="-182563" algn="just">
              <a:buSzPct val="96000"/>
            </a:pPr>
            <a:endParaRPr lang="en-US" sz="2800" b="1" dirty="0" smtClean="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43012" name="AutoShape 4" descr="data:image/jpeg;base64,/9j/4AAQSkZJRgABAQAAAQABAAD/2wCEAAkGBhQSERUUExQWFRUWFxcXFxgYFxwaGhgXGBUVGBccGh4YHCYeGhojGhwVHy8gIycpLCwsFR4xNTAqNSYrLCkBCQoKDgwOGg8PGikkHCQsLCwsLCkpLCwpLCwsLCwsLCwpKSwsLCwsKSwsLCwsLCwsLCksLCwpLCwsLCwsLCwsLP/AABEIALcBEwMBIgACEQEDEQH/xAAcAAACAwEBAQEAAAAAAAAAAAADBAACBQEGBwj/xABIEAABAgMEBgYFCQYFBQEAAAABAhEAAyEEEjFBBVFhcYGREyKhscHRBjJC4fAHFFJygpKywvEVIzNiotIWQ3Oj4lNjg5PDF//EABoBAAMBAQEBAAAAAAAAAAAAAAABAgMEBQb/xAAlEQACAgICAwACAgMAAAAAAAAAAQIRAxITITFBUQQyImEUI6H/2gAMAwEAAhEDEQA/APHmSqlKb4GZKsh5NDM21Jb1DxVhCyLY2VK1ji7NXRaUlYO/FjFUpJODxOmWS4APGGrRbF/QTQABmG/tgABLkimQ3ROhbCjVwiS7TMJe6aZPSG5SlMSUhzhx3whoX6AtQ4wREggVDmCJQpQLBi4xiLkrzZoVjA9DQm6+3fFUWWrsOYg8m+olJUAMmFI6ZSh1r1BTCsFhQslOsZ6osmxdWgAz/WDImk0Cg4/lEdKFZkHXT30g2CgaZO5sDT4rFjZcagbHiiHySKHIPTzgq0kVZtuXZBYwQs7B7wr+kWmyRQpJA269+qGEFaiEpKQdod4ZloXdwSSCXpjqgsVCaLEWGZzo+7cIrOlVIFMnGzDY0M4ki6G11+GiwQcg4ELYdCIkAH1hyjqrMnWD8VjQVIPPZFxZ3LFm/SFsPUyk2QPr1R1dlB9kUzMaiLIkPnWogpkgnDKBzBQMqVo5LvTbSOosSVEVBIp8PGguzE4GE5OhbpcnCuMPboNezpsiWYd0ETYkDEPDkuRQcfGLqlgYn4wiLZeqM9NjG2Liyphsy45KlMMuEFsdC8qSjIGILIkAslzDcsECCImB2xgthSM3oXDgDCAqQcGamrfGvdDfG2OZnd2wE6mUhC2LCoOqLITMuuRU9lY1L0BUXatPfBYUJJkkirPEh4RINmOjJ+bBJLLAJzOyIqQAzAKxwPxuhlNnTgQMu6LIlJBonVD2I0FZck49HQYOa14tFkhR9ktzamuHb6jiMNkWvENShfsGMFlaAfmNHKGPKKqsoJA30huTPcDOkAuqJFGxrygseqILKQA1S+7KLTLC4wDmLyVVqaB+VYHOtfjAGqKI0c1Hzxgi7OxZw0WROKno2Dx3pK7aDlWE2UooF80S7hnHx5xE2EPTbDqrObuDZ8YpKQHI1UhWPVCaJQSSzYQwmyA3aYvlDSbGC2vCDJli6QTQY+YgTFSFZVmCWYA4vSJNq7tv1iLTRkGOTjU8DlpciGFHZcqm9uTwYWcZ0i0mSSO2LTlXTvgCgS5IJgQADtqx5QQrqT8au6BzVNQQBRABz84skjfCc1SqgUg0jADW8FoKC07fCOzFY0zHcYihXZTwii7WkFs/d74LCiweKX37IGu01pvO4D9InT1AzNdlcIGILOoCdzwIzTDi5bpIOfh74ztITbicK4kbcANmuAAi57NFpaw7jfyjJXpF0pO+8NT+EERpFITjl3wMVo0Z1oEUQu9gc4z1W9CnvE8GGW2EpemQnftOw4wid0jfmrIODvT4+MoBNdQZ2rlqjI/bYodeNfjOCSbc5AvMAKnJ398AuRM2DI2xIw5+kjeLKpEgtj2R6OXKBOp++kdSgPjn8eMKzFlxWAiaptpV5xJtZoLoWEVBJujJiB2xmoti3S+beMFmTrnrHbj8ZwUKx5KGG+OXWxLfH6Qsm2pKSSWYZxJU4HPb3wNjGJSQQzQRMgAg6qcMYQNpU1Gdy+6KzLQokh2FKwAPpXUmm7k0WWyWar0jLNoyozc4NKIoHy7SYVgaBtJZvg/AilnkEqfeW4EQqZ7ngS+QaKzNLezh9I6qPTWIasTdG1cDDi42+GuErWSomrB8dYL+UJftkKQAMWbk0JDTQGWbHdD7E2jVs01gWDhm8otNtrB8DhxyhOXpRDU34Z4Dxiq7SkuM6GEFmjItZOwBuODwKbaLzglm98Za7cUl8R+vdFjPY3n1HhQ58O2ANkPCfQtrpF0zfwjuY+MZ3zwly1HLZDOvKEhbFncM9pLjtEAnJG8ua+GdO2FTa6sMXLboSnFTqA1d1THdGkLIdxdqeeHxqh0LY0Js5RF4DDHsw1wHpQVB6XiN7Jrx2waXPYkCjBLUycXoWtx6wL0bhl+sFibDBTLYsQCf0igtKHJU7g3hv/RopM0kgEUqWrujNtRBBO2mwBvIQ02S2bE3SruxDsSn44PGTN0mQhS2vGgxGQistSS5FN/CggaSlmIxrsd2MK6E52Lo0mo1KQM2DsdQ3Yc4DNSpnwd+GENmcGIYEA6sMTTi0dUm8lNKAEkbX/SL2M22xSSk+1nni2ELLluWd3zwxMbaSGNGKaDc7vC5so1AsQeYf43wlMTSEFWXqpZTmoYa6kc4alWEBeJLBzkQWrrzwh9SUg9UBwNVS5bxMCk2wJNAyvLugcmxqCseRoylbr7vPOJAZltU5iRFM0pDSbQWUrNm+PjKKrUMz7IJOb6uT8xGZN0ibjO1ctT4iAy7aLzktTDDOsUolOaNGZa8GoMddMB4xy1OSk/SpucBsIVtWkmugULVbHX584ErSDpAJLjDf8d0OhOS77JNSpLu4Dc4ak2zEvQmnYW7eyM/9qkJIxBxfVxin7RwNKYABu6n6RWtojZLwzWNvKFH6LtwIaFv2oSS8ITLQSsBnJo2b4BuLR77Q/yV3kjppjHEplhyA+aldXXgDgaw9Att+Tx0zSDjHV8P8YwSTbSWY0b+pyB3x9Os3yb2VvVWWyLDL/THLfHZ3oTZQyQhYo5DgGpAHs76xm/4+TZQv2fOEWgJTcxeinxIFXGqsCmBLgOWbHspH0W0+gdnYkFQpiSnDaWDDa8ZS/k3RW6s9YkMQRdxIrfNC1CxhbxKWOR46zzUJLVpeq1cMg8GStKwQa1GXEbcDG1bfQmcCbtxZV1fWY5s14JbBXKMebo60yXCpSwMyA4dtYp2xSkn4BwkvQdMlKSBkRi4o8K2pDKGbseztwjPm6QKakKzDGmqAq0kNbmuOqHGDMXJIemTmqxauL447KtEnTypgGZxx1D41xnL0kSKFhqEDTagDrA83i9SHI9D84uhjlicsoy120h6uKN3Rnrth5jziS5rvWgqfdxgWMTlZvItBLklnS/Md7tBJWkUy7qgrqjHOpxBjJn2twkvgLrtiMwRr27YzpqyTWgGqFxi2Z6Q6ZKicg3VG/OAWm2XqD1sTyy7IwFWjbHFTnL/ABlDWIe5prWBd62T/rHJkyhIUQQ1BV9bQiubewNYCZitucVoKzSTaOqSo47dccFpvAOWPx8cIzZ01XBvKImYpQwpBx+xWbUueSaVc+FYoLZcJqa4Z4MfOMvplBm5wFc1ROcHGDZtTNJjXxHCBnStQH8sIxCoiIhMUsaFuba7eCzHPscHzi/SAqKgaFw2+MNj4xaWTTGHoPY2/nZHt9vuiRjOYkLUrYPMtKi26BqmnAR6eb6C2pPqoSr6sxCuyhi3+A7QosCknMXkhvuknsh6P4Z9fTzCpilV29sDXaDt+BHtkfJzNbrLSDq/eKz2IAgn/wCcUrOSP/GsjtUItY5fAtfTwjlTPFjJUwase7kegSxQJQutFFAAPOaD2QZfydqOM2XL3JJ/OYril8FsjzXoNo5U7SNlSoUE1Ky+pAK/yx+igHoMvdhHhPQn0MRZ5wmdKqYtKVBqBIvUdg5wfEx7iXUu+DjOhB6z5YgDnDacemOPfZywD92DrKjzmKI7DClomhSyz092HGHJ5ugNg4DZVOyM1Mhr5GBpvjh/Ib6ijswpNuTChYIZufbCgWk9Uu7O+W7W3mIgQpJJD4aoBahePVzeuureUcLk/h2xgr89BOi9oijEhjXq1cB4EoFgQpnq749UMaU9kfBjswkEBqUofiuccXJZTs3s0wDVwil4E+vJg2jQ0ieVCYL1WJa6UqJehGIY55iPK6T+TgVMpRdgbqqNuUBdVnkMMY+jTqpqDiMxC1rkkgB6XQAOJzxJI7o2hKUfZnPWT7R8Stmh5kskKxGIYgga9TbRTbCokKNA8fWbboUruhNFJIKCCRdDgqYk0dIIO07Hgw9DFzutMmKIzBUo03gx6GGMskbPOzawlSPluj9ETFH+GopwNQCN16NuR6JTVlkITV7pM2XhqNa7493K9ALKSBdvKGBC1dwmO8aGj/QyXJVeSlIq4YLz+ssiOiOB+zB5Ejw1k+TmcoC/LAb6M5LO/HZF7V8nd31jcGNV3j2AR9Q+boS73XxqAG5CKmzAhwQO7tOMa8EaM+Vnyc/J4SXHSFJaolpA/rmBXZDCPkzpjM5Sx+Yx9QNno2O125tA5lgSoMQDscnvh8EQeVnyKb6CqvMhg2JXMSOwB4Ov0JmhLiYncgTFfhlx9Tl2K6aAAYUSB74L0BfLi4if8Zex8rPkKPQicoVSuuZBSON5o0pHyci71jX6yvCXjxj6RNlutryRsvHwjq9HFwQttjlSe0QL8eKB5WeAk/J/KTVSVKbIIUe8gdkXV6JSXYSJqtQZCP8A6P2R7xej6UY7g3IxxEkJODPtHcSDF8ESeRnzS1ehdS1lb609vwhXfAv8DqZ+glt/rTSe5o+sGzAihAO0N3GE5stCcVNXAAnmzmJ4Ij5WfMZnoUknFEsj6yxxdo5/hseqLRIJGXRJT2kR9RRLTiO/zha0XCr+EVFme643O0S/x0PlZ86T6Fkh70v76f7Ike+ToxA/ykDZdIiRP+KVymoZYzbmB3RBsDjePKBzFB2UDvS/hSOpQl6OTxfvjuoysgkMrAbWBPuiCxXj7Q+03lFkBSSDcWfjaIJOvrLhFdqh4NBQrOGVdNASX1AxL9cK7S3jBeuzFYfUK9rGO/MiSCQTtDdvVEKgsc0eceHni5gtstASGDXiCwLsWGbZZcRAUFMtPWUEAkmpD8AIyrX6R2ZJpeUQW6qNbEnrNSgrsjyvycqi2d+DE5UehvUywy8ITKwQNWTVPZwrGFavTWShL/vCaBrvPA1O7XF5HpPIIQ6lpKnIFyoFQAWJ3xwTzKR2x/HkjZ6KhWSUp1HID3PzgBsBL5DZRmLjxzyjkvTUlRH71Lq6oBcOxVg+ZrXaNkdkz7zgKcZEMwCS+UTeNhrkVgl2M5aqNnXN6bhAVKZIcPXVxhi1rLMxGDMHbrdZgKime3KOTF0AfFqs+OFdQ26orVehbP2JTDStA58jC9qmAkGrbsKHGGdI2cEsCARy1l9WUZ08hIZRoBVtuW+JaadDVSXQ3oqYFTL3WNHZnIfqjDjyjXUsDGnGrbsYy9A2MlKilIIFEnYKgYjIxoLDFro4Gna8e3+Mv9aPJz/uxeXakOzEDcRyfHnDXRk1Qo01LHjBkygz3Bvp5wJc6UMjuF5uwR00YAV2iYqhulufexi6r11jMSNl1/wHHhFl2ph/CYa/1AgapgUOqUpO1KSebwDFZ1qVsmNqBDcF07Isi+ouorL5dUeXfDYnkJFEK20Hc7QQTUgOVAfbT/bBQWAVLWGZjsUAfzvFujBPXCQd4EH6VB1K2j3QMu9ARwh0Ir81SMGB2D3tHRKAxCtlAeTBhHLVNwJUaZdV4htaWclQ3g0+6DAMDMlJFajasv2FQEM2cH/t1wy8THRKBS4UpQ3n3QKZLID3RvKj5mChBTKVgWbYR5RJkhNDSnxqhdVnSC5ug60gq7xHaYhZ/wDWowCB2magFlFINKhNTz8ogmD2VpJGQAfjn2R2YCSxukaw474xNJ6JRevJF4jNILjilPjEu14GjXY/z8BEheROWEgdJlmkk8XQ8SHYUaksn6P+0R3QcIGbHgRACQFYj7JKvwjxhefZFKqFf0F+aosY+pCRiWP1yPGFplrSKJF5W8Fu0wFNgBYqU+6WKcIpMsYeiFk5EoSB2F4QwkpSyWKa6yG7osnRpOJVzV5wqqzTgcUgcEtzfti9Sqs4PmLySNwBHdCcugqysjRod19Yjj8DGCCxS39U8oNPtASUsWAJcNiGo24tyMAGkXvE02mPncrjZ7eJSroy7do6WpaepQKJfax+KwRNlQogioAJdnfERDaC1WvnzBIGqgEEM2hBoGNXYvRm+Mo4HVno/wAqM60aPQVBTB3pTtjPl6LHrIJQTzu5PvHfDNtkkzksTUMSFEMliCVZZsMKnfDJnMcNdByiDT+gUm12lBDTekSDgsk8jl74vL9LLqWmSCVCoKDmNYOuOdK5esUEsZ5Py2cYuMmjKeOLXY/YtMyJwN2YQSS6FEpOGAqx3AwlpGTiHUGKLpNXYgnMNgK1jKt1lSoqADXahWHLXxjKlaQm2dTK68kn1TUpH8hJpuwjoU78mDw12j6boYFMugYKJLkHW2wZQaZZFO98gbEP3kwjZbH0kmWoVSpCSk9YliAXoA3MweTZFJ9VROweSiI+lxqopHzk/wBmMSrKgFyXOtgPyx1U5TskIA13wOxiO2F7Ql8ULJ1hKRA5UknC8n7PlGhFDc5ClUBf7L9tyF5lnBoVtup3gRddgnZzC31m74qdHqAZUwHaQjvKYQyqFJRgVqO8CKdMHvdYbHX4PFpNlD1mI3Ufug8ydcPquMjQeFecAGYnSp6S6lA/rNeIjT6eZgpIGQqod8LTZSlqvXinUEsBDUqwzA5UVkHWAfxGCgBrll/XLnJyoDiTHLPNXea6VDMlk8mFecXnWBKQ5fl5UhdHRA+qo7yfAmGIcnIUBS8nU97wEKdBMUGupPPxLQxLnSQWCSDqqe/ygi7UjAEDn5w7EZ6dETNd3cseUdXo8+0tTbFqPdSHrNag7dJXaCPxECKzyAX6QjcQPzAQgE7PZ+jFHL4C+PEwzLDj1VKOxQpzJi/TS260w8VjuTWJ86lEeLKPdWAAa5aXqJo/8nvjsD/aEjUfuK8okLoova7YonEN/qA/kJgdmmOrrdGNXVUo8yGgirURUqScmIJbc2EKKCF4GYDqDt2NDYxuegubsxhsYPyLwumWBivko+MMyNFuGMuafrN3lUFGgZYD3A+03vwq8IBgECXj0gPGsXEtGSrxf2VHtEdnWAsyQlO4XO0pJ7YxNMaSNmSCtyVG6C4Vk5w2RnmlrjbLxR2mkh21zQX9WmZNNppVhGZbpiUi6ReVMUBqokBlEEskuwpSM+X6Q0wABxqAwDFm3DtjH0ppZRmZBy75sTR9jh2j5qUtnSPpceFxXZ6pM5KWBPWXqrx2ZwqnSaFKUi8OreGId0je7Y8o8uPSEiY7OQA2wHWczQV2wpJ02FGYLt1RYqUWy84jikbdX5PTzpxSssrBbEml7qgkiopRqa47ab9xBSLzqS+zB23P2ZvHlFace+t63VIAfq3jiquNWjXsfpbdQbwNcSQ9AAPikS8LXoe/XTNeUCTkKnN60HlEnzw4UCwrUO1Iwl+l6EAhSlLYghmABNS4z1wlaPTSSRgXfV74OKfpMh5I320eimTQp3AY05Y8/OFVSBNWlFC6hydj2R5eb6WIOAUORpxjf+T62otFsSCQAlKldaiaBhgdZEb4ME3NJr2c2fLBQbTPoFjWlISm6AkAADqUADAVeNJSLySZZCfsg+Y7IAZcsK9RJ25dq4fQOrS6gfyVPNIJj6Y+aFJcmewBmD7g8o7NszUVNUDqAHujiiFFry3ydL/jEWRLuUUqY+pyO6ChWZ4s7uCtZ3qA84bkpQkXSyhsUk97Q3OvBL9X7V495hEyb3rJB2i6B3wJDsKJiHZKUbHI8CYKZi0ikpP2TjyEBTYUpqSjZmB3wVE4JdlltiU99DDEc+fTM5Sud0Da5ELrt17GZd3pftg/SoUbwvcAkv8AG6FLZJUS6EhO1T9waACqphGKir6oHeTF7pIe6vt8CYovSBSOuXI1JLf1RE6RQrGaU7Cm7+VoACJlhY/hqCtb+CqQt8yI+lx/4mNBF0h74bbn90xZKM76G7O0wxGaLKke0BvJPdBkyEs4uq+qHP4oY+eg0KpatpJ/KIky61JfSfUVT8T9kACM2TqkBtZcnsNIrLvCnQJO1sOcXm2kgFpLfbI+OUJyrTOSp2QkbSo+MTYzTH+ieCVN3xICi30qqW/x/PEh0FGldljFKj9j3CCpmoSKIKdtE+LxkTFjJKm+sk96PGOJQTQIfeU+CIoo1Jlr1EV1qeA9Ks0dJ4++AixTcgn7UW/Y5UHUoDYH8IAHZFsuhlKSBvHvj5p8rPpDLE2TLSq8UpUohIqL90AHgDzj2k/R8hB/eEcz40jyfpNoiyKUVXFEkYhTXRk1WMYZv0d+DXDammvJ86V6SK+geccV6TTMh2w5a9CpCnSojUCXhCfYK+od/wANHkrj+HrOef6T/ES/owBWl0k1QRhhsiq7AX9rl74omwrf1VYH2TqjRKBlLJl9h5dtSosC1KBR25bYdmzg2JHtDfm0ZadFE4pVyhxGhiQKHipmhScEVF5PgnappUXJrCahGydCKfGm9/COfsLb2+YaBZYr2RPHJ+jGCo978lTpnzFMlTy7t0qAoVAk13DnHmEaKY49j90eh9GNGqXPSEFAUKh1JRyvu52AGNIZlsqMZYXq7PrJsajVASl8kpBPMOY5KCkestTZ3kk9xJ5CE7AZqSelMogZpmICgduAbthyTbSSQAheprQlzvDU5mPRTT7OFpock2npaAltiZgPgIH82SVMUqJ1dI55QFFuVhclvqTMJ7yl4ibaoUP7sfWbucxVIk0kaJlpBox1kA9xPdCsyZ0bMF/ZZPeI4baNZOrHzEVnaTIHVSsjVU8WeGILaCSKS7x1KWzdhJ5wt8ymGvRl9jK/EXjqLbNON4DWEt3t3w1JV1XK5jbDTsVCAXShYHWShv5gl+yGfma1iikpGwA9wjiba2ClNtA8TA7fpaU2N4/VB9x7YdgD/YyB/EJL6kpD84MLJLQOq/2gB8dsZ8melWBc6iAl9zpEOy1rVQgjYVJHLCFY6AKnodwi8raH7xDMu1huusJf2boHnHOgZ78wpG1ST3RBPlpH0vtJ8Idio5OtKRRGP0iKc0hucVFrmCrJO1j4Uiqp8pX+WCfqP3AxVVpUGKUAAZFHnWFYUMpmXhVDHWn3gCFrTbkoAdK1ElurdJ3nrQSZpBJHWSkHcVeFIDOtUoDBb7EkDtIEFsEjiZrh2VxH/CJAkzkalck+cSFbH0GRppAPVlk72HcIJP05NP8ADlIH1ySeVBD8mSFB0pV2H3xW02ZQGCt7r8IoZnSxPneslI3P4mLDRykms67sfweCOWqsj7wz+MoGbrh3V97yhgXWEJHWnlWyg74x9JAL9Q113gRyYx6CVZ0n2Zna3aI7OkhiAgPtP/OFJWqKi6dnzfSGjFJrfSdiSP7Yy51jOZ/q8gI97pSwKTV1D7D8rxw3R5q2LmmiVXuCe3rPHi5sagz1sORyRjizEYdjnuiJQXLA4HEEZbRGhMkrHrA8BhSKSpqX9Yg7aRytnRXwzvm4HrM+wR1dkEPTJuqZ2xSWl6lY5GJbRVMT+bMan+l/GCKkIaoJ4Ad7w1dRSrvqjq5Z9kqHH3QJkyMoWRLmhA3B+UNWI3FOMdZZO8NUHjBTZScC/J+6HdH6Om3goJUwxdKSOILRpC2+kZzpeWeh0MFzEitnQBRloSQfuhPdGshCU0KUY4plqA7C0AsCEpAvGSvLrS1I4UeNeRNoyFITWgBOvgY9vEnR5GTyDlWQLoFzDsuKHdFxYilVVgarwvd5ixssxd7rgAFjQ5QFVkYddZ3FKjypGxlQe1Kl51OZEthzYwl0iRgqnbybwhmTJlmt5T7Eqhicu4kXZaidZAPmYYjFVMdwApXAeEWK0sAZSydrkQyu2KUeskg/VBGr6MS6cSle9LjwgQCAsUwqcJA4AEAbbr84kxRSazN/Vp4RpSpSj6omcwPCOGwKL30PlVQ8EwgE5doln/MI4OOUcRIk3n6ZJO1x3mGP2CnG9LfUS/iI5J0eArrqktxf+kmGAwLIlnKbwelXHfBVsB+7kgbcO4GKIkJT/Dmy08K8zA7TKmq9aa/EtydoYvZyaZxyA7fFPdFRYlAOSrcDeHJRIgCrI/rzEjl4QGVYkksJhO4K/tgAaVOf2Evlgk8bqvCLIXTrII1ELLbxeEUFlCRWXMP2gPxCGJc4MwQQAM5g8xCsBVSVZXuw/miQ78+TqTxme6OwX/YhU6JURirkoQaXoyan25rbAtu2NCWsEF1TlsT9JsN2uBzrQmjpXiDUq8YhtUa0ds0qYBQzTwAHaYrMK3AYmt2qkZ8I4ZoJIGdcFQvPsJYkXaMcFZM/sw76Cux6bb1gC9LzGbdwELLtYc9RsM9+yKSkzA4KXGNQrYKUpTxilpSrrKJKWI+meqwGrfE7UWogLQskPeAbWT7o83bphZyUl9rR6GbKmAE3XDmvuZ4RUpTFwAH1E/ljjzS26OnFHUxBbCkVII+yYHNtIULpS7/9sd8aKpYJ9c/cEBn2cYpUCdoI8Y8+SnXn/p3Jw+GWuzpb1f8Ab98Ws9kQMSrbRu5MNrl0qx4ecEvICR1A+8h9tIyj5NG3RFyZRZioNXEnvheZJScHJrlT8UFYEggMBle8zqgfRM/WSRqvJ8TFylfpGaVe2IWhSR6wFP5mi+jrR1v3ZJGeJbk8PrKLrVr/ADD+2KaNaWSUqYmjG9rp6rQR8+RSqvA+iyTSl+kSnYUzD3II7Y9LomwWhAYTEqY5G5jr6vfFNCyZiZZA6zEvdmOGcHBSjlDyrYQpV5Fbyh6wamWGwx6mGNdnnZJWMpmLSVBQCusX/fNkMgkPzgM3SKkgskj7addKkGASJyCpQuS/WOK21DVHbstSaJRnULSag7dsdMX0YyXZ2bpNTYEA0crSTjq84L0stRqq790wafcCB1sSMLuRc4JfKLS7YlODH7JOXCKvsmuhVUpLi7NOeCffBRZScZ6/unyMW6cFyqlQBlifrbYKtSMQHpr8zFJktAjYwMZhLa3w5CAzZKQosi/gXSActpJi080LJIpqR5QuBNCgxWCzeyN0JsaRFWshwJakjUA3hFekB9YzBvIjRQqeBVL7ynwgZmqPry+/wEUITlTEgliCHzbyh9M6WR6zbCQPOASDJAN5BBc4u3fFpyKdRUgD6ofthJ9C9knWcHAp++n+yBEKQHBR94/lAgKzOf1kb7qW/DEWld0uqUfu+QhOQ6Im1LcnpEJwNA+zEmIi1uSFTE8Dx+iYqmcSUjo5VQrC7WoOuCylLvOJKahsNT7d8JAwKp8t/WT91PlHYe6WZ/0e0xIoLMaTPvBV1eI1ZhjmNp5RlaS0mq4OvtNMKHZuiRI8yWR6nbqkxnQ1tXMuqBT7QYp1HdqaH7RbHVdN32geq1SBqiRI0hJ6oUl2LI06AQkgUZ6GoxhwaalpFQlikezqVXHYYkSCOR9jlFCOkNPDAVe8WIbJOqMqXpDqYCmJbNhEiRzZJybNcaVCtm0hjQYt6ojq7SCKgY6jwwiRI5pSdHTFIXowDJqSKh8gRDXTslLBLGnq5vtESJEobYEr2YluNSOGMLKnFwyU1STy4RIka6Ix5GWV0lwqKQA/0tRY5Q5IROQEsQAXwOz9Y7EjRY0n0TyN9CsnTxvEG8XzvVrdY4VgVm9I1i0Ekkhicsgrg+NdsSJEqT+kSSo0bH6VKTNStQcgLLNSoWoU3tGlYNPhNlGsBKjvdz484kSNsU5ESimxSzaQmi0rWqYogpBZ8mCn3tTjD9j9IyejUpLpdZqo4lTOabYkSKU3F9D1TRfSvpEhBKbqCSAoevlcNOcBlekYWhSUJSFstQ9bAdavCkSJF809qMdFR2yekqFIR0gYlCSWejYt2QzK0pLWtbJ9QZPW6lRz4R2JBjzSk6ZTxpINZdPyyhHrJJbACgqfCG5vpOhKHHSlmxIGLN3iJEjojkbsxlBKgY9IUFRSekqr6WuIZ0tSSxmAuzOCCXA1bYkSKU2S4oMNFoWR1lAsqh2UygNq0SmWkEhRvYVGbxIkDk+wiheVZiyWlgkULq2Nsiy5kxBJCEBlJbPx3x2JGnqyW+x8W+0apfIRIkSAR//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3014" name="AutoShape 6" descr="data:image/jpeg;base64,/9j/4AAQSkZJRgABAQAAAQABAAD/2wCEAAkGBhQSERUUExQWFRUWFxcXFxgYFxwaGhgXGBUVGBccGh4YHCYeGhojGhwVHy8gIycpLCwsFR4xNTAqNSYrLCkBCQoKDgwOGg8PGikkHCQsLCwsLCkpLCwpLCwsLCwsLCwpKSwsLCwsKSwsLCwsLCwsLCksLCwpLCwsLCwsLCwsLP/AABEIALcBEwMBIgACEQEDEQH/xAAcAAACAwEBAQEAAAAAAAAAAAADBAACBQEGBwj/xABIEAABAgMEBgYFCQYFBQEAAAABAhEAAyEEEjFBBVFhcYGREyKhscHRBjJC4fAHFFJygpKywvEVIzNiotIWQ3Oj4lNjg5PDF//EABoBAAMBAQEBAAAAAAAAAAAAAAABAgMEBQb/xAAlEQACAgICAwACAgMAAAAAAAAAAQIRAxITITFBUQQyImEUI6H/2gAMAwEAAhEDEQA/APHmSqlKb4GZKsh5NDM21Jb1DxVhCyLY2VK1ji7NXRaUlYO/FjFUpJODxOmWS4APGGrRbF/QTQABmG/tgABLkimQ3ROhbCjVwiS7TMJe6aZPSG5SlMSUhzhx3whoX6AtQ4wREggVDmCJQpQLBi4xiLkrzZoVjA9DQm6+3fFUWWrsOYg8m+olJUAMmFI6ZSh1r1BTCsFhQslOsZ6osmxdWgAz/WDImk0Cg4/lEdKFZkHXT30g2CgaZO5sDT4rFjZcagbHiiHySKHIPTzgq0kVZtuXZBYwQs7B7wr+kWmyRQpJA269+qGEFaiEpKQdod4ZloXdwSSCXpjqgsVCaLEWGZzo+7cIrOlVIFMnGzDY0M4ki6G11+GiwQcg4ELYdCIkAH1hyjqrMnWD8VjQVIPPZFxZ3LFm/SFsPUyk2QPr1R1dlB9kUzMaiLIkPnWogpkgnDKBzBQMqVo5LvTbSOosSVEVBIp8PGguzE4GE5OhbpcnCuMPboNezpsiWYd0ETYkDEPDkuRQcfGLqlgYn4wiLZeqM9NjG2Liyphsy45KlMMuEFsdC8qSjIGILIkAslzDcsECCImB2xgthSM3oXDgDCAqQcGamrfGvdDfG2OZnd2wE6mUhC2LCoOqLITMuuRU9lY1L0BUXatPfBYUJJkkirPEh4RINmOjJ+bBJLLAJzOyIqQAzAKxwPxuhlNnTgQMu6LIlJBonVD2I0FZck49HQYOa14tFkhR9ktzamuHb6jiMNkWvENShfsGMFlaAfmNHKGPKKqsoJA30huTPcDOkAuqJFGxrygseqILKQA1S+7KLTLC4wDmLyVVqaB+VYHOtfjAGqKI0c1Hzxgi7OxZw0WROKno2Dx3pK7aDlWE2UooF80S7hnHx5xE2EPTbDqrObuDZ8YpKQHI1UhWPVCaJQSSzYQwmyA3aYvlDSbGC2vCDJli6QTQY+YgTFSFZVmCWYA4vSJNq7tv1iLTRkGOTjU8DlpciGFHZcqm9uTwYWcZ0i0mSSO2LTlXTvgCgS5IJgQADtqx5QQrqT8au6BzVNQQBRABz84skjfCc1SqgUg0jADW8FoKC07fCOzFY0zHcYihXZTwii7WkFs/d74LCiweKX37IGu01pvO4D9InT1AzNdlcIGILOoCdzwIzTDi5bpIOfh74ztITbicK4kbcANmuAAi57NFpaw7jfyjJXpF0pO+8NT+EERpFITjl3wMVo0Z1oEUQu9gc4z1W9CnvE8GGW2EpemQnftOw4wid0jfmrIODvT4+MoBNdQZ2rlqjI/bYodeNfjOCSbc5AvMAKnJ398AuRM2DI2xIw5+kjeLKpEgtj2R6OXKBOp++kdSgPjn8eMKzFlxWAiaptpV5xJtZoLoWEVBJujJiB2xmoti3S+beMFmTrnrHbj8ZwUKx5KGG+OXWxLfH6Qsm2pKSSWYZxJU4HPb3wNjGJSQQzQRMgAg6qcMYQNpU1Gdy+6KzLQokh2FKwAPpXUmm7k0WWyWar0jLNoyozc4NKIoHy7SYVgaBtJZvg/AilnkEqfeW4EQqZ7ngS+QaKzNLezh9I6qPTWIasTdG1cDDi42+GuErWSomrB8dYL+UJftkKQAMWbk0JDTQGWbHdD7E2jVs01gWDhm8otNtrB8DhxyhOXpRDU34Z4Dxiq7SkuM6GEFmjItZOwBuODwKbaLzglm98Za7cUl8R+vdFjPY3n1HhQ58O2ANkPCfQtrpF0zfwjuY+MZ3zwly1HLZDOvKEhbFncM9pLjtEAnJG8ua+GdO2FTa6sMXLboSnFTqA1d1THdGkLIdxdqeeHxqh0LY0Js5RF4DDHsw1wHpQVB6XiN7Jrx2waXPYkCjBLUycXoWtx6wL0bhl+sFibDBTLYsQCf0igtKHJU7g3hv/RopM0kgEUqWrujNtRBBO2mwBvIQ02S2bE3SruxDsSn44PGTN0mQhS2vGgxGQistSS5FN/CggaSlmIxrsd2MK6E52Lo0mo1KQM2DsdQ3Yc4DNSpnwd+GENmcGIYEA6sMTTi0dUm8lNKAEkbX/SL2M22xSSk+1nni2ELLluWd3zwxMbaSGNGKaDc7vC5so1AsQeYf43wlMTSEFWXqpZTmoYa6kc4alWEBeJLBzkQWrrzwh9SUg9UBwNVS5bxMCk2wJNAyvLugcmxqCseRoylbr7vPOJAZltU5iRFM0pDSbQWUrNm+PjKKrUMz7IJOb6uT8xGZN0ibjO1ctT4iAy7aLzktTDDOsUolOaNGZa8GoMddMB4xy1OSk/SpucBsIVtWkmugULVbHX584ErSDpAJLjDf8d0OhOS77JNSpLu4Dc4ak2zEvQmnYW7eyM/9qkJIxBxfVxin7RwNKYABu6n6RWtojZLwzWNvKFH6LtwIaFv2oSS8ITLQSsBnJo2b4BuLR77Q/yV3kjppjHEplhyA+aldXXgDgaw9Att+Tx0zSDjHV8P8YwSTbSWY0b+pyB3x9Os3yb2VvVWWyLDL/THLfHZ3oTZQyQhYo5DgGpAHs76xm/4+TZQv2fOEWgJTcxeinxIFXGqsCmBLgOWbHspH0W0+gdnYkFQpiSnDaWDDa8ZS/k3RW6s9YkMQRdxIrfNC1CxhbxKWOR46zzUJLVpeq1cMg8GStKwQa1GXEbcDG1bfQmcCbtxZV1fWY5s14JbBXKMebo60yXCpSwMyA4dtYp2xSkn4BwkvQdMlKSBkRi4o8K2pDKGbseztwjPm6QKakKzDGmqAq0kNbmuOqHGDMXJIemTmqxauL447KtEnTypgGZxx1D41xnL0kSKFhqEDTagDrA83i9SHI9D84uhjlicsoy120h6uKN3Rnrth5jziS5rvWgqfdxgWMTlZvItBLklnS/Md7tBJWkUy7qgrqjHOpxBjJn2twkvgLrtiMwRr27YzpqyTWgGqFxi2Z6Q6ZKicg3VG/OAWm2XqD1sTyy7IwFWjbHFTnL/ABlDWIe5prWBd62T/rHJkyhIUQQ1BV9bQiubewNYCZitucVoKzSTaOqSo47dccFpvAOWPx8cIzZ01XBvKImYpQwpBx+xWbUueSaVc+FYoLZcJqa4Z4MfOMvplBm5wFc1ROcHGDZtTNJjXxHCBnStQH8sIxCoiIhMUsaFuba7eCzHPscHzi/SAqKgaFw2+MNj4xaWTTGHoPY2/nZHt9vuiRjOYkLUrYPMtKi26BqmnAR6eb6C2pPqoSr6sxCuyhi3+A7QosCknMXkhvuknsh6P4Z9fTzCpilV29sDXaDt+BHtkfJzNbrLSDq/eKz2IAgn/wCcUrOSP/GsjtUItY5fAtfTwjlTPFjJUwase7kegSxQJQutFFAAPOaD2QZfydqOM2XL3JJ/OYril8FsjzXoNo5U7SNlSoUE1Ky+pAK/yx+igHoMvdhHhPQn0MRZ5wmdKqYtKVBqBIvUdg5wfEx7iXUu+DjOhB6z5YgDnDacemOPfZywD92DrKjzmKI7DClomhSyz092HGHJ5ugNg4DZVOyM1Mhr5GBpvjh/Ib6ijswpNuTChYIZufbCgWk9Uu7O+W7W3mIgQpJJD4aoBahePVzeuureUcLk/h2xgr89BOi9oijEhjXq1cB4EoFgQpnq749UMaU9kfBjswkEBqUofiuccXJZTs3s0wDVwil4E+vJg2jQ0ieVCYL1WJa6UqJehGIY55iPK6T+TgVMpRdgbqqNuUBdVnkMMY+jTqpqDiMxC1rkkgB6XQAOJzxJI7o2hKUfZnPWT7R8Stmh5kskKxGIYgga9TbRTbCokKNA8fWbboUruhNFJIKCCRdDgqYk0dIIO07Hgw9DFzutMmKIzBUo03gx6GGMskbPOzawlSPluj9ETFH+GopwNQCN16NuR6JTVlkITV7pM2XhqNa7493K9ALKSBdvKGBC1dwmO8aGj/QyXJVeSlIq4YLz+ssiOiOB+zB5Ejw1k+TmcoC/LAb6M5LO/HZF7V8nd31jcGNV3j2AR9Q+boS73XxqAG5CKmzAhwQO7tOMa8EaM+Vnyc/J4SXHSFJaolpA/rmBXZDCPkzpjM5Sx+Yx9QNno2O125tA5lgSoMQDscnvh8EQeVnyKb6CqvMhg2JXMSOwB4Ov0JmhLiYncgTFfhlx9Tl2K6aAAYUSB74L0BfLi4if8Zex8rPkKPQicoVSuuZBSON5o0pHyci71jX6yvCXjxj6RNlutryRsvHwjq9HFwQttjlSe0QL8eKB5WeAk/J/KTVSVKbIIUe8gdkXV6JSXYSJqtQZCP8A6P2R7xej6UY7g3IxxEkJODPtHcSDF8ESeRnzS1ehdS1lb609vwhXfAv8DqZ+glt/rTSe5o+sGzAihAO0N3GE5stCcVNXAAnmzmJ4Ij5WfMZnoUknFEsj6yxxdo5/hseqLRIJGXRJT2kR9RRLTiO/zha0XCr+EVFme643O0S/x0PlZ86T6Fkh70v76f7Ike+ToxA/ykDZdIiRP+KVymoZYzbmB3RBsDjePKBzFB2UDvS/hSOpQl6OTxfvjuoysgkMrAbWBPuiCxXj7Q+03lFkBSSDcWfjaIJOvrLhFdqh4NBQrOGVdNASX1AxL9cK7S3jBeuzFYfUK9rGO/MiSCQTtDdvVEKgsc0eceHni5gtstASGDXiCwLsWGbZZcRAUFMtPWUEAkmpD8AIyrX6R2ZJpeUQW6qNbEnrNSgrsjyvycqi2d+DE5UehvUywy8ITKwQNWTVPZwrGFavTWShL/vCaBrvPA1O7XF5HpPIIQ6lpKnIFyoFQAWJ3xwTzKR2x/HkjZ6KhWSUp1HID3PzgBsBL5DZRmLjxzyjkvTUlRH71Lq6oBcOxVg+ZrXaNkdkz7zgKcZEMwCS+UTeNhrkVgl2M5aqNnXN6bhAVKZIcPXVxhi1rLMxGDMHbrdZgKime3KOTF0AfFqs+OFdQ26orVehbP2JTDStA58jC9qmAkGrbsKHGGdI2cEsCARy1l9WUZ08hIZRoBVtuW+JaadDVSXQ3oqYFTL3WNHZnIfqjDjyjXUsDGnGrbsYy9A2MlKilIIFEnYKgYjIxoLDFro4Gna8e3+Mv9aPJz/uxeXakOzEDcRyfHnDXRk1Qo01LHjBkygz3Bvp5wJc6UMjuF5uwR00YAV2iYqhulufexi6r11jMSNl1/wHHhFl2ph/CYa/1AgapgUOqUpO1KSebwDFZ1qVsmNqBDcF07Isi+ouorL5dUeXfDYnkJFEK20Hc7QQTUgOVAfbT/bBQWAVLWGZjsUAfzvFujBPXCQd4EH6VB1K2j3QMu9ARwh0Ir81SMGB2D3tHRKAxCtlAeTBhHLVNwJUaZdV4htaWclQ3g0+6DAMDMlJFajasv2FQEM2cH/t1wy8THRKBS4UpQ3n3QKZLID3RvKj5mChBTKVgWbYR5RJkhNDSnxqhdVnSC5ug60gq7xHaYhZ/wDWowCB2magFlFINKhNTz8ogmD2VpJGQAfjn2R2YCSxukaw474xNJ6JRevJF4jNILjilPjEu14GjXY/z8BEheROWEgdJlmkk8XQ8SHYUaksn6P+0R3QcIGbHgRACQFYj7JKvwjxhefZFKqFf0F+aosY+pCRiWP1yPGFplrSKJF5W8Fu0wFNgBYqU+6WKcIpMsYeiFk5EoSB2F4QwkpSyWKa6yG7osnRpOJVzV5wqqzTgcUgcEtzfti9Sqs4PmLySNwBHdCcugqysjRod19Yjj8DGCCxS39U8oNPtASUsWAJcNiGo24tyMAGkXvE02mPncrjZ7eJSroy7do6WpaepQKJfax+KwRNlQogioAJdnfERDaC1WvnzBIGqgEEM2hBoGNXYvRm+Mo4HVno/wAqM60aPQVBTB3pTtjPl6LHrIJQTzu5PvHfDNtkkzksTUMSFEMliCVZZsMKnfDJnMcNdByiDT+gUm12lBDTekSDgsk8jl74vL9LLqWmSCVCoKDmNYOuOdK5esUEsZ5Py2cYuMmjKeOLXY/YtMyJwN2YQSS6FEpOGAqx3AwlpGTiHUGKLpNXYgnMNgK1jKt1lSoqADXahWHLXxjKlaQm2dTK68kn1TUpH8hJpuwjoU78mDw12j6boYFMugYKJLkHW2wZQaZZFO98gbEP3kwjZbH0kmWoVSpCSk9YliAXoA3MweTZFJ9VROweSiI+lxqopHzk/wBmMSrKgFyXOtgPyx1U5TskIA13wOxiO2F7Ql8ULJ1hKRA5UknC8n7PlGhFDc5ClUBf7L9tyF5lnBoVtup3gRddgnZzC31m74qdHqAZUwHaQjvKYQyqFJRgVqO8CKdMHvdYbHX4PFpNlD1mI3Ufug8ydcPquMjQeFecAGYnSp6S6lA/rNeIjT6eZgpIGQqod8LTZSlqvXinUEsBDUqwzA5UVkHWAfxGCgBrll/XLnJyoDiTHLPNXea6VDMlk8mFecXnWBKQ5fl5UhdHRA+qo7yfAmGIcnIUBS8nU97wEKdBMUGupPPxLQxLnSQWCSDqqe/ygi7UjAEDn5w7EZ6dETNd3cseUdXo8+0tTbFqPdSHrNag7dJXaCPxECKzyAX6QjcQPzAQgE7PZ+jFHL4C+PEwzLDj1VKOxQpzJi/TS260w8VjuTWJ86lEeLKPdWAAa5aXqJo/8nvjsD/aEjUfuK8okLoova7YonEN/qA/kJgdmmOrrdGNXVUo8yGgirURUqScmIJbc2EKKCF4GYDqDt2NDYxuegubsxhsYPyLwumWBivko+MMyNFuGMuafrN3lUFGgZYD3A+03vwq8IBgECXj0gPGsXEtGSrxf2VHtEdnWAsyQlO4XO0pJ7YxNMaSNmSCtyVG6C4Vk5w2RnmlrjbLxR2mkh21zQX9WmZNNppVhGZbpiUi6ReVMUBqokBlEEskuwpSM+X6Q0wABxqAwDFm3DtjH0ppZRmZBy75sTR9jh2j5qUtnSPpceFxXZ6pM5KWBPWXqrx2ZwqnSaFKUi8OreGId0je7Y8o8uPSEiY7OQA2wHWczQV2wpJ02FGYLt1RYqUWy84jikbdX5PTzpxSssrBbEml7qgkiopRqa47ab9xBSLzqS+zB23P2ZvHlFace+t63VIAfq3jiquNWjXsfpbdQbwNcSQ9AAPikS8LXoe/XTNeUCTkKnN60HlEnzw4UCwrUO1Iwl+l6EAhSlLYghmABNS4z1wlaPTSSRgXfV74OKfpMh5I320eimTQp3AY05Y8/OFVSBNWlFC6hydj2R5eb6WIOAUORpxjf+T62otFsSCQAlKldaiaBhgdZEb4ME3NJr2c2fLBQbTPoFjWlISm6AkAADqUADAVeNJSLySZZCfsg+Y7IAZcsK9RJ25dq4fQOrS6gfyVPNIJj6Y+aFJcmewBmD7g8o7NszUVNUDqAHujiiFFry3ydL/jEWRLuUUqY+pyO6ChWZ4s7uCtZ3qA84bkpQkXSyhsUk97Q3OvBL9X7V495hEyb3rJB2i6B3wJDsKJiHZKUbHI8CYKZi0ikpP2TjyEBTYUpqSjZmB3wVE4JdlltiU99DDEc+fTM5Sud0Da5ELrt17GZd3pftg/SoUbwvcAkv8AG6FLZJUS6EhO1T9waACqphGKir6oHeTF7pIe6vt8CYovSBSOuXI1JLf1RE6RQrGaU7Cm7+VoACJlhY/hqCtb+CqQt8yI+lx/4mNBF0h74bbn90xZKM76G7O0wxGaLKke0BvJPdBkyEs4uq+qHP4oY+eg0KpatpJ/KIky61JfSfUVT8T9kACM2TqkBtZcnsNIrLvCnQJO1sOcXm2kgFpLfbI+OUJyrTOSp2QkbSo+MTYzTH+ieCVN3xICi30qqW/x/PEh0FGldljFKj9j3CCpmoSKIKdtE+LxkTFjJKm+sk96PGOJQTQIfeU+CIoo1Jlr1EV1qeA9Ks0dJ4++AixTcgn7UW/Y5UHUoDYH8IAHZFsuhlKSBvHvj5p8rPpDLE2TLSq8UpUohIqL90AHgDzj2k/R8hB/eEcz40jyfpNoiyKUVXFEkYhTXRk1WMYZv0d+DXDammvJ86V6SK+geccV6TTMh2w5a9CpCnSojUCXhCfYK+od/wANHkrj+HrOef6T/ES/owBWl0k1QRhhsiq7AX9rl74omwrf1VYH2TqjRKBlLJl9h5dtSosC1KBR25bYdmzg2JHtDfm0ZadFE4pVyhxGhiQKHipmhScEVF5PgnappUXJrCahGydCKfGm9/COfsLb2+YaBZYr2RPHJ+jGCo978lTpnzFMlTy7t0qAoVAk13DnHmEaKY49j90eh9GNGqXPSEFAUKh1JRyvu52AGNIZlsqMZYXq7PrJsajVASl8kpBPMOY5KCkestTZ3kk9xJ5CE7AZqSelMogZpmICgduAbthyTbSSQAheprQlzvDU5mPRTT7OFpock2npaAltiZgPgIH82SVMUqJ1dI55QFFuVhclvqTMJ7yl4ibaoUP7sfWbucxVIk0kaJlpBox1kA9xPdCsyZ0bMF/ZZPeI4baNZOrHzEVnaTIHVSsjVU8WeGILaCSKS7x1KWzdhJ5wt8ymGvRl9jK/EXjqLbNON4DWEt3t3w1JV1XK5jbDTsVCAXShYHWShv5gl+yGfma1iikpGwA9wjiba2ClNtA8TA7fpaU2N4/VB9x7YdgD/YyB/EJL6kpD84MLJLQOq/2gB8dsZ8melWBc6iAl9zpEOy1rVQgjYVJHLCFY6AKnodwi8raH7xDMu1huusJf2boHnHOgZ78wpG1ST3RBPlpH0vtJ8Idio5OtKRRGP0iKc0hucVFrmCrJO1j4Uiqp8pX+WCfqP3AxVVpUGKUAAZFHnWFYUMpmXhVDHWn3gCFrTbkoAdK1ElurdJ3nrQSZpBJHWSkHcVeFIDOtUoDBb7EkDtIEFsEjiZrh2VxH/CJAkzkalck+cSFbH0GRppAPVlk72HcIJP05NP8ADlIH1ySeVBD8mSFB0pV2H3xW02ZQGCt7r8IoZnSxPneslI3P4mLDRykms67sfweCOWqsj7wz+MoGbrh3V97yhgXWEJHWnlWyg74x9JAL9Q113gRyYx6CVZ0n2Zna3aI7OkhiAgPtP/OFJWqKi6dnzfSGjFJrfSdiSP7Yy51jOZ/q8gI97pSwKTV1D7D8rxw3R5q2LmmiVXuCe3rPHi5sagz1sORyRjizEYdjnuiJQXLA4HEEZbRGhMkrHrA8BhSKSpqX9Yg7aRytnRXwzvm4HrM+wR1dkEPTJuqZ2xSWl6lY5GJbRVMT+bMan+l/GCKkIaoJ4Ad7w1dRSrvqjq5Z9kqHH3QJkyMoWRLmhA3B+UNWI3FOMdZZO8NUHjBTZScC/J+6HdH6Om3goJUwxdKSOILRpC2+kZzpeWeh0MFzEitnQBRloSQfuhPdGshCU0KUY4plqA7C0AsCEpAvGSvLrS1I4UeNeRNoyFITWgBOvgY9vEnR5GTyDlWQLoFzDsuKHdFxYilVVgarwvd5ixssxd7rgAFjQ5QFVkYddZ3FKjypGxlQe1Kl51OZEthzYwl0iRgqnbybwhmTJlmt5T7Eqhicu4kXZaidZAPmYYjFVMdwApXAeEWK0sAZSydrkQyu2KUeskg/VBGr6MS6cSle9LjwgQCAsUwqcJA4AEAbbr84kxRSazN/Vp4RpSpSj6omcwPCOGwKL30PlVQ8EwgE5doln/MI4OOUcRIk3n6ZJO1x3mGP2CnG9LfUS/iI5J0eArrqktxf+kmGAwLIlnKbwelXHfBVsB+7kgbcO4GKIkJT/Dmy08K8zA7TKmq9aa/EtydoYvZyaZxyA7fFPdFRYlAOSrcDeHJRIgCrI/rzEjl4QGVYkksJhO4K/tgAaVOf2Evlgk8bqvCLIXTrII1ELLbxeEUFlCRWXMP2gPxCGJc4MwQQAM5g8xCsBVSVZXuw/miQ78+TqTxme6OwX/YhU6JURirkoQaXoyan25rbAtu2NCWsEF1TlsT9JsN2uBzrQmjpXiDUq8YhtUa0ds0qYBQzTwAHaYrMK3AYmt2qkZ8I4ZoJIGdcFQvPsJYkXaMcFZM/sw76Cux6bb1gC9LzGbdwELLtYc9RsM9+yKSkzA4KXGNQrYKUpTxilpSrrKJKWI+meqwGrfE7UWogLQskPeAbWT7o83bphZyUl9rR6GbKmAE3XDmvuZ4RUpTFwAH1E/ljjzS26OnFHUxBbCkVII+yYHNtIULpS7/9sd8aKpYJ9c/cEBn2cYpUCdoI8Y8+SnXn/p3Jw+GWuzpb1f8Ab98Ws9kQMSrbRu5MNrl0qx4ecEvICR1A+8h9tIyj5NG3RFyZRZioNXEnvheZJScHJrlT8UFYEggMBle8zqgfRM/WSRqvJ8TFylfpGaVe2IWhSR6wFP5mi+jrR1v3ZJGeJbk8PrKLrVr/ADD+2KaNaWSUqYmjG9rp6rQR8+RSqvA+iyTSl+kSnYUzD3II7Y9LomwWhAYTEqY5G5jr6vfFNCyZiZZA6zEvdmOGcHBSjlDyrYQpV5Fbyh6wamWGwx6mGNdnnZJWMpmLSVBQCusX/fNkMgkPzgM3SKkgskj7addKkGASJyCpQuS/WOK21DVHbstSaJRnULSag7dsdMX0YyXZ2bpNTYEA0crSTjq84L0stRqq790wafcCB1sSMLuRc4JfKLS7YlODH7JOXCKvsmuhVUpLi7NOeCffBRZScZ6/unyMW6cFyqlQBlifrbYKtSMQHpr8zFJktAjYwMZhLa3w5CAzZKQosi/gXSActpJi080LJIpqR5QuBNCgxWCzeyN0JsaRFWshwJakjUA3hFekB9YzBvIjRQqeBVL7ynwgZmqPry+/wEUITlTEgliCHzbyh9M6WR6zbCQPOASDJAN5BBc4u3fFpyKdRUgD6ofthJ9C9knWcHAp++n+yBEKQHBR94/lAgKzOf1kb7qW/DEWld0uqUfu+QhOQ6Im1LcnpEJwNA+zEmIi1uSFTE8Dx+iYqmcSUjo5VQrC7WoOuCylLvOJKahsNT7d8JAwKp8t/WT91PlHYe6WZ/0e0xIoLMaTPvBV1eI1ZhjmNp5RlaS0mq4OvtNMKHZuiRI8yWR6nbqkxnQ1tXMuqBT7QYp1HdqaH7RbHVdN32geq1SBqiRI0hJ6oUl2LI06AQkgUZ6GoxhwaalpFQlikezqVXHYYkSCOR9jlFCOkNPDAVe8WIbJOqMqXpDqYCmJbNhEiRzZJybNcaVCtm0hjQYt6ojq7SCKgY6jwwiRI5pSdHTFIXowDJqSKh8gRDXTslLBLGnq5vtESJEobYEr2YluNSOGMLKnFwyU1STy4RIka6Ix5GWV0lwqKQA/0tRY5Q5IROQEsQAXwOz9Y7EjRY0n0TyN9CsnTxvEG8XzvVrdY4VgVm9I1i0Ekkhicsgrg+NdsSJEqT+kSSo0bH6VKTNStQcgLLNSoWoU3tGlYNPhNlGsBKjvdz484kSNsU5ESimxSzaQmi0rWqYogpBZ8mCn3tTjD9j9IyejUpLpdZqo4lTOabYkSKU3F9D1TRfSvpEhBKbqCSAoevlcNOcBlekYWhSUJSFstQ9bAdavCkSJF809qMdFR2yekqFIR0gYlCSWejYt2QzK0pLWtbJ9QZPW6lRz4R2JBjzSk6ZTxpINZdPyyhHrJJbACgqfCG5vpOhKHHSlmxIGLN3iJEjojkbsxlBKgY9IUFRSekqr6WuIZ0tSSxmAuzOCCXA1bYkSKU2S4oMNFoWR1lAsqh2UygNq0SmWkEhRvYVGbxIkDk+wiheVZiyWlgkULq2Nsiy5kxBJCEBlJbPx3x2JGnqyW+x8W+0apfIRIkSAR//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 name="Title 5"/>
          <p:cNvSpPr txBox="1">
            <a:spLocks/>
          </p:cNvSpPr>
          <p:nvPr/>
        </p:nvSpPr>
        <p:spPr>
          <a:xfrm>
            <a:off x="0" y="0"/>
            <a:ext cx="9144000" cy="838200"/>
          </a:xfrm>
          <a:prstGeom prst="rect">
            <a:avLst/>
          </a:prstGeom>
        </p:spPr>
        <p:txBody>
          <a:bodyPr vert="horz" lIns="91440" tIns="45720" rIns="91440" bIns="45720" rtlCol="0" anchor="ctr">
            <a:normAutofit/>
          </a:bodyPr>
          <a:lstStyle/>
          <a:p>
            <a:pPr lvl="0" algn="ctr">
              <a:spcBef>
                <a:spcPct val="0"/>
              </a:spcBef>
            </a:pPr>
            <a:r>
              <a:rPr lang="en-GB" sz="4400" b="1" u="sng" dirty="0" smtClean="0">
                <a:solidFill>
                  <a:srgbClr val="3906BA"/>
                </a:solidFill>
                <a:effectLst/>
                <a:latin typeface="+mj-lt"/>
              </a:rPr>
              <a:t>ACQUISITION OF DATA</a:t>
            </a:r>
            <a:endParaRPr kumimoji="0" lang="en-US" sz="4400" b="1" i="0" u="sng" strike="noStrike" kern="1200" cap="none" spc="0" normalizeH="0" baseline="0" noProof="0" dirty="0">
              <a:ln>
                <a:noFill/>
              </a:ln>
              <a:solidFill>
                <a:srgbClr val="3906BA"/>
              </a:solidFill>
              <a:effectLst/>
              <a:uLnTx/>
              <a:uFillTx/>
              <a:latin typeface="+mj-lt"/>
              <a:ea typeface="+mj-ea"/>
              <a:cs typeface="+mj-cs"/>
            </a:endParaRPr>
          </a:p>
        </p:txBody>
      </p:sp>
      <p:grpSp>
        <p:nvGrpSpPr>
          <p:cNvPr id="13" name="Group 11"/>
          <p:cNvGrpSpPr/>
          <p:nvPr/>
        </p:nvGrpSpPr>
        <p:grpSpPr>
          <a:xfrm>
            <a:off x="5334000" y="1066800"/>
            <a:ext cx="3810000" cy="4754166"/>
            <a:chOff x="5181600" y="914400"/>
            <a:chExt cx="3962400" cy="4754166"/>
          </a:xfrm>
        </p:grpSpPr>
        <p:pic>
          <p:nvPicPr>
            <p:cNvPr id="14" name="irc_mi" descr="http://t2.gstatic.com/images?q=tbn:ANd9GcSgQvF-21ZcNnQPpg2AUTjjCYBF-Cv3srdfZ-AYlIJ9URtoO2HPwA"/>
            <p:cNvPicPr/>
            <p:nvPr/>
          </p:nvPicPr>
          <p:blipFill>
            <a:blip r:embed="rId3" cstate="print"/>
            <a:srcRect/>
            <a:stretch>
              <a:fillRect/>
            </a:stretch>
          </p:blipFill>
          <p:spPr bwMode="auto">
            <a:xfrm>
              <a:off x="5181600" y="914400"/>
              <a:ext cx="3962400" cy="4754166"/>
            </a:xfrm>
            <a:prstGeom prst="rect">
              <a:avLst/>
            </a:prstGeom>
            <a:noFill/>
            <a:ln w="9525">
              <a:noFill/>
              <a:miter lim="800000"/>
              <a:headEnd/>
              <a:tailEnd/>
            </a:ln>
          </p:spPr>
        </p:pic>
        <p:cxnSp>
          <p:nvCxnSpPr>
            <p:cNvPr id="15" name="Straight Arrow Connector 14"/>
            <p:cNvCxnSpPr/>
            <p:nvPr/>
          </p:nvCxnSpPr>
          <p:spPr>
            <a:xfrm rot="5400000">
              <a:off x="6552406" y="3199606"/>
              <a:ext cx="3200400" cy="1588"/>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553200" y="1600200"/>
              <a:ext cx="1143000" cy="1588"/>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0" y="1143000"/>
              <a:ext cx="1981200" cy="369332"/>
            </a:xfrm>
            <a:prstGeom prst="rect">
              <a:avLst/>
            </a:prstGeom>
            <a:noFill/>
          </p:spPr>
          <p:txBody>
            <a:bodyPr wrap="square" rtlCol="0">
              <a:spAutoFit/>
            </a:bodyPr>
            <a:lstStyle/>
            <a:p>
              <a:pPr algn="ctr"/>
              <a:r>
                <a:rPr lang="en-US" dirty="0" smtClean="0"/>
                <a:t>23 Inch</a:t>
              </a:r>
              <a:endParaRPr lang="en-US" dirty="0"/>
            </a:p>
          </p:txBody>
        </p:sp>
        <p:sp>
          <p:nvSpPr>
            <p:cNvPr id="18" name="TextBox 17"/>
            <p:cNvSpPr txBox="1"/>
            <p:nvPr/>
          </p:nvSpPr>
          <p:spPr>
            <a:xfrm>
              <a:off x="8077200" y="3048000"/>
              <a:ext cx="1066800" cy="369332"/>
            </a:xfrm>
            <a:prstGeom prst="rect">
              <a:avLst/>
            </a:prstGeom>
            <a:noFill/>
          </p:spPr>
          <p:txBody>
            <a:bodyPr wrap="square" rtlCol="0">
              <a:spAutoFit/>
            </a:bodyPr>
            <a:lstStyle/>
            <a:p>
              <a:r>
                <a:rPr lang="en-US" dirty="0" smtClean="0"/>
                <a:t>35 Inch</a:t>
              </a:r>
              <a:endParaRPr lang="en-US" dirty="0"/>
            </a:p>
          </p:txBody>
        </p:sp>
        <p:sp>
          <p:nvSpPr>
            <p:cNvPr id="19" name="TextBox 18"/>
            <p:cNvSpPr txBox="1"/>
            <p:nvPr/>
          </p:nvSpPr>
          <p:spPr>
            <a:xfrm>
              <a:off x="5867400" y="5029200"/>
              <a:ext cx="3276600" cy="584775"/>
            </a:xfrm>
            <a:prstGeom prst="rect">
              <a:avLst/>
            </a:prstGeom>
            <a:noFill/>
            <a:ln>
              <a:noFill/>
            </a:ln>
          </p:spPr>
          <p:txBody>
            <a:bodyPr wrap="square" rtlCol="0">
              <a:spAutoFit/>
            </a:bodyPr>
            <a:lstStyle/>
            <a:p>
              <a:pPr algn="ctr"/>
              <a:r>
                <a:rPr lang="en-US" sz="1600" b="1" dirty="0" smtClean="0"/>
                <a:t>The basic dimensions of metal </a:t>
              </a:r>
            </a:p>
            <a:p>
              <a:pPr algn="ctr"/>
              <a:r>
                <a:rPr lang="en-US" sz="1600" b="1" dirty="0" smtClean="0"/>
                <a:t>and GRP objects</a:t>
              </a:r>
              <a:endParaRPr lang="en-US" sz="1600" b="1" dirty="0"/>
            </a:p>
          </p:txBody>
        </p:sp>
      </p:grpSp>
      <p:sp>
        <p:nvSpPr>
          <p:cNvPr id="20" name="Cloud Callout 19"/>
          <p:cNvSpPr/>
          <p:nvPr/>
        </p:nvSpPr>
        <p:spPr>
          <a:xfrm>
            <a:off x="-2971800" y="6553200"/>
            <a:ext cx="914400" cy="6126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loud Callout 20"/>
          <p:cNvSpPr/>
          <p:nvPr/>
        </p:nvSpPr>
        <p:spPr>
          <a:xfrm>
            <a:off x="1905000" y="1219200"/>
            <a:ext cx="5334000" cy="4191000"/>
          </a:xfrm>
          <a:prstGeom prst="cloudCallout">
            <a:avLst/>
          </a:prstGeom>
          <a:solidFill>
            <a:schemeClr val="accent3">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1</a:t>
            </a:r>
            <a:r>
              <a:rPr lang="en-US" sz="4400" b="1" baseline="30000" dirty="0" smtClean="0">
                <a:solidFill>
                  <a:srgbClr val="FF0000"/>
                </a:solidFill>
              </a:rPr>
              <a:t>ST</a:t>
            </a:r>
            <a:r>
              <a:rPr lang="en-US" sz="4400" b="1" dirty="0" smtClean="0">
                <a:solidFill>
                  <a:srgbClr val="FF0000"/>
                </a:solidFill>
              </a:rPr>
              <a:t> TIME IN PN</a:t>
            </a:r>
            <a:endParaRPr lang="en-US" sz="4400" b="1" dirty="0">
              <a:solidFill>
                <a:srgbClr val="FF0000"/>
              </a:solidFill>
            </a:endParaRPr>
          </a:p>
        </p:txBody>
      </p:sp>
      <p:cxnSp>
        <p:nvCxnSpPr>
          <p:cNvPr id="22" name="Straight Connector 21"/>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MSEE(COMM)\THESIS\ndt pics\images6.jpg"/>
          <p:cNvPicPr>
            <a:picLocks noChangeAspect="1" noChangeArrowheads="1"/>
          </p:cNvPicPr>
          <p:nvPr/>
        </p:nvPicPr>
        <p:blipFill>
          <a:blip r:embed="rId3" cstate="print"/>
          <a:srcRect/>
          <a:stretch>
            <a:fillRect/>
          </a:stretch>
        </p:blipFill>
        <p:spPr bwMode="auto">
          <a:xfrm>
            <a:off x="0" y="2971800"/>
            <a:ext cx="9144000" cy="3886199"/>
          </a:xfrm>
          <a:prstGeom prst="rect">
            <a:avLst/>
          </a:prstGeom>
          <a:noFill/>
        </p:spPr>
      </p:pic>
      <p:sp>
        <p:nvSpPr>
          <p:cNvPr id="2" name="Title 1"/>
          <p:cNvSpPr>
            <a:spLocks noGrp="1"/>
          </p:cNvSpPr>
          <p:nvPr>
            <p:ph type="ctrTitle"/>
          </p:nvPr>
        </p:nvSpPr>
        <p:spPr>
          <a:xfrm>
            <a:off x="0" y="1524000"/>
            <a:ext cx="9144000" cy="4724400"/>
          </a:xfrm>
        </p:spPr>
        <p:txBody>
          <a:bodyPr>
            <a:normAutofit fontScale="90000"/>
          </a:bodyPr>
          <a:lstStyle/>
          <a:p>
            <a:pPr algn="ctr"/>
            <a:r>
              <a:rPr lang="en-US" b="1" u="sng" dirty="0" smtClean="0">
                <a:solidFill>
                  <a:srgbClr val="3604EC"/>
                </a:solidFill>
                <a:latin typeface="Arial" pitchFamily="34" charset="0"/>
                <a:cs typeface="Arial" pitchFamily="34" charset="0"/>
              </a:rPr>
              <a:t>MATERIAL CLASSIFICATION USING ULTRASONIC ECHOES </a:t>
            </a:r>
            <a:r>
              <a:rPr lang="en-US" b="1" u="sng" dirty="0" smtClean="0">
                <a:solidFill>
                  <a:schemeClr val="tx1"/>
                </a:solidFill>
                <a:latin typeface="Arial" pitchFamily="34" charset="0"/>
                <a:cs typeface="Arial" pitchFamily="34" charset="0"/>
              </a:rPr>
              <a:t/>
            </a:r>
            <a:br>
              <a:rPr lang="en-US" b="1" u="sng" dirty="0" smtClean="0">
                <a:solidFill>
                  <a:schemeClr val="tx1"/>
                </a:solidFill>
                <a:latin typeface="Arial" pitchFamily="34" charset="0"/>
                <a:cs typeface="Arial" pitchFamily="34" charset="0"/>
              </a:rPr>
            </a:br>
            <a:r>
              <a:rPr lang="en-US" b="1" u="sng" dirty="0" smtClean="0">
                <a:solidFill>
                  <a:schemeClr val="tx1"/>
                </a:solidFill>
                <a:latin typeface="Arial" pitchFamily="34" charset="0"/>
                <a:cs typeface="Arial" pitchFamily="34" charset="0"/>
              </a:rPr>
              <a:t/>
            </a:r>
            <a:br>
              <a:rPr lang="en-US" b="1" u="sng" dirty="0" smtClean="0">
                <a:solidFill>
                  <a:schemeClr val="tx1"/>
                </a:solidFill>
                <a:latin typeface="Arial" pitchFamily="34" charset="0"/>
                <a:cs typeface="Arial" pitchFamily="34" charset="0"/>
              </a:rPr>
            </a:br>
            <a:r>
              <a:rPr lang="en-US" b="1" u="sng" dirty="0" smtClean="0">
                <a:latin typeface="Arial" pitchFamily="34" charset="0"/>
                <a:cs typeface="Arial" pitchFamily="34" charset="0"/>
              </a:rPr>
              <a:t/>
            </a:r>
            <a:br>
              <a:rPr lang="en-US" b="1" u="sng" dirty="0" smtClean="0">
                <a:latin typeface="Arial" pitchFamily="34" charset="0"/>
                <a:cs typeface="Arial" pitchFamily="34" charset="0"/>
              </a:rPr>
            </a:br>
            <a:r>
              <a:rPr lang="en-US" sz="4000" b="1" u="sng" dirty="0" smtClean="0">
                <a:solidFill>
                  <a:srgbClr val="FF0000"/>
                </a:solidFill>
                <a:latin typeface="Arial" pitchFamily="34" charset="0"/>
                <a:cs typeface="Arial" pitchFamily="34" charset="0"/>
              </a:rPr>
              <a:t>By</a:t>
            </a:r>
            <a:r>
              <a:rPr lang="en-US" sz="4000" b="1" dirty="0" smtClean="0">
                <a:solidFill>
                  <a:schemeClr val="tx1"/>
                </a:solidFill>
                <a:latin typeface="Arial" pitchFamily="34" charset="0"/>
                <a:cs typeface="Arial" pitchFamily="34" charset="0"/>
              </a:rPr>
              <a:t> </a:t>
            </a:r>
            <a:br>
              <a:rPr lang="en-US" sz="4000" b="1" dirty="0" smtClean="0">
                <a:solidFill>
                  <a:schemeClr val="tx1"/>
                </a:solidFill>
                <a:latin typeface="Arial" pitchFamily="34" charset="0"/>
                <a:cs typeface="Arial" pitchFamily="34" charset="0"/>
              </a:rPr>
            </a:br>
            <a:r>
              <a:rPr lang="en-US" sz="4000" b="1" dirty="0" smtClean="0">
                <a:latin typeface="Arial" pitchFamily="34" charset="0"/>
                <a:cs typeface="Arial" pitchFamily="34" charset="0"/>
              </a:rPr>
              <a:t>Lt Cdr Abdul Rahman PN</a:t>
            </a:r>
            <a:r>
              <a:rPr lang="en-US" sz="4000" b="1" dirty="0" smtClean="0">
                <a:solidFill>
                  <a:srgbClr val="00B0F0"/>
                </a:solidFill>
                <a:latin typeface="Arial" pitchFamily="34" charset="0"/>
                <a:cs typeface="Arial" pitchFamily="34" charset="0"/>
              </a:rPr>
              <a:t/>
            </a:r>
            <a:br>
              <a:rPr lang="en-US" sz="4000" b="1" dirty="0" smtClean="0">
                <a:solidFill>
                  <a:srgbClr val="00B0F0"/>
                </a:solidFill>
                <a:latin typeface="Arial" pitchFamily="34" charset="0"/>
                <a:cs typeface="Arial" pitchFamily="34" charset="0"/>
              </a:rPr>
            </a:br>
            <a:r>
              <a:rPr lang="en-US" sz="4000" b="1" dirty="0" smtClean="0">
                <a:solidFill>
                  <a:srgbClr val="00B0F0"/>
                </a:solidFill>
                <a:latin typeface="Arial" pitchFamily="34" charset="0"/>
                <a:cs typeface="Arial" pitchFamily="34" charset="0"/>
              </a:rPr>
              <a:t/>
            </a:r>
            <a:br>
              <a:rPr lang="en-US" sz="4000" b="1" dirty="0" smtClean="0">
                <a:solidFill>
                  <a:srgbClr val="00B0F0"/>
                </a:solidFill>
                <a:latin typeface="Arial" pitchFamily="34" charset="0"/>
                <a:cs typeface="Arial" pitchFamily="34" charset="0"/>
              </a:rPr>
            </a:br>
            <a:r>
              <a:rPr lang="en-US" sz="4000" b="1" u="sng" dirty="0" smtClean="0">
                <a:solidFill>
                  <a:srgbClr val="FF0000"/>
                </a:solidFill>
                <a:latin typeface="Arial" pitchFamily="34" charset="0"/>
                <a:cs typeface="Arial" pitchFamily="34" charset="0"/>
              </a:rPr>
              <a:t>Under the Supervision of  </a:t>
            </a:r>
            <a:r>
              <a:rPr lang="en-US" sz="4000" b="1" dirty="0" smtClean="0">
                <a:solidFill>
                  <a:srgbClr val="FFFF00"/>
                </a:solidFill>
                <a:latin typeface="Arial" pitchFamily="34" charset="0"/>
                <a:cs typeface="Arial" pitchFamily="34" charset="0"/>
              </a:rPr>
              <a:t/>
            </a:r>
            <a:br>
              <a:rPr lang="en-US" sz="4000" b="1" dirty="0" smtClean="0">
                <a:solidFill>
                  <a:srgbClr val="FFFF00"/>
                </a:solidFill>
                <a:latin typeface="Arial" pitchFamily="34" charset="0"/>
                <a:cs typeface="Arial" pitchFamily="34" charset="0"/>
              </a:rPr>
            </a:br>
            <a:r>
              <a:rPr lang="en-US" sz="4000" b="1" dirty="0" smtClean="0">
                <a:latin typeface="Arial" pitchFamily="34" charset="0"/>
                <a:cs typeface="Arial" pitchFamily="34" charset="0"/>
              </a:rPr>
              <a:t>Cdr Dr Tariq </a:t>
            </a:r>
            <a:r>
              <a:rPr lang="en-US" sz="4000" b="1" dirty="0" err="1" smtClean="0">
                <a:latin typeface="Arial" pitchFamily="34" charset="0"/>
                <a:cs typeface="Arial" pitchFamily="34" charset="0"/>
              </a:rPr>
              <a:t>Mairaj</a:t>
            </a:r>
            <a:r>
              <a:rPr lang="en-US" sz="4000" b="1" dirty="0" smtClean="0">
                <a:latin typeface="Arial" pitchFamily="34" charset="0"/>
                <a:cs typeface="Arial" pitchFamily="34" charset="0"/>
              </a:rPr>
              <a:t> </a:t>
            </a:r>
            <a:r>
              <a:rPr lang="en-US" sz="4000" b="1" dirty="0" err="1" smtClean="0">
                <a:latin typeface="Arial" pitchFamily="34" charset="0"/>
                <a:cs typeface="Arial" pitchFamily="34" charset="0"/>
              </a:rPr>
              <a:t>Rasool</a:t>
            </a:r>
            <a:r>
              <a:rPr lang="en-US" sz="4000" b="1" dirty="0" smtClean="0">
                <a:latin typeface="Arial" pitchFamily="34" charset="0"/>
                <a:cs typeface="Arial" pitchFamily="34" charset="0"/>
              </a:rPr>
              <a:t> Khan PN</a:t>
            </a:r>
            <a:r>
              <a:rPr lang="en-US" b="1" dirty="0" smtClean="0">
                <a:solidFill>
                  <a:srgbClr val="FFFF00"/>
                </a:solidFill>
                <a:latin typeface="Arial" pitchFamily="34" charset="0"/>
                <a:cs typeface="Arial" pitchFamily="34" charset="0"/>
              </a:rPr>
              <a:t/>
            </a:r>
            <a:br>
              <a:rPr lang="en-US" b="1" dirty="0" smtClean="0">
                <a:solidFill>
                  <a:srgbClr val="FFFF00"/>
                </a:solidFill>
                <a:latin typeface="Arial" pitchFamily="34" charset="0"/>
                <a:cs typeface="Arial" pitchFamily="34" charset="0"/>
              </a:rPr>
            </a:br>
            <a:r>
              <a:rPr lang="en-US" b="1" u="sng" dirty="0" smtClean="0">
                <a:solidFill>
                  <a:schemeClr val="tx1"/>
                </a:solidFill>
                <a:latin typeface="Arial" pitchFamily="34" charset="0"/>
                <a:cs typeface="Arial" pitchFamily="34" charset="0"/>
              </a:rPr>
              <a:t> </a:t>
            </a:r>
            <a:r>
              <a:rPr lang="en-US" b="1" dirty="0" smtClean="0">
                <a:latin typeface="Arial" pitchFamily="34" charset="0"/>
                <a:cs typeface="Arial" pitchFamily="34" charset="0"/>
              </a:rPr>
              <a:t/>
            </a:r>
            <a:br>
              <a:rPr lang="en-US" b="1" dirty="0" smtClean="0">
                <a:latin typeface="Arial" pitchFamily="34" charset="0"/>
                <a:cs typeface="Arial" pitchFamily="34" charset="0"/>
              </a:rPr>
            </a:br>
            <a:endParaRPr lang="en-US" b="1" dirty="0">
              <a:latin typeface="Arial" pitchFamily="34" charset="0"/>
              <a:cs typeface="Arial" pitchFamily="34" charset="0"/>
            </a:endParaRPr>
          </a:p>
        </p:txBody>
      </p:sp>
      <p:sp>
        <p:nvSpPr>
          <p:cNvPr id="5" name="TextBox 4"/>
          <p:cNvSpPr txBox="1"/>
          <p:nvPr/>
        </p:nvSpPr>
        <p:spPr>
          <a:xfrm>
            <a:off x="5257800" y="5410200"/>
            <a:ext cx="3048000" cy="369332"/>
          </a:xfrm>
          <a:prstGeom prst="rect">
            <a:avLst/>
          </a:prstGeom>
          <a:noFill/>
        </p:spPr>
        <p:txBody>
          <a:bodyPr wrap="square" rtlCol="0">
            <a:spAutoFit/>
          </a:bodyPr>
          <a:lstStyle/>
          <a:p>
            <a:pPr algn="r"/>
            <a:endParaRPr lang="en-US" b="1" dirty="0">
              <a:solidFill>
                <a:srgbClr val="FFFF00"/>
              </a:solidFill>
            </a:endParaRPr>
          </a:p>
        </p:txBody>
      </p:sp>
      <p:cxnSp>
        <p:nvCxnSpPr>
          <p:cNvPr id="7" name="Straight Connector 6"/>
          <p:cNvCxnSpPr/>
          <p:nvPr/>
        </p:nvCxnSpPr>
        <p:spPr>
          <a:xfrm>
            <a:off x="228600" y="1219200"/>
            <a:ext cx="8686800" cy="76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838200"/>
            <a:ext cx="8610600" cy="5715000"/>
          </a:xfrm>
        </p:spPr>
        <p:txBody>
          <a:bodyPr>
            <a:noAutofit/>
          </a:bodyPr>
          <a:lstStyle/>
          <a:p>
            <a:pPr algn="just">
              <a:buSzPct val="100000"/>
              <a:buFont typeface="Wingdings" pitchFamily="2" charset="2"/>
              <a:buChar char="q"/>
            </a:pPr>
            <a:r>
              <a:rPr lang="en-US" sz="2800" b="1" dirty="0" smtClean="0">
                <a:solidFill>
                  <a:schemeClr val="tx1"/>
                </a:solidFill>
                <a:latin typeface="+mj-lt"/>
                <a:cs typeface="Arial" pitchFamily="34" charset="0"/>
              </a:rPr>
              <a:t>	 Core function – application of SP techniques to generate desired features for correct classification </a:t>
            </a:r>
          </a:p>
          <a:p>
            <a:pPr algn="just">
              <a:buSzPct val="100000"/>
              <a:buFont typeface="Wingdings" pitchFamily="2" charset="2"/>
              <a:buChar char="q"/>
            </a:pPr>
            <a:r>
              <a:rPr lang="en-US" sz="2800" b="1" dirty="0" smtClean="0">
                <a:solidFill>
                  <a:schemeClr val="tx1"/>
                </a:solidFill>
                <a:latin typeface="+mj-lt"/>
                <a:cs typeface="Arial" pitchFamily="34" charset="0"/>
              </a:rPr>
              <a:t>	Comprises of two phases:</a:t>
            </a:r>
          </a:p>
          <a:p>
            <a:pPr lvl="2" algn="just">
              <a:buSzPct val="100000"/>
              <a:buFont typeface="Courier New" pitchFamily="49" charset="0"/>
              <a:buChar char="o"/>
            </a:pPr>
            <a:r>
              <a:rPr lang="en-US" sz="2800" b="1" dirty="0" smtClean="0">
                <a:solidFill>
                  <a:schemeClr val="tx1"/>
                </a:solidFill>
                <a:latin typeface="+mj-lt"/>
                <a:cs typeface="Arial" pitchFamily="34" charset="0"/>
              </a:rPr>
              <a:t>	Pre-processing</a:t>
            </a:r>
          </a:p>
          <a:p>
            <a:pPr lvl="2" algn="just">
              <a:buSzPct val="100000"/>
              <a:buFont typeface="Courier New" pitchFamily="49" charset="0"/>
              <a:buChar char="o"/>
            </a:pPr>
            <a:r>
              <a:rPr lang="en-US" sz="2800" b="1" dirty="0" smtClean="0">
                <a:solidFill>
                  <a:schemeClr val="tx1"/>
                </a:solidFill>
                <a:latin typeface="+mj-lt"/>
                <a:cs typeface="Arial" pitchFamily="34" charset="0"/>
              </a:rPr>
              <a:t>	Application of Signal Processing  Techniques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rmAutofit/>
          </a:bodyPr>
          <a:lstStyle/>
          <a:p>
            <a:pPr lvl="0" algn="ctr"/>
            <a:r>
              <a:rPr lang="en-US" sz="4400" b="1" u="sng" dirty="0" smtClean="0">
                <a:ln/>
                <a:solidFill>
                  <a:srgbClr val="3906BA"/>
                </a:solidFill>
                <a:latin typeface="+mj-lt"/>
                <a:ea typeface="Times New Roman" pitchFamily="18" charset="0"/>
                <a:cs typeface="Arial" pitchFamily="34" charset="0"/>
              </a:rPr>
              <a:t>FEATURE GENERATION/EXTRACTION </a:t>
            </a:r>
            <a:endParaRPr lang="en-US" sz="4400" b="1" u="sng" dirty="0">
              <a:solidFill>
                <a:srgbClr val="3906BA"/>
              </a:solidFill>
              <a:latin typeface="+mj-lt"/>
              <a:cs typeface="Arial" pitchFamily="34" charset="0"/>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838200"/>
            <a:ext cx="8610600" cy="5410200"/>
          </a:xfrm>
        </p:spPr>
        <p:txBody>
          <a:bodyPr>
            <a:noAutofit/>
          </a:bodyPr>
          <a:lstStyle/>
          <a:p>
            <a:pPr marL="0" lvl="2" algn="just">
              <a:buSzPct val="100000"/>
              <a:buFont typeface="Wingdings" pitchFamily="2" charset="2"/>
              <a:buChar char="q"/>
            </a:pPr>
            <a:r>
              <a:rPr lang="en-US" sz="2800" b="1" dirty="0" smtClean="0">
                <a:solidFill>
                  <a:schemeClr val="tx1"/>
                </a:solidFill>
                <a:latin typeface="+mj-lt"/>
                <a:cs typeface="Arial" pitchFamily="34" charset="0"/>
              </a:rPr>
              <a:t>	</a:t>
            </a:r>
            <a:r>
              <a:rPr lang="en-US" sz="2800" b="1" dirty="0" smtClean="0">
                <a:solidFill>
                  <a:schemeClr val="tx1"/>
                </a:solidFill>
                <a:cs typeface="Arial" pitchFamily="34" charset="0"/>
              </a:rPr>
              <a:t>Sonar acquired signals contain unwanted noise </a:t>
            </a:r>
          </a:p>
          <a:p>
            <a:pPr marL="0" lvl="2" algn="just">
              <a:buSzPct val="100000"/>
              <a:buFont typeface="Wingdings" pitchFamily="2" charset="2"/>
              <a:buChar char="q"/>
            </a:pPr>
            <a:r>
              <a:rPr lang="en-US" sz="2800" b="1" dirty="0" smtClean="0">
                <a:solidFill>
                  <a:schemeClr val="tx1"/>
                </a:solidFill>
                <a:latin typeface="+mj-lt"/>
                <a:cs typeface="Arial" pitchFamily="34" charset="0"/>
              </a:rPr>
              <a:t>	Vary in nature and dynamic range</a:t>
            </a:r>
          </a:p>
          <a:p>
            <a:pPr marL="0" lvl="2" algn="just">
              <a:buSzPct val="100000"/>
              <a:buFont typeface="Wingdings" pitchFamily="2" charset="2"/>
              <a:buChar char="q"/>
            </a:pPr>
            <a:r>
              <a:rPr lang="en-US" sz="2800" b="1" dirty="0" smtClean="0">
                <a:solidFill>
                  <a:schemeClr val="tx1"/>
                </a:solidFill>
                <a:latin typeface="+mj-lt"/>
                <a:cs typeface="Arial" pitchFamily="34" charset="0"/>
              </a:rPr>
              <a:t>	Addressed through Pre-processing phase comprising of </a:t>
            </a:r>
          </a:p>
          <a:p>
            <a:pPr marL="920750" lvl="4" algn="just">
              <a:buSzPct val="100000"/>
              <a:buFont typeface="Courier New" pitchFamily="49" charset="0"/>
              <a:buChar char="o"/>
            </a:pPr>
            <a:r>
              <a:rPr lang="en-US" sz="2800" b="1" dirty="0" smtClean="0">
                <a:solidFill>
                  <a:schemeClr val="tx1"/>
                </a:solidFill>
                <a:latin typeface="+mj-lt"/>
                <a:cs typeface="Arial" pitchFamily="34" charset="0"/>
              </a:rPr>
              <a:t>	Windowing / Gating</a:t>
            </a:r>
          </a:p>
          <a:p>
            <a:pPr marL="920750" lvl="4" algn="just">
              <a:buSzPct val="100000"/>
              <a:buFont typeface="Courier New" pitchFamily="49" charset="0"/>
              <a:buChar char="o"/>
            </a:pPr>
            <a:r>
              <a:rPr lang="en-US" sz="2800" b="1" dirty="0" smtClean="0">
                <a:solidFill>
                  <a:schemeClr val="tx1"/>
                </a:solidFill>
                <a:latin typeface="+mj-lt"/>
                <a:cs typeface="Arial" pitchFamily="34" charset="0"/>
              </a:rPr>
              <a:t>	Digital Filtering</a:t>
            </a:r>
          </a:p>
          <a:p>
            <a:pPr marL="920750" lvl="4" algn="just">
              <a:buSzPct val="100000"/>
              <a:buFont typeface="Courier New" pitchFamily="49" charset="0"/>
              <a:buChar char="o"/>
            </a:pPr>
            <a:r>
              <a:rPr lang="en-US" sz="2800" b="1" dirty="0" smtClean="0">
                <a:solidFill>
                  <a:schemeClr val="tx1"/>
                </a:solidFill>
                <a:latin typeface="+mj-lt"/>
                <a:cs typeface="Arial" pitchFamily="34" charset="0"/>
              </a:rPr>
              <a:t>	Normalization</a:t>
            </a:r>
          </a:p>
          <a:p>
            <a:pPr marL="0" lvl="3" algn="just">
              <a:buSzPct val="100000"/>
              <a:buFont typeface="Wingdings" pitchFamily="2" charset="2"/>
              <a:buChar char="q"/>
            </a:pPr>
            <a:r>
              <a:rPr lang="en-US" sz="2800" dirty="0" smtClean="0">
                <a:solidFill>
                  <a:schemeClr val="tx1"/>
                </a:solidFill>
                <a:latin typeface="+mj-lt"/>
              </a:rPr>
              <a:t>	</a:t>
            </a:r>
            <a:r>
              <a:rPr lang="en-US" sz="2800" b="1" dirty="0" smtClean="0">
                <a:solidFill>
                  <a:schemeClr val="tx1"/>
                </a:solidFill>
                <a:latin typeface="+mj-lt"/>
                <a:cs typeface="Arial" pitchFamily="34" charset="0"/>
              </a:rPr>
              <a:t>Assists to improve the efficacy of classification process </a:t>
            </a:r>
          </a:p>
          <a:p>
            <a:pPr algn="just">
              <a:buSzPct val="100000"/>
              <a:buFont typeface="Wingdings" pitchFamily="2" charset="2"/>
              <a:buChar char="Ø"/>
            </a:pPr>
            <a:endParaRPr lang="en-US" sz="2800" b="1" dirty="0" smtClean="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10" name="Title 5"/>
          <p:cNvSpPr>
            <a:spLocks noGrp="1"/>
          </p:cNvSpPr>
          <p:nvPr>
            <p:ph type="ctrTitle"/>
          </p:nvPr>
        </p:nvSpPr>
        <p:spPr>
          <a:xfrm>
            <a:off x="0" y="0"/>
            <a:ext cx="9144000" cy="838200"/>
          </a:xfrm>
        </p:spPr>
        <p:txBody>
          <a:bodyPr>
            <a:noAutofit/>
          </a:bodyPr>
          <a:lstStyle/>
          <a:p>
            <a:pPr lvl="2" algn="ctr" rtl="0">
              <a:spcBef>
                <a:spcPct val="0"/>
              </a:spcBef>
            </a:pPr>
            <a:r>
              <a:rPr lang="en-US" sz="4400" b="1" u="sng" dirty="0" smtClean="0">
                <a:solidFill>
                  <a:srgbClr val="3906BA"/>
                </a:solidFill>
                <a:latin typeface="+mj-lt"/>
              </a:rPr>
              <a:t>DATA PRE PROCESSING</a:t>
            </a:r>
            <a:endParaRPr lang="en-US" sz="4400" b="1" u="sng" dirty="0">
              <a:solidFill>
                <a:srgbClr val="3906BA"/>
              </a:solidFill>
              <a:latin typeface="+mj-lt"/>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Autofit/>
          </a:bodyPr>
          <a:lstStyle/>
          <a:p>
            <a:pPr lvl="2" algn="ctr" rtl="0">
              <a:spcBef>
                <a:spcPct val="0"/>
              </a:spcBef>
            </a:pPr>
            <a:r>
              <a:rPr lang="en-US" sz="4400" b="1" u="sng" dirty="0" smtClean="0">
                <a:solidFill>
                  <a:srgbClr val="3906BA"/>
                </a:solidFill>
                <a:latin typeface="+mj-lt"/>
              </a:rPr>
              <a:t>DATA PRE PROCESSING</a:t>
            </a:r>
            <a:endParaRPr lang="en-US" sz="4400" b="1" u="sng" dirty="0">
              <a:solidFill>
                <a:srgbClr val="3906BA"/>
              </a:solidFill>
              <a:latin typeface="+mj-lt"/>
            </a:endParaRPr>
          </a:p>
        </p:txBody>
      </p:sp>
      <p:sp>
        <p:nvSpPr>
          <p:cNvPr id="7" name="Subtitle 6"/>
          <p:cNvSpPr>
            <a:spLocks noGrp="1"/>
          </p:cNvSpPr>
          <p:nvPr>
            <p:ph type="subTitle" idx="1"/>
          </p:nvPr>
        </p:nvSpPr>
        <p:spPr>
          <a:xfrm>
            <a:off x="304800" y="838200"/>
            <a:ext cx="86106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Acquired ultrasonic signals were preprocessed prior features extraction process</a:t>
            </a:r>
          </a:p>
          <a:p>
            <a:pPr algn="just">
              <a:buFont typeface="Wingdings" pitchFamily="2" charset="2"/>
              <a:buChar char="q"/>
            </a:pPr>
            <a:r>
              <a:rPr lang="en-US" sz="2800" b="1" dirty="0" smtClean="0">
                <a:solidFill>
                  <a:schemeClr val="tx1"/>
                </a:solidFill>
                <a:latin typeface="+mj-lt"/>
                <a:cs typeface="Arial" pitchFamily="34" charset="0"/>
              </a:rPr>
              <a:t>	Noise present was cancelled out by subjecting to ambient ultrasonic signals</a:t>
            </a:r>
          </a:p>
          <a:p>
            <a:pPr algn="just">
              <a:buFont typeface="Wingdings" pitchFamily="2" charset="2"/>
              <a:buChar char="q"/>
            </a:pPr>
            <a:r>
              <a:rPr lang="en-US" sz="2800" b="1" dirty="0" smtClean="0">
                <a:solidFill>
                  <a:schemeClr val="tx1"/>
                </a:solidFill>
                <a:latin typeface="+mj-lt"/>
                <a:cs typeface="Arial" pitchFamily="34" charset="0"/>
              </a:rPr>
              <a:t>	Acquired ultrasonic signals were windowed</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cxnSp>
        <p:nvCxnSpPr>
          <p:cNvPr id="8" name="Straight Connector 7"/>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Autofit/>
          </a:bodyPr>
          <a:lstStyle/>
          <a:p>
            <a:pPr lvl="2" algn="ctr" rtl="0">
              <a:spcBef>
                <a:spcPct val="0"/>
              </a:spcBef>
            </a:pPr>
            <a:r>
              <a:rPr lang="en-US" sz="4400" b="1" u="sng" dirty="0" smtClean="0">
                <a:solidFill>
                  <a:srgbClr val="3906BA"/>
                </a:solidFill>
                <a:latin typeface="+mj-lt"/>
              </a:rPr>
              <a:t>WINDOWING</a:t>
            </a:r>
            <a:endParaRPr lang="en-US" sz="4400" b="1" u="sng" dirty="0">
              <a:solidFill>
                <a:srgbClr val="3906BA"/>
              </a:solidFill>
              <a:latin typeface="+mj-lt"/>
            </a:endParaRPr>
          </a:p>
        </p:txBody>
      </p:sp>
      <p:sp>
        <p:nvSpPr>
          <p:cNvPr id="7" name="Subtitle 6"/>
          <p:cNvSpPr>
            <a:spLocks noGrp="1"/>
          </p:cNvSpPr>
          <p:nvPr>
            <p:ph type="subTitle" idx="1"/>
          </p:nvPr>
        </p:nvSpPr>
        <p:spPr>
          <a:xfrm>
            <a:off x="304800" y="838200"/>
            <a:ext cx="86106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Process of dividing the signal into small sections</a:t>
            </a:r>
          </a:p>
          <a:p>
            <a:pPr algn="just">
              <a:buFont typeface="Wingdings" pitchFamily="2" charset="2"/>
              <a:buChar char="q"/>
            </a:pPr>
            <a:r>
              <a:rPr lang="en-US" sz="2800" b="1" dirty="0" smtClean="0">
                <a:solidFill>
                  <a:schemeClr val="tx1"/>
                </a:solidFill>
                <a:latin typeface="+mj-lt"/>
                <a:cs typeface="Arial" pitchFamily="34" charset="0"/>
              </a:rPr>
              <a:t>	 Provides a snapshot of time varying signal for analysis</a:t>
            </a:r>
          </a:p>
          <a:p>
            <a:pPr algn="just">
              <a:buFont typeface="Wingdings" pitchFamily="2" charset="2"/>
              <a:buChar char="q"/>
            </a:pPr>
            <a:r>
              <a:rPr lang="en-US" sz="2800" b="1" dirty="0" smtClean="0">
                <a:solidFill>
                  <a:schemeClr val="tx1"/>
                </a:solidFill>
                <a:latin typeface="+mj-lt"/>
                <a:cs typeface="Arial" pitchFamily="34" charset="0"/>
              </a:rPr>
              <a:t>	</a:t>
            </a:r>
            <a:r>
              <a:rPr lang="en-US" sz="2800" b="1" dirty="0" smtClean="0">
                <a:solidFill>
                  <a:schemeClr val="tx1"/>
                </a:solidFill>
                <a:latin typeface="+mj-lt"/>
                <a:cs typeface="Arial" pitchFamily="34" charset="0"/>
              </a:rPr>
              <a:t>Must </a:t>
            </a:r>
            <a:r>
              <a:rPr lang="en-US" sz="2800" b="1" dirty="0" smtClean="0">
                <a:solidFill>
                  <a:schemeClr val="tx1"/>
                </a:solidFill>
                <a:latin typeface="+mj-lt"/>
                <a:cs typeface="Arial" pitchFamily="34" charset="0"/>
              </a:rPr>
              <a:t>be taken into account: </a:t>
            </a:r>
          </a:p>
          <a:p>
            <a:pPr marL="914400" lvl="1" algn="just">
              <a:buFont typeface="Courier New" pitchFamily="49" charset="0"/>
              <a:buChar char="o"/>
            </a:pPr>
            <a:r>
              <a:rPr lang="en-US" sz="2800" b="1" dirty="0" smtClean="0">
                <a:solidFill>
                  <a:schemeClr val="tx1"/>
                </a:solidFill>
                <a:latin typeface="+mj-lt"/>
                <a:cs typeface="Arial" pitchFamily="34" charset="0"/>
              </a:rPr>
              <a:t>	Short enough to represent the generating system to be stationary</a:t>
            </a:r>
          </a:p>
          <a:p>
            <a:pPr marL="914400" lvl="1" algn="just">
              <a:buFont typeface="Courier New" pitchFamily="49" charset="0"/>
              <a:buChar char="o"/>
            </a:pPr>
            <a:r>
              <a:rPr lang="en-US" sz="2800" b="1" dirty="0" smtClean="0">
                <a:solidFill>
                  <a:schemeClr val="tx1"/>
                </a:solidFill>
                <a:latin typeface="+mj-lt"/>
                <a:cs typeface="Arial" pitchFamily="34" charset="0"/>
              </a:rPr>
              <a:t>	Must contain whole information of signal</a:t>
            </a:r>
          </a:p>
          <a:p>
            <a:pPr algn="just"/>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Autofit/>
          </a:bodyPr>
          <a:lstStyle/>
          <a:p>
            <a:pPr lvl="2" algn="ctr" rtl="0">
              <a:spcBef>
                <a:spcPct val="0"/>
              </a:spcBef>
            </a:pPr>
            <a:r>
              <a:rPr lang="en-US" sz="4400" b="1" u="sng" dirty="0" smtClean="0">
                <a:solidFill>
                  <a:srgbClr val="3906BA"/>
                </a:solidFill>
                <a:latin typeface="+mj-lt"/>
              </a:rPr>
              <a:t>WINDOWING</a:t>
            </a:r>
            <a:endParaRPr lang="en-US" sz="4400" b="1" u="sng" dirty="0">
              <a:solidFill>
                <a:srgbClr val="3906BA"/>
              </a:solidFill>
              <a:latin typeface="+mj-lt"/>
            </a:endParaRPr>
          </a:p>
        </p:txBody>
      </p:sp>
      <p:sp>
        <p:nvSpPr>
          <p:cNvPr id="7" name="Subtitle 6"/>
          <p:cNvSpPr>
            <a:spLocks noGrp="1"/>
          </p:cNvSpPr>
          <p:nvPr>
            <p:ph type="subTitle" idx="1"/>
          </p:nvPr>
        </p:nvSpPr>
        <p:spPr>
          <a:xfrm>
            <a:off x="304800" y="838200"/>
            <a:ext cx="8610600" cy="5334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Calculations for computing the window of operation or Region of Interest were based on:</a:t>
            </a:r>
          </a:p>
          <a:p>
            <a:pPr marL="914400" lvl="1" algn="just">
              <a:buSzPct val="100000"/>
              <a:buFont typeface="Courier New" pitchFamily="49" charset="0"/>
              <a:buChar char="o"/>
            </a:pPr>
            <a:r>
              <a:rPr lang="en-US" b="1" dirty="0" smtClean="0">
                <a:solidFill>
                  <a:schemeClr val="tx1"/>
                </a:solidFill>
                <a:latin typeface="+mj-lt"/>
                <a:cs typeface="Arial" pitchFamily="34" charset="0"/>
              </a:rPr>
              <a:t> 	Speed of Sound in water (v)</a:t>
            </a:r>
          </a:p>
          <a:p>
            <a:pPr marL="914400" lvl="1" algn="just">
              <a:buSzPct val="100000"/>
              <a:buFont typeface="Courier New" pitchFamily="49" charset="0"/>
              <a:buChar char="o"/>
            </a:pPr>
            <a:r>
              <a:rPr lang="en-US" b="1" dirty="0" smtClean="0">
                <a:solidFill>
                  <a:schemeClr val="tx1"/>
                </a:solidFill>
                <a:latin typeface="+mj-lt"/>
                <a:cs typeface="Arial" pitchFamily="34" charset="0"/>
              </a:rPr>
              <a:t>	Sampling Rate (</a:t>
            </a:r>
            <a:r>
              <a:rPr lang="en-US" b="1" i="1" dirty="0" smtClean="0">
                <a:solidFill>
                  <a:schemeClr val="tx1"/>
                </a:solidFill>
                <a:latin typeface="+mj-lt"/>
                <a:cs typeface="Arial" pitchFamily="34" charset="0"/>
              </a:rPr>
              <a:t>Fs</a:t>
            </a:r>
            <a:r>
              <a:rPr lang="en-US" b="1" dirty="0" smtClean="0">
                <a:solidFill>
                  <a:schemeClr val="tx1"/>
                </a:solidFill>
                <a:latin typeface="+mj-lt"/>
                <a:cs typeface="Arial" pitchFamily="34" charset="0"/>
              </a:rPr>
              <a:t>)</a:t>
            </a:r>
          </a:p>
          <a:p>
            <a:pPr marL="914400" lvl="1" algn="just">
              <a:buSzPct val="100000"/>
              <a:buFont typeface="Courier New" pitchFamily="49" charset="0"/>
              <a:buChar char="o"/>
            </a:pPr>
            <a:r>
              <a:rPr lang="en-US" b="1" dirty="0" smtClean="0">
                <a:solidFill>
                  <a:schemeClr val="tx1"/>
                </a:solidFill>
                <a:latin typeface="+mj-lt"/>
                <a:cs typeface="Arial" pitchFamily="34" charset="0"/>
              </a:rPr>
              <a:t>	Transmission Frequency (</a:t>
            </a:r>
            <a:r>
              <a:rPr lang="en-US" b="1" i="1" dirty="0" err="1" smtClean="0">
                <a:solidFill>
                  <a:schemeClr val="tx1"/>
                </a:solidFill>
                <a:latin typeface="+mj-lt"/>
                <a:cs typeface="Arial" pitchFamily="34" charset="0"/>
              </a:rPr>
              <a:t>T</a:t>
            </a:r>
            <a:r>
              <a:rPr lang="en-US" b="1" i="1" baseline="-25000" dirty="0" err="1" smtClean="0">
                <a:solidFill>
                  <a:schemeClr val="tx1"/>
                </a:solidFill>
                <a:latin typeface="+mj-lt"/>
                <a:cs typeface="Arial" pitchFamily="34" charset="0"/>
              </a:rPr>
              <a:t>f</a:t>
            </a:r>
            <a:r>
              <a:rPr lang="en-US" b="1" dirty="0" smtClean="0">
                <a:solidFill>
                  <a:schemeClr val="tx1"/>
                </a:solidFill>
                <a:latin typeface="+mj-lt"/>
                <a:cs typeface="Arial" pitchFamily="34" charset="0"/>
              </a:rPr>
              <a:t>)</a:t>
            </a:r>
          </a:p>
          <a:p>
            <a:pPr marL="914400" lvl="1" algn="just">
              <a:buSzPct val="100000"/>
              <a:buFont typeface="Courier New" pitchFamily="49" charset="0"/>
              <a:buChar char="o"/>
            </a:pPr>
            <a:r>
              <a:rPr lang="en-US" b="1" dirty="0" smtClean="0">
                <a:solidFill>
                  <a:schemeClr val="tx1"/>
                </a:solidFill>
                <a:latin typeface="+mj-lt"/>
                <a:cs typeface="Arial" pitchFamily="34" charset="0"/>
              </a:rPr>
              <a:t>	Distance of Target from Transmitter (d)</a:t>
            </a:r>
          </a:p>
          <a:p>
            <a:pPr marL="0" lvl="1" algn="just">
              <a:buSzPct val="100000"/>
              <a:buFont typeface="Wingdings" pitchFamily="2" charset="2"/>
              <a:buChar char="q"/>
            </a:pPr>
            <a:r>
              <a:rPr lang="en-US" b="1" dirty="0" smtClean="0">
                <a:solidFill>
                  <a:schemeClr val="tx1"/>
                </a:solidFill>
                <a:latin typeface="+mj-lt"/>
                <a:cs typeface="Arial" pitchFamily="34" charset="0"/>
              </a:rPr>
              <a:t>	Time of Flight (</a:t>
            </a:r>
            <a:r>
              <a:rPr lang="en-US" b="1" i="1" dirty="0" smtClean="0">
                <a:solidFill>
                  <a:schemeClr val="tx1"/>
                </a:solidFill>
                <a:latin typeface="+mj-lt"/>
                <a:cs typeface="Arial" pitchFamily="34" charset="0"/>
              </a:rPr>
              <a:t>T</a:t>
            </a:r>
            <a:r>
              <a:rPr lang="en-US" b="1" dirty="0" smtClean="0">
                <a:solidFill>
                  <a:schemeClr val="tx1"/>
                </a:solidFill>
                <a:latin typeface="+mj-lt"/>
                <a:cs typeface="Arial" pitchFamily="34" charset="0"/>
              </a:rPr>
              <a:t>) and ROI have been calculated by:                                         		</a:t>
            </a:r>
          </a:p>
          <a:p>
            <a:pPr marL="0" lvl="1" algn="just"/>
            <a:r>
              <a:rPr lang="en-US" b="1" dirty="0" smtClean="0">
                <a:solidFill>
                  <a:schemeClr val="tx1"/>
                </a:solidFill>
                <a:latin typeface="+mj-lt"/>
                <a:cs typeface="Arial" pitchFamily="34" charset="0"/>
              </a:rPr>
              <a:t>				T = 2D/V</a:t>
            </a:r>
          </a:p>
          <a:p>
            <a:pPr marL="0" lvl="1" algn="just"/>
            <a:r>
              <a:rPr lang="en-US" b="1" dirty="0" smtClean="0">
                <a:solidFill>
                  <a:schemeClr val="tx1"/>
                </a:solidFill>
                <a:latin typeface="+mj-lt"/>
                <a:cs typeface="Arial" pitchFamily="34" charset="0"/>
              </a:rPr>
              <a:t>		    and       ROI = T x Fs</a:t>
            </a:r>
            <a:endParaRPr lang="en-US"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65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65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8" name="Straight Connector 7"/>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8382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a:t>
            </a:r>
            <a:r>
              <a:rPr lang="en-GB" sz="2800" b="1" dirty="0" smtClean="0">
                <a:solidFill>
                  <a:schemeClr val="tx1"/>
                </a:solidFill>
                <a:latin typeface="+mj-lt"/>
                <a:cs typeface="Arial" pitchFamily="34" charset="0"/>
              </a:rPr>
              <a:t>Ultrasonic signals are quite informative and are extensively utilized in marine and NDT applications</a:t>
            </a:r>
          </a:p>
          <a:p>
            <a:pPr algn="just">
              <a:buFont typeface="Wingdings" pitchFamily="2" charset="2"/>
              <a:buChar char="q"/>
            </a:pPr>
            <a:r>
              <a:rPr lang="en-GB" sz="2800" b="1" dirty="0" smtClean="0">
                <a:solidFill>
                  <a:schemeClr val="tx1"/>
                </a:solidFill>
                <a:latin typeface="+mj-lt"/>
                <a:cs typeface="Arial" pitchFamily="34" charset="0"/>
              </a:rPr>
              <a:t>	Reasonably complex due non stationary in nature</a:t>
            </a:r>
          </a:p>
          <a:p>
            <a:pPr algn="just">
              <a:buFont typeface="Wingdings" pitchFamily="2" charset="2"/>
              <a:buChar char="q"/>
            </a:pPr>
            <a:r>
              <a:rPr lang="en-GB" sz="2800" b="1" dirty="0" smtClean="0">
                <a:solidFill>
                  <a:schemeClr val="tx1"/>
                </a:solidFill>
                <a:latin typeface="+mj-lt"/>
                <a:cs typeface="Arial" pitchFamily="34" charset="0"/>
              </a:rPr>
              <a:t>	</a:t>
            </a:r>
            <a:r>
              <a:rPr lang="en-GB" sz="2800" b="1" dirty="0" smtClean="0">
                <a:solidFill>
                  <a:schemeClr val="tx1"/>
                </a:solidFill>
              </a:rPr>
              <a:t>Require sophisticated signal processing and modern classification techniques to derive useful information</a:t>
            </a:r>
            <a:endParaRPr lang="en-GB" sz="2800" b="1" dirty="0" smtClean="0">
              <a:solidFill>
                <a:schemeClr val="tx1"/>
              </a:solidFill>
              <a:latin typeface="+mj-lt"/>
              <a:cs typeface="Arial" pitchFamily="34" charset="0"/>
            </a:endParaRPr>
          </a:p>
          <a:p>
            <a:pPr algn="just"/>
            <a:endParaRPr lang="en-US" sz="2800" b="1" dirty="0" smtClean="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APPLICATION OF SP TECHNIQUES</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graphicFrame>
        <p:nvGraphicFramePr>
          <p:cNvPr id="9" name="Diagram 8"/>
          <p:cNvGraphicFramePr/>
          <p:nvPr/>
        </p:nvGraphicFramePr>
        <p:xfrm>
          <a:off x="304800" y="1295400"/>
          <a:ext cx="85344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APPLICATION OF SP TECHNIQUES</a:t>
            </a:r>
            <a:endParaRPr kumimoji="0" lang="en-US" sz="4400" b="1" i="0" u="sng" strike="noStrike" kern="0" cap="none" spc="0" normalizeH="0" baseline="0" noProof="0" dirty="0">
              <a:ln>
                <a:noFill/>
              </a:ln>
              <a:solidFill>
                <a:srgbClr val="3906BA"/>
              </a:solidFill>
              <a:effectLst/>
              <a:uLnTx/>
              <a:uFillTx/>
              <a:latin typeface="+mj-lt"/>
            </a:endParaRPr>
          </a:p>
        </p:txBody>
      </p:sp>
      <p:sp>
        <p:nvSpPr>
          <p:cNvPr id="11" name="Rectangle 10"/>
          <p:cNvSpPr/>
          <p:nvPr/>
        </p:nvSpPr>
        <p:spPr>
          <a:xfrm>
            <a:off x="304800" y="5791200"/>
            <a:ext cx="8534400" cy="523220"/>
          </a:xfrm>
          <a:prstGeom prst="rect">
            <a:avLst/>
          </a:prstGeom>
        </p:spPr>
        <p:txBody>
          <a:bodyPr wrap="square">
            <a:spAutoFit/>
          </a:bodyPr>
          <a:lstStyle/>
          <a:p>
            <a:pPr algn="ctr"/>
            <a:r>
              <a:rPr lang="en-US" sz="2800" b="1" dirty="0" smtClean="0">
                <a:cs typeface="Arial" pitchFamily="34" charset="0"/>
              </a:rPr>
              <a:t>Each domain </a:t>
            </a:r>
            <a:r>
              <a:rPr lang="en-US" sz="2800" b="1" dirty="0" smtClean="0"/>
              <a:t>has own merits and demerits</a:t>
            </a:r>
            <a:endParaRPr lang="en-US" sz="2800" dirty="0"/>
          </a:p>
        </p:txBody>
      </p:sp>
      <p:cxnSp>
        <p:nvCxnSpPr>
          <p:cNvPr id="12" name="Straight Connector 11"/>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9144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Time domain feature generation is the simplest domain</a:t>
            </a:r>
          </a:p>
          <a:p>
            <a:pPr algn="just">
              <a:buFont typeface="Wingdings" pitchFamily="2" charset="2"/>
              <a:buChar char="q"/>
            </a:pPr>
            <a:r>
              <a:rPr lang="en-US" sz="2800" b="1" dirty="0" smtClean="0">
                <a:solidFill>
                  <a:schemeClr val="tx1"/>
                </a:solidFill>
                <a:latin typeface="+mj-lt"/>
                <a:cs typeface="Arial" pitchFamily="34" charset="0"/>
              </a:rPr>
              <a:t>	Suffers from environmental noise and affect the accuracy of classification</a:t>
            </a:r>
          </a:p>
          <a:p>
            <a:pPr algn="just">
              <a:buFont typeface="Wingdings" pitchFamily="2" charset="2"/>
              <a:buChar char="q"/>
            </a:pPr>
            <a:r>
              <a:rPr lang="en-US" sz="2800" b="1" dirty="0" smtClean="0">
                <a:solidFill>
                  <a:schemeClr val="tx1"/>
                </a:solidFill>
                <a:latin typeface="+mj-lt"/>
                <a:cs typeface="Arial" pitchFamily="34" charset="0"/>
              </a:rPr>
              <a:t>	Variance, standard deviation, magnitude of signal, short time energy, zero crossing rate and percentage of low energy frames</a:t>
            </a:r>
          </a:p>
          <a:p>
            <a:pPr algn="just">
              <a:buFont typeface="Wingdings" pitchFamily="2" charset="2"/>
              <a:buChar char="q"/>
            </a:pPr>
            <a:r>
              <a:rPr lang="en-US" sz="2800" b="1" dirty="0" smtClean="0">
                <a:solidFill>
                  <a:schemeClr val="tx1"/>
                </a:solidFill>
                <a:latin typeface="+mj-lt"/>
              </a:rPr>
              <a:t>	Magnitude of signal was selected for ultrasonic signal classification due to low computational efforts and simple classification process</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11"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TIME DOMAIN</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grpSp>
        <p:nvGrpSpPr>
          <p:cNvPr id="2" name="Group 12"/>
          <p:cNvGrpSpPr/>
          <p:nvPr/>
        </p:nvGrpSpPr>
        <p:grpSpPr>
          <a:xfrm>
            <a:off x="0" y="1066800"/>
            <a:ext cx="8991600" cy="5105400"/>
            <a:chOff x="-152400" y="0"/>
            <a:chExt cx="9601200" cy="6378684"/>
          </a:xfrm>
        </p:grpSpPr>
        <p:pic>
          <p:nvPicPr>
            <p:cNvPr id="10" name="Picture 9"/>
            <p:cNvPicPr>
              <a:picLocks noChangeAspect="1" noChangeArrowheads="1"/>
            </p:cNvPicPr>
            <p:nvPr/>
          </p:nvPicPr>
          <p:blipFill>
            <a:blip r:embed="rId3" cstate="print"/>
            <a:srcRect/>
            <a:stretch>
              <a:fillRect/>
            </a:stretch>
          </p:blipFill>
          <p:spPr bwMode="auto">
            <a:xfrm>
              <a:off x="-152400" y="0"/>
              <a:ext cx="5029200" cy="3162300"/>
            </a:xfrm>
            <a:prstGeom prst="rect">
              <a:avLst/>
            </a:prstGeom>
            <a:noFill/>
            <a:ln w="9525">
              <a:noFill/>
              <a:miter lim="800000"/>
              <a:headEnd/>
              <a:tailEnd/>
            </a:ln>
            <a:effectLst/>
          </p:spPr>
        </p:pic>
        <p:pic>
          <p:nvPicPr>
            <p:cNvPr id="11" name="Picture 10"/>
            <p:cNvPicPr>
              <a:picLocks noChangeAspect="1" noChangeArrowheads="1"/>
            </p:cNvPicPr>
            <p:nvPr/>
          </p:nvPicPr>
          <p:blipFill>
            <a:blip r:embed="rId4" cstate="print"/>
            <a:srcRect/>
            <a:stretch>
              <a:fillRect/>
            </a:stretch>
          </p:blipFill>
          <p:spPr bwMode="auto">
            <a:xfrm>
              <a:off x="4229100" y="0"/>
              <a:ext cx="5181600" cy="3200400"/>
            </a:xfrm>
            <a:prstGeom prst="rect">
              <a:avLst/>
            </a:prstGeom>
            <a:noFill/>
            <a:ln w="9525">
              <a:noFill/>
              <a:miter lim="800000"/>
              <a:headEnd/>
              <a:tailEnd/>
            </a:ln>
            <a:effectLst/>
          </p:spPr>
        </p:pic>
        <p:sp>
          <p:nvSpPr>
            <p:cNvPr id="12" name="Oval 11"/>
            <p:cNvSpPr/>
            <p:nvPr/>
          </p:nvSpPr>
          <p:spPr>
            <a:xfrm>
              <a:off x="3062207" y="285613"/>
              <a:ext cx="609600" cy="2057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TextBox 7"/>
            <p:cNvSpPr txBox="1"/>
            <p:nvPr/>
          </p:nvSpPr>
          <p:spPr>
            <a:xfrm>
              <a:off x="-114300" y="6070907"/>
              <a:ext cx="4572000" cy="307777"/>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smtClean="0"/>
                <a:t>(a) Amplitudes of metal echoes </a:t>
              </a:r>
              <a:endParaRPr lang="en-US" sz="1400" dirty="0"/>
            </a:p>
          </p:txBody>
        </p:sp>
        <p:sp>
          <p:nvSpPr>
            <p:cNvPr id="15" name="TextBox 8"/>
            <p:cNvSpPr txBox="1"/>
            <p:nvPr/>
          </p:nvSpPr>
          <p:spPr>
            <a:xfrm>
              <a:off x="4533900" y="6070907"/>
              <a:ext cx="4419600" cy="307777"/>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smtClean="0"/>
                <a:t>(b) Amplitudes of GRP echoes </a:t>
              </a:r>
              <a:endParaRPr lang="en-US" sz="1400" dirty="0"/>
            </a:p>
          </p:txBody>
        </p:sp>
        <p:pic>
          <p:nvPicPr>
            <p:cNvPr id="16" name="Picture 15"/>
            <p:cNvPicPr>
              <a:picLocks noChangeAspect="1" noChangeArrowheads="1"/>
            </p:cNvPicPr>
            <p:nvPr/>
          </p:nvPicPr>
          <p:blipFill>
            <a:blip r:embed="rId5" cstate="print"/>
            <a:srcRect/>
            <a:stretch>
              <a:fillRect/>
            </a:stretch>
          </p:blipFill>
          <p:spPr bwMode="auto">
            <a:xfrm>
              <a:off x="4191000" y="3061007"/>
              <a:ext cx="5257800" cy="3086100"/>
            </a:xfrm>
            <a:prstGeom prst="rect">
              <a:avLst/>
            </a:prstGeom>
            <a:noFill/>
            <a:ln w="9525">
              <a:noFill/>
              <a:miter lim="800000"/>
              <a:headEnd/>
              <a:tailEnd/>
            </a:ln>
            <a:effectLst/>
          </p:spPr>
        </p:pic>
        <p:pic>
          <p:nvPicPr>
            <p:cNvPr id="17" name="Picture 16"/>
            <p:cNvPicPr>
              <a:picLocks noChangeAspect="1" noChangeArrowheads="1"/>
            </p:cNvPicPr>
            <p:nvPr/>
          </p:nvPicPr>
          <p:blipFill>
            <a:blip r:embed="rId6" cstate="print"/>
            <a:srcRect/>
            <a:stretch>
              <a:fillRect/>
            </a:stretch>
          </p:blipFill>
          <p:spPr bwMode="auto">
            <a:xfrm>
              <a:off x="-152400" y="3061007"/>
              <a:ext cx="5029200" cy="3162300"/>
            </a:xfrm>
            <a:prstGeom prst="rect">
              <a:avLst/>
            </a:prstGeom>
            <a:noFill/>
            <a:ln w="9525">
              <a:noFill/>
              <a:miter lim="800000"/>
              <a:headEnd/>
              <a:tailEnd/>
            </a:ln>
            <a:effectLst/>
          </p:spPr>
        </p:pic>
        <p:sp>
          <p:nvSpPr>
            <p:cNvPr id="18" name="Oval 17"/>
            <p:cNvSpPr/>
            <p:nvPr/>
          </p:nvSpPr>
          <p:spPr>
            <a:xfrm>
              <a:off x="7581900" y="285613"/>
              <a:ext cx="609600" cy="213359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0"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TIME DOMAIN</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13" name="Straight Connector 12"/>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9144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Most commonly used method</a:t>
            </a:r>
          </a:p>
          <a:p>
            <a:pPr algn="just">
              <a:buFont typeface="Wingdings" pitchFamily="2" charset="2"/>
              <a:buChar char="q"/>
            </a:pPr>
            <a:r>
              <a:rPr lang="en-US" sz="2800" b="1" dirty="0" smtClean="0">
                <a:solidFill>
                  <a:schemeClr val="tx1"/>
                </a:solidFill>
                <a:latin typeface="+mj-lt"/>
                <a:cs typeface="Arial" pitchFamily="34" charset="0"/>
              </a:rPr>
              <a:t>	Peaks detection, loudness and various spectral representations are extracted</a:t>
            </a:r>
          </a:p>
          <a:p>
            <a:pPr algn="just">
              <a:buFont typeface="Wingdings" pitchFamily="2" charset="2"/>
              <a:buChar char="q"/>
            </a:pPr>
            <a:r>
              <a:rPr lang="en-US" sz="2800" b="1" dirty="0" smtClean="0">
                <a:solidFill>
                  <a:schemeClr val="tx1"/>
                </a:solidFill>
                <a:latin typeface="+mj-lt"/>
                <a:cs typeface="Arial" pitchFamily="34" charset="0"/>
              </a:rPr>
              <a:t>	Peak detection feature is selected </a:t>
            </a:r>
          </a:p>
          <a:p>
            <a:pPr algn="just">
              <a:buFont typeface="Wingdings" pitchFamily="2" charset="2"/>
              <a:buChar char="q"/>
            </a:pPr>
            <a:r>
              <a:rPr lang="en-US" sz="2800" b="1" dirty="0" smtClean="0">
                <a:solidFill>
                  <a:schemeClr val="tx1"/>
                </a:solidFill>
                <a:latin typeface="+mj-lt"/>
                <a:cs typeface="Arial" pitchFamily="34" charset="0"/>
              </a:rPr>
              <a:t>	Acquired ultrasonic signals subjected to FFT</a:t>
            </a:r>
          </a:p>
          <a:p>
            <a:pPr algn="just">
              <a:buFont typeface="Wingdings" pitchFamily="2" charset="2"/>
              <a:buChar char="q"/>
            </a:pPr>
            <a:r>
              <a:rPr lang="en-US" sz="2800" b="1" dirty="0" smtClean="0">
                <a:solidFill>
                  <a:schemeClr val="tx1"/>
                </a:solidFill>
                <a:latin typeface="+mj-lt"/>
                <a:cs typeface="Arial" pitchFamily="34" charset="0"/>
              </a:rPr>
              <a:t>	Algorithms work with the assumption of a stationary spectrum in a given time</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FREQUENCY DOMAIN</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b="1" u="sng" dirty="0" smtClean="0">
                <a:solidFill>
                  <a:srgbClr val="3604EC"/>
                </a:solidFill>
                <a:cs typeface="Arial" pitchFamily="34" charset="0"/>
              </a:rPr>
              <a:t>GEC  COMMITTEE</a:t>
            </a:r>
            <a:endParaRPr lang="en-US" b="1" u="sng" dirty="0">
              <a:solidFill>
                <a:srgbClr val="3604EC"/>
              </a:solidFill>
              <a:cs typeface="Arial" pitchFamily="34" charset="0"/>
            </a:endParaRPr>
          </a:p>
        </p:txBody>
      </p:sp>
      <p:sp>
        <p:nvSpPr>
          <p:cNvPr id="7" name="Subtitle 6"/>
          <p:cNvSpPr>
            <a:spLocks noGrp="1"/>
          </p:cNvSpPr>
          <p:nvPr>
            <p:ph type="subTitle" idx="1"/>
          </p:nvPr>
        </p:nvSpPr>
        <p:spPr>
          <a:xfrm>
            <a:off x="685800" y="1447800"/>
            <a:ext cx="7162800" cy="4724400"/>
          </a:xfrm>
        </p:spPr>
        <p:txBody>
          <a:bodyPr>
            <a:noAutofit/>
          </a:bodyPr>
          <a:lstStyle/>
          <a:p>
            <a:pPr algn="l"/>
            <a:r>
              <a:rPr lang="en-US" sz="3400" b="1" dirty="0" smtClean="0">
                <a:solidFill>
                  <a:schemeClr val="tx1"/>
                </a:solidFill>
                <a:latin typeface="Arial" pitchFamily="34" charset="0"/>
                <a:cs typeface="Arial" pitchFamily="34" charset="0"/>
              </a:rPr>
              <a:t>Cdr Dr Faisal Amir PN</a:t>
            </a:r>
          </a:p>
          <a:p>
            <a:pPr algn="l"/>
            <a:endParaRPr lang="en-US" sz="3400" b="1" dirty="0" smtClean="0">
              <a:solidFill>
                <a:schemeClr val="tx1"/>
              </a:solidFill>
              <a:latin typeface="Arial" pitchFamily="34" charset="0"/>
              <a:cs typeface="Arial" pitchFamily="34" charset="0"/>
            </a:endParaRPr>
          </a:p>
          <a:p>
            <a:pPr algn="l"/>
            <a:endParaRPr lang="en-US" sz="3400" b="1" dirty="0" smtClean="0">
              <a:solidFill>
                <a:schemeClr val="tx1"/>
              </a:solidFill>
              <a:latin typeface="Arial" pitchFamily="34" charset="0"/>
              <a:cs typeface="Arial" pitchFamily="34" charset="0"/>
            </a:endParaRPr>
          </a:p>
          <a:p>
            <a:pPr algn="l"/>
            <a:r>
              <a:rPr lang="en-US" sz="3400" b="1" dirty="0" smtClean="0">
                <a:solidFill>
                  <a:schemeClr val="tx1"/>
                </a:solidFill>
                <a:latin typeface="Arial" pitchFamily="34" charset="0"/>
                <a:cs typeface="Arial" pitchFamily="34" charset="0"/>
              </a:rPr>
              <a:t>Cdr Dr </a:t>
            </a:r>
            <a:r>
              <a:rPr lang="en-US" sz="3400" b="1" dirty="0" err="1" smtClean="0">
                <a:solidFill>
                  <a:schemeClr val="tx1"/>
                </a:solidFill>
                <a:latin typeface="Arial" pitchFamily="34" charset="0"/>
                <a:cs typeface="Arial" pitchFamily="34" charset="0"/>
              </a:rPr>
              <a:t>Sajid</a:t>
            </a:r>
            <a:r>
              <a:rPr lang="en-US" sz="3400" b="1" dirty="0" smtClean="0">
                <a:solidFill>
                  <a:schemeClr val="tx1"/>
                </a:solidFill>
                <a:latin typeface="Arial" pitchFamily="34" charset="0"/>
                <a:cs typeface="Arial" pitchFamily="34" charset="0"/>
              </a:rPr>
              <a:t> </a:t>
            </a:r>
            <a:r>
              <a:rPr lang="en-US" sz="3400" b="1" dirty="0" err="1" smtClean="0">
                <a:solidFill>
                  <a:schemeClr val="tx1"/>
                </a:solidFill>
                <a:latin typeface="Arial" pitchFamily="34" charset="0"/>
                <a:cs typeface="Arial" pitchFamily="34" charset="0"/>
              </a:rPr>
              <a:t>Saleem</a:t>
            </a:r>
            <a:r>
              <a:rPr lang="en-US" sz="3400" b="1" dirty="0" smtClean="0">
                <a:solidFill>
                  <a:schemeClr val="tx1"/>
                </a:solidFill>
                <a:latin typeface="Arial" pitchFamily="34" charset="0"/>
                <a:cs typeface="Arial" pitchFamily="34" charset="0"/>
              </a:rPr>
              <a:t> PN</a:t>
            </a:r>
          </a:p>
          <a:p>
            <a:pPr algn="l"/>
            <a:endParaRPr lang="en-US" sz="3400" b="1" dirty="0" smtClean="0">
              <a:solidFill>
                <a:schemeClr val="tx1"/>
              </a:solidFill>
              <a:latin typeface="Arial" pitchFamily="34" charset="0"/>
              <a:cs typeface="Arial" pitchFamily="34" charset="0"/>
            </a:endParaRPr>
          </a:p>
          <a:p>
            <a:pPr algn="l"/>
            <a:endParaRPr lang="en-US" sz="3400" b="1" dirty="0" smtClean="0">
              <a:solidFill>
                <a:schemeClr val="tx1"/>
              </a:solidFill>
              <a:latin typeface="Arial" pitchFamily="34" charset="0"/>
              <a:cs typeface="Arial" pitchFamily="34" charset="0"/>
            </a:endParaRPr>
          </a:p>
          <a:p>
            <a:pPr algn="l"/>
            <a:r>
              <a:rPr lang="en-US" sz="3400" b="1" dirty="0" smtClean="0">
                <a:solidFill>
                  <a:schemeClr val="tx1"/>
                </a:solidFill>
                <a:latin typeface="Arial" pitchFamily="34" charset="0"/>
                <a:cs typeface="Arial" pitchFamily="34" charset="0"/>
              </a:rPr>
              <a:t>Dr Muhammad </a:t>
            </a:r>
            <a:r>
              <a:rPr lang="en-US" sz="3400" b="1" dirty="0" err="1" smtClean="0">
                <a:solidFill>
                  <a:schemeClr val="tx1"/>
                </a:solidFill>
                <a:latin typeface="Arial" pitchFamily="34" charset="0"/>
                <a:cs typeface="Arial" pitchFamily="34" charset="0"/>
              </a:rPr>
              <a:t>Bilal</a:t>
            </a:r>
            <a:r>
              <a:rPr lang="en-US" sz="3400" b="1" dirty="0" smtClean="0">
                <a:solidFill>
                  <a:schemeClr val="tx1"/>
                </a:solidFill>
                <a:latin typeface="Arial" pitchFamily="34" charset="0"/>
                <a:cs typeface="Arial" pitchFamily="34" charset="0"/>
              </a:rPr>
              <a:t> </a:t>
            </a:r>
            <a:r>
              <a:rPr lang="en-US" sz="3400" b="1" dirty="0" err="1" smtClean="0">
                <a:solidFill>
                  <a:schemeClr val="tx1"/>
                </a:solidFill>
                <a:latin typeface="Arial" pitchFamily="34" charset="0"/>
                <a:cs typeface="Arial" pitchFamily="34" charset="0"/>
              </a:rPr>
              <a:t>Kadri</a:t>
            </a:r>
            <a:r>
              <a:rPr lang="en-US" sz="3400" b="1" dirty="0" smtClean="0">
                <a:solidFill>
                  <a:schemeClr val="tx1"/>
                </a:solidFill>
                <a:latin typeface="Arial" pitchFamily="34" charset="0"/>
                <a:cs typeface="Arial" pitchFamily="34" charset="0"/>
              </a:rPr>
              <a:t>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cxnSp>
        <p:nvCxnSpPr>
          <p:cNvPr id="14" name="Straight Connector 13"/>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8382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FFT  is  a  fast  way  of  Discrete  Fourier  Transform</a:t>
            </a:r>
          </a:p>
          <a:p>
            <a:pPr algn="just">
              <a:buFont typeface="Wingdings" pitchFamily="2" charset="2"/>
              <a:buChar char="q"/>
            </a:pPr>
            <a:r>
              <a:rPr lang="en-US" sz="2800" b="1" dirty="0" smtClean="0">
                <a:solidFill>
                  <a:schemeClr val="tx1"/>
                </a:solidFill>
                <a:latin typeface="+mj-lt"/>
                <a:cs typeface="Arial" pitchFamily="34" charset="0"/>
              </a:rPr>
              <a:t>	Changes the domain from time to frequency</a:t>
            </a:r>
          </a:p>
          <a:p>
            <a:pPr algn="just">
              <a:buFont typeface="Wingdings" pitchFamily="2" charset="2"/>
              <a:buChar char="q"/>
            </a:pPr>
            <a:r>
              <a:rPr lang="en-US" sz="2800" b="1" dirty="0" smtClean="0">
                <a:solidFill>
                  <a:schemeClr val="tx1"/>
                </a:solidFill>
                <a:latin typeface="+mj-lt"/>
                <a:cs typeface="Arial" pitchFamily="34" charset="0"/>
              </a:rPr>
              <a:t>	Provides information for presence of frequency components</a:t>
            </a:r>
          </a:p>
          <a:p>
            <a:pPr algn="just">
              <a:buFont typeface="Wingdings" pitchFamily="2" charset="2"/>
              <a:buChar char="q"/>
            </a:pPr>
            <a:r>
              <a:rPr lang="en-US" sz="2800" b="1" dirty="0" smtClean="0">
                <a:solidFill>
                  <a:schemeClr val="tx1"/>
                </a:solidFill>
                <a:latin typeface="+mj-lt"/>
                <a:cs typeface="Arial" pitchFamily="34" charset="0"/>
              </a:rPr>
              <a:t>	Information  about  the  signal bandwidth  and  spectral  energy  distributions  are accessible</a:t>
            </a:r>
          </a:p>
          <a:p>
            <a:pPr algn="just">
              <a:buFont typeface="Wingdings" pitchFamily="2" charset="2"/>
              <a:buChar char="q"/>
            </a:pPr>
            <a:r>
              <a:rPr lang="en-US" sz="2800" b="1" dirty="0" smtClean="0">
                <a:solidFill>
                  <a:schemeClr val="tx1"/>
                </a:solidFill>
                <a:latin typeface="+mj-lt"/>
                <a:cs typeface="Arial" pitchFamily="34" charset="0"/>
              </a:rPr>
              <a:t>	Does not provide information of frequency contents over time scale</a:t>
            </a:r>
          </a:p>
          <a:p>
            <a:pPr algn="just">
              <a:buFont typeface="Wingdings" pitchFamily="2" charset="2"/>
              <a:buChar char="q"/>
            </a:pPr>
            <a:r>
              <a:rPr lang="en-US" sz="2800" b="1" dirty="0" smtClean="0">
                <a:solidFill>
                  <a:schemeClr val="tx1"/>
                </a:solidFill>
                <a:latin typeface="+mj-lt"/>
                <a:cs typeface="Arial" pitchFamily="34" charset="0"/>
              </a:rPr>
              <a:t>	Unsuitable to explore non stationary signals</a:t>
            </a:r>
          </a:p>
          <a:p>
            <a:pPr algn="just">
              <a:buFont typeface="Wingdings" pitchFamily="2" charset="2"/>
              <a:buChar char="q"/>
            </a:pPr>
            <a:r>
              <a:rPr lang="en-US" sz="2800" b="1" dirty="0" smtClean="0">
                <a:solidFill>
                  <a:schemeClr val="tx1"/>
                </a:solidFill>
                <a:latin typeface="+mj-lt"/>
                <a:cs typeface="Arial" pitchFamily="34" charset="0"/>
              </a:rPr>
              <a:t>	Computed through</a:t>
            </a:r>
            <a:endParaRPr lang="pt-BR" sz="2800" b="1" dirty="0" smtClean="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
        <p:nvSpPr>
          <p:cNvPr id="11"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FAST FOURIER TRANSFORM</a:t>
            </a:r>
            <a:endParaRPr kumimoji="0" lang="en-US" sz="4400" b="1" i="0" u="sng" strike="noStrike" kern="0" cap="none" spc="0" normalizeH="0" baseline="0" noProof="0" dirty="0">
              <a:ln>
                <a:noFill/>
              </a:ln>
              <a:solidFill>
                <a:srgbClr val="3906BA"/>
              </a:solidFill>
              <a:effectLst/>
              <a:uLnTx/>
              <a:uFillTx/>
              <a:latin typeface="+mj-lt"/>
            </a:endParaRPr>
          </a:p>
        </p:txBody>
      </p:sp>
      <p:sp>
        <p:nvSpPr>
          <p:cNvPr id="911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11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113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0" y="5791200"/>
            <a:ext cx="3429000" cy="838200"/>
          </a:xfrm>
          <a:prstGeom prst="rect">
            <a:avLst/>
          </a:prstGeom>
          <a:noFill/>
          <a:ln w="38100">
            <a:solidFill>
              <a:srgbClr val="FF0000"/>
            </a:solidFill>
          </a:ln>
        </p:spPr>
      </p:pic>
      <p:cxnSp>
        <p:nvCxnSpPr>
          <p:cNvPr id="14" name="Straight Connector 13"/>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grpSp>
        <p:nvGrpSpPr>
          <p:cNvPr id="2" name="Group 20"/>
          <p:cNvGrpSpPr/>
          <p:nvPr/>
        </p:nvGrpSpPr>
        <p:grpSpPr>
          <a:xfrm>
            <a:off x="-228600" y="1066800"/>
            <a:ext cx="9677400" cy="4300954"/>
            <a:chOff x="-228600" y="-152400"/>
            <a:chExt cx="9677400" cy="4300954"/>
          </a:xfrm>
        </p:grpSpPr>
        <p:sp>
          <p:nvSpPr>
            <p:cNvPr id="11" name="TextBox 10"/>
            <p:cNvSpPr txBox="1"/>
            <p:nvPr/>
          </p:nvSpPr>
          <p:spPr>
            <a:xfrm>
              <a:off x="76200" y="3807023"/>
              <a:ext cx="4572000" cy="338554"/>
            </a:xfrm>
            <a:prstGeom prst="rect">
              <a:avLst/>
            </a:prstGeom>
            <a:noFill/>
            <a:ln>
              <a:noFill/>
            </a:ln>
          </p:spPr>
          <p:txBody>
            <a:bodyPr wrap="square" rtlCol="0">
              <a:spAutoFit/>
            </a:bodyPr>
            <a:lstStyle/>
            <a:p>
              <a:pPr algn="ctr"/>
              <a:r>
                <a:rPr lang="en-US" sz="1600" b="1" dirty="0" smtClean="0"/>
                <a:t>(a) FFT of metal Target</a:t>
              </a:r>
              <a:endParaRPr lang="en-US" sz="1600" b="1" dirty="0"/>
            </a:p>
          </p:txBody>
        </p:sp>
        <p:sp>
          <p:nvSpPr>
            <p:cNvPr id="12" name="TextBox 11"/>
            <p:cNvSpPr txBox="1"/>
            <p:nvPr/>
          </p:nvSpPr>
          <p:spPr>
            <a:xfrm>
              <a:off x="4724400" y="3810000"/>
              <a:ext cx="4419600" cy="338554"/>
            </a:xfrm>
            <a:prstGeom prst="rect">
              <a:avLst/>
            </a:prstGeom>
            <a:noFill/>
            <a:ln>
              <a:noFill/>
            </a:ln>
          </p:spPr>
          <p:txBody>
            <a:bodyPr wrap="square" rtlCol="0">
              <a:spAutoFit/>
            </a:bodyPr>
            <a:lstStyle/>
            <a:p>
              <a:pPr algn="ctr"/>
              <a:r>
                <a:rPr lang="en-US" sz="1600" b="1" dirty="0" smtClean="0"/>
                <a:t>(b) FFT of GRP Target</a:t>
              </a:r>
              <a:endParaRPr lang="en-US" sz="1600" b="1" dirty="0"/>
            </a:p>
          </p:txBody>
        </p:sp>
        <p:pic>
          <p:nvPicPr>
            <p:cNvPr id="13" name="Picture 2"/>
            <p:cNvPicPr>
              <a:picLocks noChangeAspect="1" noChangeArrowheads="1"/>
            </p:cNvPicPr>
            <p:nvPr/>
          </p:nvPicPr>
          <p:blipFill>
            <a:blip r:embed="rId3" cstate="print"/>
            <a:srcRect/>
            <a:stretch>
              <a:fillRect/>
            </a:stretch>
          </p:blipFill>
          <p:spPr bwMode="auto">
            <a:xfrm>
              <a:off x="-228600" y="-152400"/>
              <a:ext cx="5181600" cy="4000500"/>
            </a:xfrm>
            <a:prstGeom prst="rect">
              <a:avLst/>
            </a:prstGeom>
            <a:noFill/>
            <a:ln w="9525">
              <a:noFill/>
              <a:miter lim="800000"/>
              <a:headEnd/>
              <a:tailEnd/>
            </a:ln>
            <a:effectLst/>
          </p:spPr>
        </p:pic>
        <p:cxnSp>
          <p:nvCxnSpPr>
            <p:cNvPr id="14" name="Straight Arrow Connector 13"/>
            <p:cNvCxnSpPr/>
            <p:nvPr/>
          </p:nvCxnSpPr>
          <p:spPr>
            <a:xfrm rot="10800000">
              <a:off x="457200" y="455612"/>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457200" y="2895600"/>
              <a:ext cx="1828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5105400" y="2895600"/>
              <a:ext cx="1828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a:off x="5105400" y="685800"/>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p:nvPicPr>
          <p:blipFill>
            <a:blip r:embed="rId4" cstate="print"/>
            <a:srcRect/>
            <a:stretch>
              <a:fillRect/>
            </a:stretch>
          </p:blipFill>
          <p:spPr bwMode="auto">
            <a:xfrm>
              <a:off x="4267200" y="-152400"/>
              <a:ext cx="5181600" cy="4000500"/>
            </a:xfrm>
            <a:prstGeom prst="rect">
              <a:avLst/>
            </a:prstGeom>
            <a:noFill/>
            <a:ln w="9525">
              <a:noFill/>
              <a:miter lim="800000"/>
              <a:headEnd/>
              <a:tailEnd/>
            </a:ln>
            <a:effectLst/>
          </p:spPr>
        </p:pic>
        <p:cxnSp>
          <p:nvCxnSpPr>
            <p:cNvPr id="19" name="Straight Arrow Connector 18"/>
            <p:cNvCxnSpPr/>
            <p:nvPr/>
          </p:nvCxnSpPr>
          <p:spPr>
            <a:xfrm rot="10800000">
              <a:off x="5029200" y="732972"/>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a:off x="4953000" y="2971800"/>
              <a:ext cx="1828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4"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lvl="2" algn="ctr">
              <a:spcBef>
                <a:spcPct val="0"/>
              </a:spcBef>
              <a:defRPr/>
            </a:pPr>
            <a:r>
              <a:rPr lang="en-US" sz="4400" b="1" u="sng" kern="0" dirty="0" smtClean="0">
                <a:solidFill>
                  <a:srgbClr val="3906BA"/>
                </a:solidFill>
                <a:cs typeface="Arial" pitchFamily="34" charset="0"/>
              </a:rPr>
              <a:t>FAST FOURIER TRANSFORM</a:t>
            </a:r>
            <a:endParaRPr lang="en-US" sz="4400" b="1" u="sng" kern="0" dirty="0">
              <a:solidFill>
                <a:srgbClr val="3906BA"/>
              </a:solidFill>
            </a:endParaRPr>
          </a:p>
        </p:txBody>
      </p:sp>
      <p:cxnSp>
        <p:nvCxnSpPr>
          <p:cNvPr id="21" name="Straight Connector 20"/>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8382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PSD describes distribution of power of signal</a:t>
            </a:r>
          </a:p>
          <a:p>
            <a:pPr algn="just">
              <a:buFont typeface="Wingdings" pitchFamily="2" charset="2"/>
              <a:buChar char="q"/>
            </a:pPr>
            <a:r>
              <a:rPr lang="en-US" sz="2800" b="1" dirty="0" smtClean="0">
                <a:solidFill>
                  <a:schemeClr val="tx1"/>
                </a:solidFill>
                <a:latin typeface="+mj-lt"/>
                <a:cs typeface="Arial" pitchFamily="34" charset="0"/>
              </a:rPr>
              <a:t>	Power can be defined as the squared value of the signal</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grpSp>
        <p:nvGrpSpPr>
          <p:cNvPr id="2" name="Group 15"/>
          <p:cNvGrpSpPr/>
          <p:nvPr/>
        </p:nvGrpSpPr>
        <p:grpSpPr>
          <a:xfrm>
            <a:off x="-76200" y="2531031"/>
            <a:ext cx="9509295" cy="4326969"/>
            <a:chOff x="-419100" y="1066800"/>
            <a:chExt cx="9965741" cy="4326969"/>
          </a:xfrm>
        </p:grpSpPr>
        <p:sp>
          <p:nvSpPr>
            <p:cNvPr id="10" name="TextBox 5"/>
            <p:cNvSpPr txBox="1"/>
            <p:nvPr/>
          </p:nvSpPr>
          <p:spPr>
            <a:xfrm>
              <a:off x="-38100" y="5055215"/>
              <a:ext cx="45720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(a) PSD of metal Target</a:t>
              </a:r>
              <a:endParaRPr lang="en-US" sz="1600" b="1" dirty="0"/>
            </a:p>
          </p:txBody>
        </p:sp>
        <p:sp>
          <p:nvSpPr>
            <p:cNvPr id="11" name="TextBox 6"/>
            <p:cNvSpPr txBox="1"/>
            <p:nvPr/>
          </p:nvSpPr>
          <p:spPr>
            <a:xfrm>
              <a:off x="4610100" y="5055215"/>
              <a:ext cx="44196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(b) PSD of GRP Target</a:t>
              </a:r>
              <a:endParaRPr lang="en-US" sz="1600" b="1" dirty="0"/>
            </a:p>
          </p:txBody>
        </p:sp>
        <p:pic>
          <p:nvPicPr>
            <p:cNvPr id="12" name="Picture 11"/>
            <p:cNvPicPr>
              <a:picLocks noChangeAspect="1" noChangeArrowheads="1"/>
            </p:cNvPicPr>
            <p:nvPr/>
          </p:nvPicPr>
          <p:blipFill>
            <a:blip r:embed="rId3" cstate="print"/>
            <a:srcRect/>
            <a:stretch>
              <a:fillRect/>
            </a:stretch>
          </p:blipFill>
          <p:spPr bwMode="auto">
            <a:xfrm>
              <a:off x="-419100" y="1066800"/>
              <a:ext cx="5334000" cy="4000500"/>
            </a:xfrm>
            <a:prstGeom prst="rect">
              <a:avLst/>
            </a:prstGeom>
            <a:noFill/>
            <a:ln w="9525">
              <a:noFill/>
              <a:miter lim="800000"/>
              <a:headEnd/>
              <a:tailEnd/>
            </a:ln>
            <a:effectLst/>
          </p:spPr>
        </p:pic>
        <p:pic>
          <p:nvPicPr>
            <p:cNvPr id="13" name="Picture 12"/>
            <p:cNvPicPr>
              <a:picLocks noChangeAspect="1" noChangeArrowheads="1"/>
            </p:cNvPicPr>
            <p:nvPr/>
          </p:nvPicPr>
          <p:blipFill>
            <a:blip r:embed="rId4" cstate="print"/>
            <a:srcRect/>
            <a:stretch>
              <a:fillRect/>
            </a:stretch>
          </p:blipFill>
          <p:spPr bwMode="auto">
            <a:xfrm>
              <a:off x="4212641" y="1066800"/>
              <a:ext cx="5334000" cy="4000500"/>
            </a:xfrm>
            <a:prstGeom prst="rect">
              <a:avLst/>
            </a:prstGeom>
            <a:noFill/>
            <a:ln w="9525">
              <a:noFill/>
              <a:miter lim="800000"/>
              <a:headEnd/>
              <a:tailEnd/>
            </a:ln>
            <a:effectLst/>
          </p:spPr>
        </p:pic>
      </p:grpSp>
      <p:sp>
        <p:nvSpPr>
          <p:cNvPr id="16"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POWER SPECTRAL DENSITY</a:t>
            </a:r>
            <a:endParaRPr kumimoji="0" lang="en-US" sz="4400" b="1" i="0" u="sng" strike="noStrike" kern="0" cap="none" spc="0" normalizeH="0" baseline="0" noProof="0" dirty="0">
              <a:ln>
                <a:noFill/>
              </a:ln>
              <a:solidFill>
                <a:srgbClr val="3906BA"/>
              </a:solidFill>
              <a:effectLst/>
              <a:uLnTx/>
              <a:uFillTx/>
              <a:latin typeface="+mj-lt"/>
            </a:endParaRPr>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3"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04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4"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743200" y="1905000"/>
            <a:ext cx="4191000" cy="838200"/>
          </a:xfrm>
          <a:prstGeom prst="rect">
            <a:avLst/>
          </a:prstGeom>
          <a:noFill/>
          <a:ln w="38100">
            <a:solidFill>
              <a:srgbClr val="FF0000"/>
            </a:solidFill>
          </a:ln>
        </p:spPr>
      </p:pic>
      <p:cxnSp>
        <p:nvCxnSpPr>
          <p:cNvPr id="15" name="Straight Connector 14"/>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9144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Provide two dimensional functions of time and frequency</a:t>
            </a:r>
          </a:p>
          <a:p>
            <a:pPr algn="just">
              <a:buFont typeface="Wingdings" pitchFamily="2" charset="2"/>
              <a:buChar char="q"/>
            </a:pPr>
            <a:r>
              <a:rPr lang="en-US" sz="2800" b="1" dirty="0" smtClean="0">
                <a:solidFill>
                  <a:schemeClr val="tx1"/>
                </a:solidFill>
                <a:latin typeface="+mj-lt"/>
                <a:cs typeface="Arial" pitchFamily="34" charset="0"/>
              </a:rPr>
              <a:t>	Short Time Fourier Transform (STFT)  </a:t>
            </a:r>
          </a:p>
          <a:p>
            <a:pPr algn="just">
              <a:buFont typeface="Wingdings" pitchFamily="2" charset="2"/>
              <a:buChar char="q"/>
            </a:pPr>
            <a:endParaRPr lang="en-US" sz="2800" b="1" dirty="0" smtClean="0">
              <a:solidFill>
                <a:schemeClr val="tx1"/>
              </a:solidFill>
              <a:latin typeface="+mj-lt"/>
              <a:cs typeface="Arial" pitchFamily="34" charset="0"/>
            </a:endParaRPr>
          </a:p>
          <a:p>
            <a:pPr algn="just">
              <a:buFont typeface="Wingdings" pitchFamily="2" charset="2"/>
              <a:buChar char="q"/>
            </a:pPr>
            <a:endParaRPr lang="en-US" sz="2800" b="1" dirty="0" smtClean="0">
              <a:solidFill>
                <a:schemeClr val="tx1"/>
              </a:solidFill>
              <a:latin typeface="+mj-lt"/>
              <a:cs typeface="Arial" pitchFamily="34" charset="0"/>
            </a:endParaRPr>
          </a:p>
          <a:p>
            <a:pPr algn="just">
              <a:buFont typeface="Wingdings" pitchFamily="2" charset="2"/>
              <a:buChar char="q"/>
            </a:pP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pic>
        <p:nvPicPr>
          <p:cNvPr id="9" name="Picture 8"/>
          <p:cNvPicPr/>
          <p:nvPr/>
        </p:nvPicPr>
        <p:blipFill rotWithShape="1">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l="36268" t="39615" r="31598" b="27194"/>
          <a:stretch/>
        </p:blipFill>
        <p:spPr bwMode="auto">
          <a:xfrm>
            <a:off x="914400" y="2743200"/>
            <a:ext cx="7315200" cy="4038600"/>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sp>
        <p:nvSpPr>
          <p:cNvPr id="10"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TIME-FREQUENCY DOMAIN</a:t>
            </a:r>
            <a:endParaRPr kumimoji="0" lang="en-US" sz="4400" b="1" i="0" u="sng" strike="noStrike" kern="0" cap="none" spc="0" normalizeH="0" baseline="0" noProof="0" dirty="0">
              <a:ln>
                <a:noFill/>
              </a:ln>
              <a:solidFill>
                <a:srgbClr val="3906BA"/>
              </a:solidFill>
              <a:effectLst/>
              <a:uLnTx/>
              <a:uFillTx/>
              <a:latin typeface="+mj-lt"/>
            </a:endParaRPr>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5" name="Rectangle 3"/>
          <p:cNvSpPr>
            <a:spLocks noChangeArrowheads="1"/>
          </p:cNvSpPr>
          <p:nvPr/>
        </p:nvSpPr>
        <p:spPr bwMode="auto">
          <a:xfrm>
            <a:off x="45720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1" name="Straight Connector 10"/>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9144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Introduced to resolve the issue related to non-stationary signals</a:t>
            </a:r>
          </a:p>
          <a:p>
            <a:pPr algn="just">
              <a:buFont typeface="Wingdings" pitchFamily="2" charset="2"/>
              <a:buChar char="q"/>
            </a:pPr>
            <a:r>
              <a:rPr lang="en-US" sz="2800" b="1" dirty="0" smtClean="0">
                <a:solidFill>
                  <a:schemeClr val="tx1"/>
                </a:solidFill>
                <a:latin typeface="+mj-lt"/>
                <a:cs typeface="Arial" pitchFamily="34" charset="0"/>
              </a:rPr>
              <a:t>	Implements small frame sizes and reduces non-stationary signal behavior</a:t>
            </a:r>
          </a:p>
          <a:p>
            <a:pPr algn="just">
              <a:buFont typeface="Wingdings" pitchFamily="2" charset="2"/>
              <a:buChar char="q"/>
            </a:pPr>
            <a:r>
              <a:rPr lang="en-US" sz="2800" b="1" dirty="0" smtClean="0">
                <a:solidFill>
                  <a:schemeClr val="tx1"/>
                </a:solidFill>
                <a:latin typeface="+mj-lt"/>
                <a:cs typeface="Arial" pitchFamily="34" charset="0"/>
              </a:rPr>
              <a:t>	Actually exploits the fact that signal it is stationary over a very short period of time</a:t>
            </a:r>
          </a:p>
          <a:p>
            <a:pPr algn="just">
              <a:buFont typeface="Wingdings" pitchFamily="2" charset="2"/>
              <a:buChar char="q"/>
            </a:pPr>
            <a:r>
              <a:rPr lang="en-US" sz="2800" b="1" dirty="0" smtClean="0">
                <a:solidFill>
                  <a:schemeClr val="tx1"/>
                </a:solidFill>
                <a:latin typeface="+mj-lt"/>
                <a:cs typeface="Arial" pitchFamily="34" charset="0"/>
              </a:rPr>
              <a:t>	Represents signal energies, both in time and as well as in frequency domains</a:t>
            </a:r>
          </a:p>
          <a:p>
            <a:pPr algn="just">
              <a:buFont typeface="Wingdings" pitchFamily="2" charset="2"/>
              <a:buChar char="q"/>
            </a:pPr>
            <a:r>
              <a:rPr lang="en-US" sz="2800" b="1" dirty="0" smtClean="0">
                <a:solidFill>
                  <a:schemeClr val="tx1"/>
                </a:solidFill>
                <a:latin typeface="+mj-lt"/>
                <a:cs typeface="Arial" pitchFamily="34" charset="0"/>
              </a:rPr>
              <a:t>	Computed through</a:t>
            </a:r>
          </a:p>
          <a:p>
            <a:pPr algn="just">
              <a:buFont typeface="Wingdings" pitchFamily="2" charset="2"/>
              <a:buChar char="q"/>
            </a:pPr>
            <a:endParaRPr lang="en-US" sz="2800" b="1" dirty="0" smtClean="0">
              <a:solidFill>
                <a:schemeClr val="tx1"/>
              </a:solidFill>
              <a:latin typeface="+mj-lt"/>
              <a:cs typeface="Arial" pitchFamily="34" charset="0"/>
            </a:endParaRPr>
          </a:p>
          <a:p>
            <a:pPr algn="just">
              <a:buFont typeface="Wingdings" pitchFamily="2" charset="2"/>
              <a:buChar char="q"/>
            </a:pP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SHORT TIME FOURIER TRANSFORM</a:t>
            </a:r>
            <a:endParaRPr kumimoji="0" lang="en-US" sz="4400" b="1" i="0" u="sng" strike="noStrike" kern="0" cap="none" spc="0" normalizeH="0" baseline="0" noProof="0" dirty="0">
              <a:ln>
                <a:noFill/>
              </a:ln>
              <a:solidFill>
                <a:srgbClr val="3906BA"/>
              </a:solidFill>
              <a:effectLst/>
              <a:uLnTx/>
              <a:uFillTx/>
              <a:latin typeface="+mj-lt"/>
            </a:endParaRPr>
          </a:p>
        </p:txBody>
      </p:sp>
      <p:pic>
        <p:nvPicPr>
          <p:cNvPr id="6"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43200" y="5181600"/>
            <a:ext cx="3962400" cy="990600"/>
          </a:xfrm>
          <a:prstGeom prst="rect">
            <a:avLst/>
          </a:prstGeom>
          <a:noFill/>
          <a:ln w="38100">
            <a:solidFill>
              <a:srgbClr val="FF0000"/>
            </a:solidFill>
          </a:ln>
        </p:spPr>
      </p:pic>
      <p:cxnSp>
        <p:nvCxnSpPr>
          <p:cNvPr id="8" name="Straight Connector 7"/>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9144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Maps signal into a two dimensional function of frequency and time</a:t>
            </a:r>
          </a:p>
          <a:p>
            <a:pPr algn="just">
              <a:buFont typeface="Wingdings" pitchFamily="2" charset="2"/>
              <a:buChar char="q"/>
            </a:pPr>
            <a:r>
              <a:rPr lang="en-US" sz="2800" b="1" dirty="0" smtClean="0">
                <a:solidFill>
                  <a:schemeClr val="tx1"/>
                </a:solidFill>
                <a:latin typeface="+mj-lt"/>
                <a:cs typeface="Arial" pitchFamily="34" charset="0"/>
              </a:rPr>
              <a:t>	Provides a superior spectral power calculation</a:t>
            </a:r>
          </a:p>
          <a:p>
            <a:pPr algn="just">
              <a:buFont typeface="Wingdings" pitchFamily="2" charset="2"/>
              <a:buChar char="q"/>
            </a:pPr>
            <a:r>
              <a:rPr lang="en-US" sz="2800" b="1" dirty="0" smtClean="0">
                <a:solidFill>
                  <a:schemeClr val="tx1"/>
                </a:solidFill>
                <a:latin typeface="+mj-lt"/>
                <a:cs typeface="Arial" pitchFamily="34" charset="0"/>
              </a:rPr>
              <a:t>	Very high computational complexity</a:t>
            </a:r>
          </a:p>
          <a:p>
            <a:pPr algn="just">
              <a:buFont typeface="Wingdings" pitchFamily="2" charset="2"/>
              <a:buChar char="q"/>
            </a:pPr>
            <a:r>
              <a:rPr lang="en-US" sz="2800" b="1" dirty="0" smtClean="0">
                <a:solidFill>
                  <a:schemeClr val="tx1"/>
                </a:solidFill>
                <a:latin typeface="+mj-lt"/>
                <a:cs typeface="Arial" pitchFamily="34" charset="0"/>
              </a:rPr>
              <a:t>	Drawback of non-time resolution with the standard Fourier transform is resolved</a:t>
            </a:r>
          </a:p>
          <a:p>
            <a:pPr algn="just">
              <a:buFont typeface="Wingdings" pitchFamily="2" charset="2"/>
              <a:buChar char="q"/>
            </a:pPr>
            <a:r>
              <a:rPr lang="en-US" sz="2800" b="1" dirty="0" smtClean="0">
                <a:solidFill>
                  <a:schemeClr val="tx1"/>
                </a:solidFill>
                <a:latin typeface="+mj-lt"/>
                <a:cs typeface="Arial" pitchFamily="34" charset="0"/>
              </a:rPr>
              <a:t>	There exists a compromise between time and frequency resolutions</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9"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SHORT TIME FOURIER TRANSFORM</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grpSp>
        <p:nvGrpSpPr>
          <p:cNvPr id="2" name="Group 28"/>
          <p:cNvGrpSpPr/>
          <p:nvPr/>
        </p:nvGrpSpPr>
        <p:grpSpPr>
          <a:xfrm>
            <a:off x="38100" y="1113227"/>
            <a:ext cx="9067800" cy="5058973"/>
            <a:chOff x="38100" y="1343361"/>
            <a:chExt cx="9067800" cy="3808800"/>
          </a:xfrm>
        </p:grpSpPr>
        <p:pic>
          <p:nvPicPr>
            <p:cNvPr id="19" name="Picture 18"/>
            <p:cNvPicPr>
              <a:picLocks noChangeAspect="1" noChangeArrowheads="1"/>
            </p:cNvPicPr>
            <p:nvPr/>
          </p:nvPicPr>
          <p:blipFill>
            <a:blip r:embed="rId3" cstate="print"/>
            <a:srcRect/>
            <a:stretch>
              <a:fillRect/>
            </a:stretch>
          </p:blipFill>
          <p:spPr bwMode="auto">
            <a:xfrm>
              <a:off x="228600" y="1343361"/>
              <a:ext cx="8686800" cy="3292475"/>
            </a:xfrm>
            <a:prstGeom prst="rect">
              <a:avLst/>
            </a:prstGeom>
            <a:noFill/>
            <a:ln w="9525">
              <a:noFill/>
              <a:miter lim="800000"/>
              <a:headEnd/>
              <a:tailEnd/>
            </a:ln>
            <a:effectLst/>
          </p:spPr>
        </p:pic>
        <p:sp>
          <p:nvSpPr>
            <p:cNvPr id="21" name="TextBox 3"/>
            <p:cNvSpPr txBox="1"/>
            <p:nvPr/>
          </p:nvSpPr>
          <p:spPr>
            <a:xfrm>
              <a:off x="38100" y="4813607"/>
              <a:ext cx="45720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(a) STFT of metal Target</a:t>
              </a:r>
              <a:endParaRPr lang="en-US" sz="1600" b="1" dirty="0"/>
            </a:p>
          </p:txBody>
        </p:sp>
        <p:sp>
          <p:nvSpPr>
            <p:cNvPr id="22" name="TextBox 4"/>
            <p:cNvSpPr txBox="1"/>
            <p:nvPr/>
          </p:nvSpPr>
          <p:spPr>
            <a:xfrm>
              <a:off x="4686300" y="4813607"/>
              <a:ext cx="44196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(b) STFT of GRP Target</a:t>
              </a:r>
              <a:endParaRPr lang="en-US" sz="1600" b="1" dirty="0"/>
            </a:p>
          </p:txBody>
        </p:sp>
        <p:sp>
          <p:nvSpPr>
            <p:cNvPr id="23" name="TextBox 5"/>
            <p:cNvSpPr txBox="1"/>
            <p:nvPr/>
          </p:nvSpPr>
          <p:spPr>
            <a:xfrm>
              <a:off x="495300" y="4127807"/>
              <a:ext cx="762000" cy="36933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Time</a:t>
              </a:r>
              <a:endParaRPr lang="en-US" dirty="0"/>
            </a:p>
          </p:txBody>
        </p:sp>
        <p:sp>
          <p:nvSpPr>
            <p:cNvPr id="24" name="TextBox 6"/>
            <p:cNvSpPr txBox="1"/>
            <p:nvPr/>
          </p:nvSpPr>
          <p:spPr>
            <a:xfrm>
              <a:off x="2933700" y="4204007"/>
              <a:ext cx="762000" cy="36933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Hz</a:t>
              </a:r>
              <a:endParaRPr lang="en-US" dirty="0"/>
            </a:p>
          </p:txBody>
        </p:sp>
        <p:sp>
          <p:nvSpPr>
            <p:cNvPr id="25" name="TextBox 7"/>
            <p:cNvSpPr txBox="1"/>
            <p:nvPr/>
          </p:nvSpPr>
          <p:spPr>
            <a:xfrm>
              <a:off x="5143500" y="4127807"/>
              <a:ext cx="762000" cy="36933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Time</a:t>
              </a:r>
              <a:endParaRPr lang="en-US" dirty="0"/>
            </a:p>
          </p:txBody>
        </p:sp>
        <p:sp>
          <p:nvSpPr>
            <p:cNvPr id="26" name="TextBox 8"/>
            <p:cNvSpPr txBox="1"/>
            <p:nvPr/>
          </p:nvSpPr>
          <p:spPr>
            <a:xfrm>
              <a:off x="7581900" y="4204007"/>
              <a:ext cx="762000" cy="36933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Hz</a:t>
              </a:r>
              <a:endParaRPr lang="en-US" dirty="0"/>
            </a:p>
          </p:txBody>
        </p:sp>
      </p:grpSp>
      <p:sp>
        <p:nvSpPr>
          <p:cNvPr id="15"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SHORT TIME FOURIER TRANSFORM</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14" name="Straight Connector 13"/>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rot="2300663">
            <a:off x="2131659" y="1767054"/>
            <a:ext cx="2286000" cy="788565"/>
          </a:xfrm>
          <a:prstGeom prst="rect">
            <a:avLst/>
          </a:prstGeom>
          <a:noFill/>
          <a:ln>
            <a:solidFill>
              <a:srgbClr val="3906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2300663">
            <a:off x="6779859" y="1767054"/>
            <a:ext cx="2286000" cy="788565"/>
          </a:xfrm>
          <a:prstGeom prst="rect">
            <a:avLst/>
          </a:prstGeom>
          <a:noFill/>
          <a:ln>
            <a:solidFill>
              <a:srgbClr val="3906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graphicFrame>
        <p:nvGraphicFramePr>
          <p:cNvPr id="9" name="Table 8"/>
          <p:cNvGraphicFramePr>
            <a:graphicFrameLocks noGrp="1"/>
          </p:cNvGraphicFramePr>
          <p:nvPr/>
        </p:nvGraphicFramePr>
        <p:xfrm>
          <a:off x="457200" y="228602"/>
          <a:ext cx="8305800" cy="6291963"/>
        </p:xfrm>
        <a:graphic>
          <a:graphicData uri="http://schemas.openxmlformats.org/drawingml/2006/table">
            <a:tbl>
              <a:tblPr/>
              <a:tblGrid>
                <a:gridCol w="838200"/>
                <a:gridCol w="1676400"/>
                <a:gridCol w="1447800"/>
                <a:gridCol w="1447800"/>
                <a:gridCol w="1447800"/>
                <a:gridCol w="1447800"/>
              </a:tblGrid>
              <a:tr h="801137">
                <a:tc row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Slot No</a:t>
                      </a:r>
                      <a:endParaRPr lang="en-US" sz="1800" b="1" dirty="0">
                        <a:solidFill>
                          <a:srgbClr val="3906BA"/>
                        </a:solidFill>
                        <a:latin typeface="Calibri"/>
                        <a:ea typeface="Times New Roman"/>
                        <a:cs typeface="Times New Roman"/>
                      </a:endParaRPr>
                    </a:p>
                  </a:txBody>
                  <a:tcPr marL="67600" marR="676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Approx Distance</a:t>
                      </a:r>
                      <a:endParaRPr lang="en-US" sz="1800" b="1" dirty="0">
                        <a:solidFill>
                          <a:srgbClr val="3906BA"/>
                        </a:solidFill>
                        <a:latin typeface="Calibri"/>
                        <a:ea typeface="Times New Roman"/>
                        <a:cs typeface="Times New Roman"/>
                      </a:endParaRPr>
                    </a:p>
                    <a:p>
                      <a:pPr marL="0" marR="0" algn="ctr">
                        <a:lnSpc>
                          <a:spcPct val="115000"/>
                        </a:lnSpc>
                        <a:spcBef>
                          <a:spcPts val="0"/>
                        </a:spcBef>
                        <a:spcAft>
                          <a:spcPts val="1000"/>
                        </a:spcAft>
                      </a:pPr>
                      <a:r>
                        <a:rPr lang="en-US" sz="2000" b="1" dirty="0" smtClean="0">
                          <a:solidFill>
                            <a:srgbClr val="3906BA"/>
                          </a:solidFill>
                          <a:latin typeface="Arial"/>
                          <a:ea typeface="Times New Roman"/>
                          <a:cs typeface="Times New Roman"/>
                        </a:rPr>
                        <a:t>meters</a:t>
                      </a:r>
                      <a:endParaRPr lang="en-US" sz="1800" b="1" dirty="0">
                        <a:solidFill>
                          <a:srgbClr val="3906BA"/>
                        </a:solidFill>
                        <a:latin typeface="Calibri"/>
                        <a:ea typeface="Times New Roman"/>
                        <a:cs typeface="Times New Roman"/>
                      </a:endParaRPr>
                    </a:p>
                  </a:txBody>
                  <a:tcPr marL="67600" marR="676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Spectrogram of </a:t>
                      </a:r>
                      <a:r>
                        <a:rPr lang="en-US" sz="2000" b="1" dirty="0">
                          <a:solidFill>
                            <a:srgbClr val="FF0000"/>
                          </a:solidFill>
                          <a:latin typeface="Arial"/>
                          <a:ea typeface="Times New Roman"/>
                          <a:cs typeface="Times New Roman"/>
                        </a:rPr>
                        <a:t>Metal</a:t>
                      </a:r>
                      <a:r>
                        <a:rPr lang="en-US" sz="2000" b="1" dirty="0">
                          <a:solidFill>
                            <a:srgbClr val="3906BA"/>
                          </a:solidFill>
                          <a:latin typeface="Arial"/>
                          <a:ea typeface="Times New Roman"/>
                          <a:cs typeface="Times New Roman"/>
                        </a:rPr>
                        <a:t> Object </a:t>
                      </a:r>
                      <a:r>
                        <a:rPr lang="en-US" sz="2000" b="1" dirty="0" smtClean="0">
                          <a:solidFill>
                            <a:srgbClr val="3906BA"/>
                          </a:solidFill>
                          <a:latin typeface="Arial"/>
                          <a:ea typeface="Times New Roman"/>
                          <a:cs typeface="Times New Roman"/>
                        </a:rPr>
                        <a:t>x </a:t>
                      </a:r>
                      <a:r>
                        <a:rPr lang="en-US" sz="2000" b="1" dirty="0">
                          <a:solidFill>
                            <a:srgbClr val="3906BA"/>
                          </a:solidFill>
                          <a:latin typeface="Arial"/>
                          <a:ea typeface="Times New Roman"/>
                          <a:cs typeface="Times New Roman"/>
                        </a:rPr>
                        <a:t>10</a:t>
                      </a:r>
                      <a:r>
                        <a:rPr lang="en-US" sz="2000" b="1" baseline="30000" dirty="0">
                          <a:solidFill>
                            <a:srgbClr val="3906BA"/>
                          </a:solidFill>
                          <a:latin typeface="Arial"/>
                          <a:ea typeface="Times New Roman"/>
                          <a:cs typeface="Times New Roman"/>
                        </a:rPr>
                        <a:t>5</a:t>
                      </a:r>
                      <a:endParaRPr lang="en-US" sz="1800" b="1" dirty="0">
                        <a:solidFill>
                          <a:srgbClr val="3906BA"/>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Spectrogram of </a:t>
                      </a:r>
                      <a:r>
                        <a:rPr lang="en-US" sz="2000" b="1" dirty="0">
                          <a:solidFill>
                            <a:srgbClr val="FF0000"/>
                          </a:solidFill>
                          <a:latin typeface="Arial"/>
                          <a:ea typeface="Times New Roman"/>
                          <a:cs typeface="Times New Roman"/>
                        </a:rPr>
                        <a:t>GRP</a:t>
                      </a:r>
                      <a:r>
                        <a:rPr lang="en-US" sz="2000" b="1" dirty="0">
                          <a:solidFill>
                            <a:srgbClr val="3906BA"/>
                          </a:solidFill>
                          <a:latin typeface="Arial"/>
                          <a:ea typeface="Times New Roman"/>
                          <a:cs typeface="Times New Roman"/>
                        </a:rPr>
                        <a:t> </a:t>
                      </a:r>
                      <a:r>
                        <a:rPr lang="en-US" sz="2000" b="1" dirty="0" smtClean="0">
                          <a:solidFill>
                            <a:srgbClr val="3906BA"/>
                          </a:solidFill>
                          <a:latin typeface="Arial"/>
                          <a:ea typeface="Times New Roman"/>
                          <a:cs typeface="Times New Roman"/>
                        </a:rPr>
                        <a:t>Object  x 10</a:t>
                      </a:r>
                      <a:r>
                        <a:rPr lang="en-US" sz="2000" b="1" baseline="30000" dirty="0" smtClean="0">
                          <a:solidFill>
                            <a:srgbClr val="3906BA"/>
                          </a:solidFill>
                          <a:latin typeface="Arial"/>
                          <a:ea typeface="Times New Roman"/>
                          <a:cs typeface="Times New Roman"/>
                        </a:rPr>
                        <a:t>5</a:t>
                      </a:r>
                      <a:endParaRPr lang="en-US" sz="1800" b="1" dirty="0">
                        <a:solidFill>
                          <a:srgbClr val="3906BA"/>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934066">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Centre Frequency</a:t>
                      </a:r>
                      <a:endParaRPr lang="en-US" sz="1800" b="1" dirty="0">
                        <a:solidFill>
                          <a:srgbClr val="3906BA"/>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Corner Frequency</a:t>
                      </a:r>
                      <a:endParaRPr lang="en-US" sz="1800" b="1" dirty="0">
                        <a:solidFill>
                          <a:srgbClr val="3906BA"/>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Centre Frequency</a:t>
                      </a:r>
                      <a:endParaRPr lang="en-US" sz="1800" b="1" dirty="0">
                        <a:solidFill>
                          <a:srgbClr val="3906BA"/>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Corner Frequency</a:t>
                      </a:r>
                      <a:endParaRPr lang="en-US" sz="1800" b="1" dirty="0">
                        <a:solidFill>
                          <a:srgbClr val="3906BA"/>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100</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0.5</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2.</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dirty="0">
                          <a:latin typeface="Arial"/>
                          <a:ea typeface="Times New Roman"/>
                          <a:cs typeface="Times New Roman"/>
                        </a:rPr>
                        <a:t>214</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2.5</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1.9</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3.</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dirty="0">
                          <a:latin typeface="Arial"/>
                          <a:ea typeface="Times New Roman"/>
                          <a:cs typeface="Times New Roman"/>
                        </a:rPr>
                        <a:t>328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3.1</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0.8</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3.1</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0.5</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4.</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dirty="0">
                          <a:latin typeface="Arial"/>
                          <a:ea typeface="Times New Roman"/>
                          <a:cs typeface="Times New Roman"/>
                        </a:rPr>
                        <a:t>332</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2.8</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0.8</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5.</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dirty="0">
                          <a:latin typeface="Arial"/>
                          <a:ea typeface="Times New Roman"/>
                          <a:cs typeface="Times New Roman"/>
                        </a:rPr>
                        <a:t>556</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2.9</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1.7</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2.5</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6.</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dirty="0">
                          <a:latin typeface="Arial"/>
                          <a:ea typeface="Times New Roman"/>
                          <a:cs typeface="Times New Roman"/>
                        </a:rPr>
                        <a:t>670</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3.1</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0.5</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7.</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a:latin typeface="Arial"/>
                          <a:ea typeface="Times New Roman"/>
                          <a:cs typeface="Times New Roman"/>
                        </a:rPr>
                        <a:t>784</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3.2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8.</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a:latin typeface="Arial"/>
                          <a:ea typeface="Times New Roman"/>
                          <a:cs typeface="Times New Roman"/>
                        </a:rPr>
                        <a:t>898</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2.5</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1.2</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2.6</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9.</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a:latin typeface="Arial"/>
                          <a:ea typeface="Times New Roman"/>
                          <a:cs typeface="Times New Roman"/>
                        </a:rPr>
                        <a:t>1012</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2.9</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0.5</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2.9</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0.8</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10.</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a:latin typeface="Arial"/>
                          <a:ea typeface="Times New Roman"/>
                          <a:cs typeface="Times New Roman"/>
                        </a:rPr>
                        <a:t>1126</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2.9</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1.6</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1.4</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11.</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a:latin typeface="Arial"/>
                          <a:ea typeface="Times New Roman"/>
                          <a:cs typeface="Times New Roman"/>
                        </a:rPr>
                        <a:t>1240</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2.9</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0.5</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0.5</a:t>
                      </a:r>
                      <a:endParaRPr lang="en-US" sz="1800" b="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1" dirty="0" smtClean="0">
                          <a:solidFill>
                            <a:srgbClr val="FF0000"/>
                          </a:solidFill>
                          <a:latin typeface="Times New Roman"/>
                          <a:ea typeface="Times New Roman"/>
                          <a:cs typeface="Times New Roman"/>
                        </a:rPr>
                        <a:t>12.</a:t>
                      </a:r>
                      <a:endParaRPr lang="en-US" sz="2000" b="1" dirty="0">
                        <a:solidFill>
                          <a:srgbClr val="FF0000"/>
                        </a:solidFill>
                        <a:latin typeface="Times New Roman"/>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1" u="sng" dirty="0">
                          <a:solidFill>
                            <a:srgbClr val="FF0000"/>
                          </a:solidFill>
                          <a:latin typeface="Arial"/>
                          <a:ea typeface="Times New Roman"/>
                          <a:cs typeface="Times New Roman"/>
                        </a:rPr>
                        <a:t>1354</a:t>
                      </a:r>
                      <a:endParaRPr lang="en-US" sz="1800" b="1" dirty="0">
                        <a:solidFill>
                          <a:srgbClr val="FF0000"/>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4.8</a:t>
                      </a:r>
                      <a:endParaRPr lang="en-US" sz="1800" b="1" dirty="0">
                        <a:solidFill>
                          <a:srgbClr val="FF0000"/>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1.4</a:t>
                      </a:r>
                      <a:endParaRPr lang="en-US" sz="1800" b="1" dirty="0">
                        <a:solidFill>
                          <a:srgbClr val="FF0000"/>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3.4</a:t>
                      </a:r>
                      <a:endParaRPr lang="en-US" sz="1800" b="1" dirty="0">
                        <a:solidFill>
                          <a:srgbClr val="FF0000"/>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3.4</a:t>
                      </a:r>
                      <a:endParaRPr lang="en-US" sz="1800" b="1" dirty="0">
                        <a:solidFill>
                          <a:srgbClr val="FF0000"/>
                        </a:solidFill>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69">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13.</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0" algn="ctr">
                        <a:lnSpc>
                          <a:spcPct val="115000"/>
                        </a:lnSpc>
                        <a:spcBef>
                          <a:spcPts val="0"/>
                        </a:spcBef>
                        <a:spcAft>
                          <a:spcPts val="1000"/>
                        </a:spcAft>
                      </a:pPr>
                      <a:r>
                        <a:rPr lang="en-US" sz="2000" b="0" dirty="0">
                          <a:latin typeface="Arial"/>
                          <a:ea typeface="Times New Roman"/>
                          <a:cs typeface="Times New Roman"/>
                        </a:rPr>
                        <a:t>1468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2.9</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0.5</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2.8</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0.5</a:t>
                      </a:r>
                      <a:endParaRPr lang="en-US" sz="1800" b="0" dirty="0">
                        <a:latin typeface="Calibri"/>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graphicFrame>
        <p:nvGraphicFramePr>
          <p:cNvPr id="9" name="Table 8"/>
          <p:cNvGraphicFramePr>
            <a:graphicFrameLocks noGrp="1"/>
          </p:cNvGraphicFramePr>
          <p:nvPr/>
        </p:nvGraphicFramePr>
        <p:xfrm>
          <a:off x="457200" y="228602"/>
          <a:ext cx="8305800" cy="6207190"/>
        </p:xfrm>
        <a:graphic>
          <a:graphicData uri="http://schemas.openxmlformats.org/drawingml/2006/table">
            <a:tbl>
              <a:tblPr/>
              <a:tblGrid>
                <a:gridCol w="838200"/>
                <a:gridCol w="1524000"/>
                <a:gridCol w="1600200"/>
                <a:gridCol w="1447800"/>
                <a:gridCol w="1447800"/>
                <a:gridCol w="1447800"/>
              </a:tblGrid>
              <a:tr h="761998">
                <a:tc row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Slot No</a:t>
                      </a:r>
                      <a:endParaRPr lang="en-US" sz="2000" dirty="0">
                        <a:solidFill>
                          <a:srgbClr val="3906BA"/>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Approx Distance</a:t>
                      </a:r>
                      <a:endParaRPr lang="en-US" sz="2000" dirty="0">
                        <a:solidFill>
                          <a:srgbClr val="3906BA"/>
                        </a:solidFill>
                        <a:latin typeface="Calibri"/>
                        <a:ea typeface="Times New Roman"/>
                        <a:cs typeface="Times New Roman"/>
                      </a:endParaRPr>
                    </a:p>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meters</a:t>
                      </a:r>
                      <a:endParaRPr lang="en-US" sz="2000" dirty="0">
                        <a:solidFill>
                          <a:srgbClr val="3906BA"/>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Power Spectral Density of </a:t>
                      </a:r>
                      <a:r>
                        <a:rPr lang="en-US" sz="2000" b="1" dirty="0" smtClean="0">
                          <a:solidFill>
                            <a:srgbClr val="FF0000"/>
                          </a:solidFill>
                          <a:latin typeface="Arial"/>
                          <a:ea typeface="Times New Roman"/>
                          <a:cs typeface="Times New Roman"/>
                        </a:rPr>
                        <a:t>Metal </a:t>
                      </a:r>
                      <a:r>
                        <a:rPr lang="en-US" sz="2000" b="1" dirty="0" smtClean="0">
                          <a:solidFill>
                            <a:srgbClr val="3906BA"/>
                          </a:solidFill>
                          <a:latin typeface="Arial"/>
                          <a:ea typeface="Times New Roman"/>
                          <a:cs typeface="Times New Roman"/>
                        </a:rPr>
                        <a:t>Object</a:t>
                      </a:r>
                      <a:endParaRPr lang="en-US" sz="2000" dirty="0">
                        <a:solidFill>
                          <a:srgbClr val="3906BA"/>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Power Spectral Density of </a:t>
                      </a:r>
                      <a:r>
                        <a:rPr lang="en-US" sz="2000" b="1" dirty="0">
                          <a:solidFill>
                            <a:srgbClr val="FF0000"/>
                          </a:solidFill>
                          <a:latin typeface="Arial"/>
                          <a:ea typeface="Times New Roman"/>
                          <a:cs typeface="Times New Roman"/>
                        </a:rPr>
                        <a:t>GRP</a:t>
                      </a:r>
                      <a:r>
                        <a:rPr lang="en-US" sz="2000" b="1" dirty="0">
                          <a:solidFill>
                            <a:srgbClr val="3906BA"/>
                          </a:solidFill>
                          <a:latin typeface="Arial"/>
                          <a:ea typeface="Times New Roman"/>
                          <a:cs typeface="Times New Roman"/>
                        </a:rPr>
                        <a:t> Object</a:t>
                      </a:r>
                      <a:endParaRPr lang="en-US" sz="2000" dirty="0">
                        <a:solidFill>
                          <a:srgbClr val="3906BA"/>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8843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Centre Frequency</a:t>
                      </a:r>
                      <a:endParaRPr lang="en-US" sz="2000" dirty="0">
                        <a:solidFill>
                          <a:srgbClr val="3906BA"/>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Corner Frequency</a:t>
                      </a:r>
                      <a:endParaRPr lang="en-US" sz="2000" dirty="0">
                        <a:solidFill>
                          <a:srgbClr val="3906BA"/>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Centre Frequency</a:t>
                      </a:r>
                      <a:endParaRPr lang="en-US" sz="2000" dirty="0">
                        <a:solidFill>
                          <a:srgbClr val="3906BA"/>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a:solidFill>
                            <a:srgbClr val="3906BA"/>
                          </a:solidFill>
                          <a:latin typeface="Arial"/>
                          <a:ea typeface="Times New Roman"/>
                          <a:cs typeface="Times New Roman"/>
                        </a:rPr>
                        <a:t>Corner Frequency</a:t>
                      </a:r>
                      <a:endParaRPr lang="en-US" sz="2000" dirty="0">
                        <a:solidFill>
                          <a:srgbClr val="3906BA"/>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100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40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45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2.</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214</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3.</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328</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50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50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4.</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332</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40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5.</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556</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30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20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6.</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670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50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7.</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784</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55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8.</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898</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35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9.</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1012</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10.</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1126</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45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20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45</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11.</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1240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a:latin typeface="Arial"/>
                          <a:ea typeface="Times New Roman"/>
                          <a:cs typeface="Times New Roman"/>
                        </a:rPr>
                        <a:t>40</a:t>
                      </a:r>
                      <a:endParaRPr lang="en-US" sz="2000" b="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50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1" dirty="0" smtClean="0">
                          <a:solidFill>
                            <a:srgbClr val="FF0000"/>
                          </a:solidFill>
                          <a:latin typeface="Times New Roman"/>
                          <a:ea typeface="Times New Roman"/>
                          <a:cs typeface="Times New Roman"/>
                        </a:rPr>
                        <a:t>12.</a:t>
                      </a:r>
                      <a:endParaRPr lang="en-US" sz="2000" b="1" dirty="0">
                        <a:solidFill>
                          <a:srgbClr val="FF0000"/>
                        </a:solidFill>
                        <a:latin typeface="Times New Roman"/>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1354</a:t>
                      </a:r>
                      <a:endParaRPr lang="en-US" sz="2000" b="1" dirty="0">
                        <a:solidFill>
                          <a:srgbClr val="FF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115</a:t>
                      </a:r>
                      <a:endParaRPr lang="en-US" sz="2000" b="1" dirty="0">
                        <a:solidFill>
                          <a:srgbClr val="FF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15</a:t>
                      </a:r>
                      <a:endParaRPr lang="en-US" sz="2000" b="1" dirty="0">
                        <a:solidFill>
                          <a:srgbClr val="FF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60</a:t>
                      </a:r>
                      <a:endParaRPr lang="en-US" sz="2000" b="1" dirty="0">
                        <a:solidFill>
                          <a:srgbClr val="FF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u="sng" dirty="0">
                          <a:solidFill>
                            <a:srgbClr val="FF0000"/>
                          </a:solidFill>
                          <a:latin typeface="Arial"/>
                          <a:ea typeface="Times New Roman"/>
                          <a:cs typeface="Times New Roman"/>
                        </a:rPr>
                        <a:t>50</a:t>
                      </a:r>
                      <a:endParaRPr lang="en-US" sz="2000" b="1" dirty="0">
                        <a:solidFill>
                          <a:srgbClr val="FF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8">
                <a:tc>
                  <a:txBody>
                    <a:bodyPr/>
                    <a:lstStyle/>
                    <a:p>
                      <a:pPr marL="342900" marR="0" lvl="0" indent="-342900" algn="ctr">
                        <a:lnSpc>
                          <a:spcPct val="115000"/>
                        </a:lnSpc>
                        <a:spcBef>
                          <a:spcPts val="0"/>
                        </a:spcBef>
                        <a:spcAft>
                          <a:spcPts val="0"/>
                        </a:spcAft>
                        <a:buFont typeface="+mj-lt"/>
                        <a:buNone/>
                      </a:pPr>
                      <a:r>
                        <a:rPr lang="en-US" sz="2000" b="0" dirty="0" smtClean="0">
                          <a:latin typeface="Arial"/>
                          <a:ea typeface="Times New Roman"/>
                          <a:cs typeface="Times New Roman"/>
                        </a:rPr>
                        <a:t>13.</a:t>
                      </a:r>
                      <a:endParaRPr lang="en-US" sz="2000" b="0" dirty="0">
                        <a:latin typeface="Arial"/>
                        <a:ea typeface="Times New Roman"/>
                        <a:cs typeface="Times New Roman"/>
                      </a:endParaRPr>
                    </a:p>
                  </a:txBody>
                  <a:tcPr marL="67600" marR="6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1468</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40</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0" dirty="0">
                          <a:latin typeface="Arial"/>
                          <a:ea typeface="Times New Roman"/>
                          <a:cs typeface="Times New Roman"/>
                        </a:rPr>
                        <a:t>15</a:t>
                      </a:r>
                      <a:endParaRPr lang="en-US" sz="20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27" name="TextBox 4"/>
          <p:cNvSpPr txBox="1"/>
          <p:nvPr/>
        </p:nvSpPr>
        <p:spPr>
          <a:xfrm>
            <a:off x="0" y="6019800"/>
            <a:ext cx="45720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(a) PSD of metal and GRP Targets</a:t>
            </a:r>
            <a:endParaRPr lang="en-US" sz="1600" b="1" dirty="0"/>
          </a:p>
        </p:txBody>
      </p:sp>
      <p:sp>
        <p:nvSpPr>
          <p:cNvPr id="28" name="TextBox 5"/>
          <p:cNvSpPr txBox="1"/>
          <p:nvPr/>
        </p:nvSpPr>
        <p:spPr>
          <a:xfrm>
            <a:off x="4724400" y="6096000"/>
            <a:ext cx="44196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(b) Spectrogram of metal and GRP Targets</a:t>
            </a:r>
            <a:endParaRPr lang="en-US" sz="1600" b="1" dirty="0"/>
          </a:p>
        </p:txBody>
      </p:sp>
      <p:grpSp>
        <p:nvGrpSpPr>
          <p:cNvPr id="2" name="Group 41"/>
          <p:cNvGrpSpPr/>
          <p:nvPr/>
        </p:nvGrpSpPr>
        <p:grpSpPr>
          <a:xfrm>
            <a:off x="-76200" y="914400"/>
            <a:ext cx="9296400" cy="5105401"/>
            <a:chOff x="-76200" y="93017"/>
            <a:chExt cx="9296400" cy="5600700"/>
          </a:xfrm>
        </p:grpSpPr>
        <p:pic>
          <p:nvPicPr>
            <p:cNvPr id="36" name="Picture 35"/>
            <p:cNvPicPr>
              <a:picLocks noChangeAspect="1" noChangeArrowheads="1"/>
            </p:cNvPicPr>
            <p:nvPr/>
          </p:nvPicPr>
          <p:blipFill>
            <a:blip r:embed="rId3" cstate="print"/>
            <a:srcRect/>
            <a:stretch>
              <a:fillRect/>
            </a:stretch>
          </p:blipFill>
          <p:spPr bwMode="auto">
            <a:xfrm>
              <a:off x="-76200" y="148469"/>
              <a:ext cx="5005754" cy="2911255"/>
            </a:xfrm>
            <a:prstGeom prst="rect">
              <a:avLst/>
            </a:prstGeom>
            <a:noFill/>
            <a:ln w="9525">
              <a:noFill/>
              <a:miter lim="800000"/>
              <a:headEnd/>
              <a:tailEnd/>
            </a:ln>
            <a:effectLst/>
          </p:spPr>
        </p:pic>
        <p:pic>
          <p:nvPicPr>
            <p:cNvPr id="37" name="Picture 36"/>
            <p:cNvPicPr>
              <a:picLocks noChangeAspect="1" noChangeArrowheads="1"/>
            </p:cNvPicPr>
            <p:nvPr/>
          </p:nvPicPr>
          <p:blipFill>
            <a:blip r:embed="rId4" cstate="print"/>
            <a:srcRect/>
            <a:stretch>
              <a:fillRect/>
            </a:stretch>
          </p:blipFill>
          <p:spPr bwMode="auto">
            <a:xfrm>
              <a:off x="-76200" y="2782462"/>
              <a:ext cx="5005754" cy="2911255"/>
            </a:xfrm>
            <a:prstGeom prst="rect">
              <a:avLst/>
            </a:prstGeom>
            <a:noFill/>
            <a:ln w="9525">
              <a:noFill/>
              <a:miter lim="800000"/>
              <a:headEnd/>
              <a:tailEnd/>
            </a:ln>
            <a:effectLst/>
          </p:spPr>
        </p:pic>
        <p:pic>
          <p:nvPicPr>
            <p:cNvPr id="38" name="Picture 37"/>
            <p:cNvPicPr>
              <a:picLocks noChangeAspect="1" noChangeArrowheads="1"/>
            </p:cNvPicPr>
            <p:nvPr/>
          </p:nvPicPr>
          <p:blipFill>
            <a:blip r:embed="rId5" cstate="print"/>
            <a:srcRect/>
            <a:stretch>
              <a:fillRect/>
            </a:stretch>
          </p:blipFill>
          <p:spPr bwMode="auto">
            <a:xfrm>
              <a:off x="4214446" y="93017"/>
              <a:ext cx="5005754" cy="2911255"/>
            </a:xfrm>
            <a:prstGeom prst="rect">
              <a:avLst/>
            </a:prstGeom>
            <a:noFill/>
            <a:ln w="9525">
              <a:noFill/>
              <a:miter lim="800000"/>
              <a:headEnd/>
              <a:tailEnd/>
            </a:ln>
            <a:effectLst/>
          </p:spPr>
        </p:pic>
        <p:pic>
          <p:nvPicPr>
            <p:cNvPr id="39" name="Picture 38"/>
            <p:cNvPicPr>
              <a:picLocks noChangeAspect="1" noChangeArrowheads="1"/>
            </p:cNvPicPr>
            <p:nvPr/>
          </p:nvPicPr>
          <p:blipFill>
            <a:blip r:embed="rId6" cstate="print"/>
            <a:srcRect/>
            <a:stretch>
              <a:fillRect/>
            </a:stretch>
          </p:blipFill>
          <p:spPr bwMode="auto">
            <a:xfrm>
              <a:off x="4203095" y="2782462"/>
              <a:ext cx="5005754" cy="2911255"/>
            </a:xfrm>
            <a:prstGeom prst="rect">
              <a:avLst/>
            </a:prstGeom>
            <a:noFill/>
            <a:ln w="9525">
              <a:noFill/>
              <a:miter lim="800000"/>
              <a:headEnd/>
              <a:tailEnd/>
            </a:ln>
            <a:effectLst/>
          </p:spPr>
        </p:pic>
      </p:grpSp>
      <p:sp>
        <p:nvSpPr>
          <p:cNvPr id="30" name="Oval 29"/>
          <p:cNvSpPr/>
          <p:nvPr/>
        </p:nvSpPr>
        <p:spPr>
          <a:xfrm>
            <a:off x="6477000" y="10668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1" name="Oval 30"/>
          <p:cNvSpPr/>
          <p:nvPr/>
        </p:nvSpPr>
        <p:spPr>
          <a:xfrm>
            <a:off x="6477000" y="41148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4" name="Oval 33"/>
          <p:cNvSpPr/>
          <p:nvPr/>
        </p:nvSpPr>
        <p:spPr>
          <a:xfrm>
            <a:off x="2209800" y="45720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5" name="Oval 34"/>
          <p:cNvSpPr/>
          <p:nvPr/>
        </p:nvSpPr>
        <p:spPr>
          <a:xfrm>
            <a:off x="2209800" y="15240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SHORT TIME FOURIER TRANSFORM</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17" name="Straight Connector 16"/>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2590800"/>
            <a:ext cx="9144000" cy="838200"/>
          </a:xfrm>
        </p:spPr>
        <p:txBody>
          <a:bodyPr>
            <a:noAutofit/>
          </a:bodyPr>
          <a:lstStyle/>
          <a:p>
            <a:pPr algn="ctr"/>
            <a:r>
              <a:rPr lang="en-GB" sz="7200" b="1" dirty="0" smtClean="0">
                <a:solidFill>
                  <a:srgbClr val="3604EC"/>
                </a:solidFill>
              </a:rPr>
              <a:t>MOTIVATION</a:t>
            </a:r>
            <a:endParaRPr lang="en-US" sz="7200" b="1" dirty="0">
              <a:solidFill>
                <a:srgbClr val="3604EC"/>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cxnSp>
        <p:nvCxnSpPr>
          <p:cNvPr id="4" name="Straight Connector 3"/>
          <p:cNvCxnSpPr/>
          <p:nvPr/>
        </p:nvCxnSpPr>
        <p:spPr>
          <a:xfrm rot="10800000">
            <a:off x="0" y="3429000"/>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grpSp>
        <p:nvGrpSpPr>
          <p:cNvPr id="2" name="Group 20"/>
          <p:cNvGrpSpPr/>
          <p:nvPr/>
        </p:nvGrpSpPr>
        <p:grpSpPr>
          <a:xfrm>
            <a:off x="0" y="914400"/>
            <a:ext cx="9144000" cy="5398535"/>
            <a:chOff x="1409700" y="1719256"/>
            <a:chExt cx="6324600" cy="4049734"/>
          </a:xfrm>
        </p:grpSpPr>
        <p:sp>
          <p:nvSpPr>
            <p:cNvPr id="18" name="TextBox 4"/>
            <p:cNvSpPr txBox="1"/>
            <p:nvPr/>
          </p:nvSpPr>
          <p:spPr>
            <a:xfrm>
              <a:off x="1409700" y="5423702"/>
              <a:ext cx="6324600" cy="345288"/>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t>Difference between Spectrograms of metal and GRP signals</a:t>
              </a:r>
              <a:endParaRPr lang="en-US" b="1" dirty="0"/>
            </a:p>
          </p:txBody>
        </p:sp>
        <p:pic>
          <p:nvPicPr>
            <p:cNvPr id="19" name="Picture 18"/>
            <p:cNvPicPr>
              <a:picLocks noChangeAspect="1" noChangeArrowheads="1"/>
            </p:cNvPicPr>
            <p:nvPr/>
          </p:nvPicPr>
          <p:blipFill>
            <a:blip r:embed="rId3" cstate="print"/>
            <a:srcRect/>
            <a:stretch>
              <a:fillRect/>
            </a:stretch>
          </p:blipFill>
          <p:spPr bwMode="auto">
            <a:xfrm>
              <a:off x="1409700" y="1719256"/>
              <a:ext cx="6197600" cy="3864567"/>
            </a:xfrm>
            <a:prstGeom prst="rect">
              <a:avLst/>
            </a:prstGeom>
            <a:noFill/>
            <a:ln w="9525">
              <a:noFill/>
              <a:miter lim="800000"/>
              <a:headEnd/>
              <a:tailEnd/>
            </a:ln>
            <a:effectLst/>
          </p:spPr>
        </p:pic>
        <p:sp>
          <p:nvSpPr>
            <p:cNvPr id="20" name="Oval 19"/>
            <p:cNvSpPr/>
            <p:nvPr/>
          </p:nvSpPr>
          <p:spPr>
            <a:xfrm>
              <a:off x="3162300" y="2092185"/>
              <a:ext cx="533400" cy="2057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9"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SHORT TIME FOURIER TRANSFORM</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8" name="Straight Connector 7"/>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ANALYSIS OF RESULTS</a:t>
            </a:r>
          </a:p>
        </p:txBody>
      </p:sp>
      <p:sp>
        <p:nvSpPr>
          <p:cNvPr id="7" name="Subtitle 6"/>
          <p:cNvSpPr>
            <a:spLocks noGrp="1"/>
          </p:cNvSpPr>
          <p:nvPr>
            <p:ph type="subTitle" idx="1"/>
          </p:nvPr>
        </p:nvSpPr>
        <p:spPr>
          <a:xfrm>
            <a:off x="304800" y="762000"/>
            <a:ext cx="86106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a:t>
            </a:r>
            <a:r>
              <a:rPr lang="en-US" sz="2800" b="1" dirty="0" smtClean="0">
                <a:solidFill>
                  <a:schemeClr val="tx1"/>
                </a:solidFill>
                <a:cs typeface="Arial" pitchFamily="34" charset="0"/>
              </a:rPr>
              <a:t>Both objects are of different materials </a:t>
            </a:r>
          </a:p>
          <a:p>
            <a:pPr algn="just">
              <a:buFont typeface="Wingdings" pitchFamily="2" charset="2"/>
              <a:buChar char="q"/>
            </a:pPr>
            <a:r>
              <a:rPr lang="en-US" sz="2800" b="1" dirty="0" smtClean="0">
                <a:solidFill>
                  <a:schemeClr val="tx1"/>
                </a:solidFill>
                <a:latin typeface="+mj-lt"/>
                <a:cs typeface="Arial" pitchFamily="34" charset="0"/>
              </a:rPr>
              <a:t>	Acoustic impedances are different</a:t>
            </a:r>
          </a:p>
          <a:p>
            <a:pPr algn="just">
              <a:buFont typeface="Wingdings" pitchFamily="2" charset="2"/>
              <a:buChar char="q"/>
            </a:pPr>
            <a:r>
              <a:rPr lang="en-US" sz="2800" b="1" dirty="0" smtClean="0">
                <a:solidFill>
                  <a:schemeClr val="tx1"/>
                </a:solidFill>
                <a:latin typeface="+mj-lt"/>
                <a:cs typeface="Arial" pitchFamily="34" charset="0"/>
              </a:rPr>
              <a:t>	Acoustic impedance of metal = 46.4 </a:t>
            </a:r>
            <a:r>
              <a:rPr lang="en-US" sz="2800" b="1" dirty="0" err="1" smtClean="0">
                <a:solidFill>
                  <a:schemeClr val="tx1"/>
                </a:solidFill>
                <a:latin typeface="+mj-lt"/>
                <a:cs typeface="Arial" pitchFamily="34" charset="0"/>
              </a:rPr>
              <a:t>rayls</a:t>
            </a:r>
            <a:r>
              <a:rPr lang="en-US" sz="2800" b="1" dirty="0" smtClean="0">
                <a:solidFill>
                  <a:schemeClr val="tx1"/>
                </a:solidFill>
                <a:latin typeface="+mj-lt"/>
                <a:cs typeface="Arial" pitchFamily="34" charset="0"/>
              </a:rPr>
              <a:t>/m</a:t>
            </a:r>
            <a:r>
              <a:rPr lang="en-US" sz="2800" b="1" baseline="30000" dirty="0" smtClean="0">
                <a:solidFill>
                  <a:schemeClr val="tx1"/>
                </a:solidFill>
                <a:latin typeface="+mj-lt"/>
                <a:cs typeface="Arial" pitchFamily="34" charset="0"/>
              </a:rPr>
              <a:t>2</a:t>
            </a:r>
            <a:r>
              <a:rPr lang="en-US" sz="2800" b="1" dirty="0" smtClean="0">
                <a:solidFill>
                  <a:schemeClr val="tx1"/>
                </a:solidFill>
                <a:latin typeface="+mj-lt"/>
                <a:cs typeface="Arial" pitchFamily="34" charset="0"/>
              </a:rPr>
              <a:t> and        	</a:t>
            </a:r>
            <a:r>
              <a:rPr lang="en-US" sz="2800" b="1" dirty="0" smtClean="0">
                <a:solidFill>
                  <a:schemeClr val="tx1"/>
                </a:solidFill>
                <a:cs typeface="Arial" pitchFamily="34" charset="0"/>
              </a:rPr>
              <a:t> Acoustic impedance of</a:t>
            </a:r>
            <a:r>
              <a:rPr lang="en-US" sz="2800" b="1" dirty="0" smtClean="0">
                <a:solidFill>
                  <a:schemeClr val="tx1"/>
                </a:solidFill>
                <a:latin typeface="+mj-lt"/>
                <a:cs typeface="Arial" pitchFamily="34" charset="0"/>
              </a:rPr>
              <a:t> GRP     =  13 </a:t>
            </a:r>
            <a:r>
              <a:rPr lang="en-US" sz="2800" b="1" dirty="0" err="1" smtClean="0">
                <a:solidFill>
                  <a:schemeClr val="tx1"/>
                </a:solidFill>
                <a:latin typeface="+mj-lt"/>
                <a:cs typeface="Arial" pitchFamily="34" charset="0"/>
              </a:rPr>
              <a:t>rayls</a:t>
            </a:r>
            <a:r>
              <a:rPr lang="en-US" sz="2800" b="1" dirty="0" smtClean="0">
                <a:solidFill>
                  <a:schemeClr val="tx1"/>
                </a:solidFill>
                <a:latin typeface="+mj-lt"/>
                <a:cs typeface="Arial" pitchFamily="34" charset="0"/>
              </a:rPr>
              <a:t>/m</a:t>
            </a:r>
            <a:r>
              <a:rPr lang="en-US" sz="2800" b="1" baseline="30000" dirty="0" smtClean="0">
                <a:solidFill>
                  <a:schemeClr val="tx1"/>
                </a:solidFill>
                <a:latin typeface="+mj-lt"/>
                <a:cs typeface="Arial" pitchFamily="34" charset="0"/>
              </a:rPr>
              <a:t>2</a:t>
            </a:r>
          </a:p>
          <a:p>
            <a:pPr algn="just">
              <a:buFont typeface="Wingdings" pitchFamily="2" charset="2"/>
              <a:buChar char="q"/>
            </a:pPr>
            <a:r>
              <a:rPr lang="en-US" sz="2800" b="1" baseline="30000" dirty="0" smtClean="0">
                <a:solidFill>
                  <a:schemeClr val="tx1"/>
                </a:solidFill>
                <a:latin typeface="+mj-lt"/>
                <a:cs typeface="Arial" pitchFamily="34" charset="0"/>
              </a:rPr>
              <a:t>	</a:t>
            </a:r>
            <a:r>
              <a:rPr lang="en-US" sz="2800" b="1" dirty="0" smtClean="0">
                <a:solidFill>
                  <a:schemeClr val="tx1"/>
                </a:solidFill>
                <a:latin typeface="+mj-lt"/>
                <a:cs typeface="Arial" pitchFamily="34" charset="0"/>
              </a:rPr>
              <a:t>Difference in acoustic impedances resulted in different PSDs and Spectrograms</a:t>
            </a:r>
          </a:p>
          <a:p>
            <a:pPr algn="just">
              <a:buFont typeface="Wingdings" pitchFamily="2" charset="2"/>
              <a:buChar char="q"/>
            </a:pPr>
            <a:r>
              <a:rPr lang="en-US" sz="2800" b="1" dirty="0" smtClean="0">
                <a:solidFill>
                  <a:schemeClr val="tx1"/>
                </a:solidFill>
                <a:latin typeface="+mj-lt"/>
                <a:cs typeface="Arial" pitchFamily="34" charset="0"/>
              </a:rPr>
              <a:t>	Sound transmission takes place under the influence of sound pressure</a:t>
            </a:r>
          </a:p>
          <a:p>
            <a:pPr algn="just">
              <a:buFont typeface="Wingdings" pitchFamily="2" charset="2"/>
              <a:buChar char="q"/>
            </a:pPr>
            <a:r>
              <a:rPr lang="en-US" sz="2800" b="1" dirty="0" smtClean="0">
                <a:solidFill>
                  <a:schemeClr val="tx1"/>
                </a:solidFill>
                <a:latin typeface="+mj-lt"/>
                <a:cs typeface="Arial" pitchFamily="34" charset="0"/>
              </a:rPr>
              <a:t>	Acoustic impedance of a material is defined as the product of its density and acoustic velocity</a:t>
            </a:r>
          </a:p>
          <a:p>
            <a:pPr algn="just">
              <a:buFont typeface="Wingdings" pitchFamily="2" charset="2"/>
              <a:buChar char="q"/>
            </a:pPr>
            <a:r>
              <a:rPr lang="en-US" sz="2800" b="1" dirty="0" smtClean="0">
                <a:solidFill>
                  <a:schemeClr val="tx1"/>
                </a:solidFill>
                <a:latin typeface="+mj-lt"/>
                <a:cs typeface="Arial" pitchFamily="34" charset="0"/>
              </a:rPr>
              <a:t>	Important in accessing acoustic transmission and reflection at the boundary of two materials</a:t>
            </a:r>
          </a:p>
          <a:p>
            <a:pPr algn="just">
              <a:buFont typeface="Wingdings" pitchFamily="2" charset="2"/>
              <a:buChar char="Ø"/>
            </a:pPr>
            <a:endParaRPr lang="en-US" sz="2800" b="1" dirty="0" smtClean="0">
              <a:latin typeface="Arial" pitchFamily="34" charset="0"/>
              <a:cs typeface="Arial" pitchFamily="34" charset="0"/>
            </a:endParaRPr>
          </a:p>
          <a:p>
            <a:pPr algn="just"/>
            <a:endParaRPr lang="en-US" sz="28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
        <p:nvSpPr>
          <p:cNvPr id="27" name="TextBox 4"/>
          <p:cNvSpPr txBox="1"/>
          <p:nvPr/>
        </p:nvSpPr>
        <p:spPr>
          <a:xfrm>
            <a:off x="0" y="5791200"/>
            <a:ext cx="45720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(a) PSD of metal and GRP Targets</a:t>
            </a:r>
            <a:endParaRPr lang="en-US" sz="1600" b="1" dirty="0"/>
          </a:p>
        </p:txBody>
      </p:sp>
      <p:sp>
        <p:nvSpPr>
          <p:cNvPr id="28" name="TextBox 5"/>
          <p:cNvSpPr txBox="1"/>
          <p:nvPr/>
        </p:nvSpPr>
        <p:spPr>
          <a:xfrm>
            <a:off x="4724400" y="5791200"/>
            <a:ext cx="44196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(b) Spectrogram of metal and GRP Targets</a:t>
            </a:r>
            <a:endParaRPr lang="en-US" sz="1600" b="1" dirty="0"/>
          </a:p>
        </p:txBody>
      </p:sp>
      <p:grpSp>
        <p:nvGrpSpPr>
          <p:cNvPr id="2" name="Group 41"/>
          <p:cNvGrpSpPr/>
          <p:nvPr/>
        </p:nvGrpSpPr>
        <p:grpSpPr>
          <a:xfrm>
            <a:off x="-76200" y="990600"/>
            <a:ext cx="9296400" cy="4724400"/>
            <a:chOff x="-76200" y="93017"/>
            <a:chExt cx="9296400" cy="5600700"/>
          </a:xfrm>
        </p:grpSpPr>
        <p:pic>
          <p:nvPicPr>
            <p:cNvPr id="36" name="Picture 35"/>
            <p:cNvPicPr>
              <a:picLocks noChangeAspect="1" noChangeArrowheads="1"/>
            </p:cNvPicPr>
            <p:nvPr/>
          </p:nvPicPr>
          <p:blipFill>
            <a:blip r:embed="rId3" cstate="print"/>
            <a:srcRect/>
            <a:stretch>
              <a:fillRect/>
            </a:stretch>
          </p:blipFill>
          <p:spPr bwMode="auto">
            <a:xfrm>
              <a:off x="-76200" y="148469"/>
              <a:ext cx="5005754" cy="2911255"/>
            </a:xfrm>
            <a:prstGeom prst="rect">
              <a:avLst/>
            </a:prstGeom>
            <a:noFill/>
            <a:ln w="9525">
              <a:noFill/>
              <a:miter lim="800000"/>
              <a:headEnd/>
              <a:tailEnd/>
            </a:ln>
            <a:effectLst/>
          </p:spPr>
        </p:pic>
        <p:pic>
          <p:nvPicPr>
            <p:cNvPr id="37" name="Picture 36"/>
            <p:cNvPicPr>
              <a:picLocks noChangeAspect="1" noChangeArrowheads="1"/>
            </p:cNvPicPr>
            <p:nvPr/>
          </p:nvPicPr>
          <p:blipFill>
            <a:blip r:embed="rId4" cstate="print"/>
            <a:srcRect/>
            <a:stretch>
              <a:fillRect/>
            </a:stretch>
          </p:blipFill>
          <p:spPr bwMode="auto">
            <a:xfrm>
              <a:off x="-76200" y="2782462"/>
              <a:ext cx="5005754" cy="2911255"/>
            </a:xfrm>
            <a:prstGeom prst="rect">
              <a:avLst/>
            </a:prstGeom>
            <a:noFill/>
            <a:ln w="9525">
              <a:noFill/>
              <a:miter lim="800000"/>
              <a:headEnd/>
              <a:tailEnd/>
            </a:ln>
            <a:effectLst/>
          </p:spPr>
        </p:pic>
        <p:pic>
          <p:nvPicPr>
            <p:cNvPr id="38" name="Picture 37"/>
            <p:cNvPicPr>
              <a:picLocks noChangeAspect="1" noChangeArrowheads="1"/>
            </p:cNvPicPr>
            <p:nvPr/>
          </p:nvPicPr>
          <p:blipFill>
            <a:blip r:embed="rId5" cstate="print"/>
            <a:srcRect/>
            <a:stretch>
              <a:fillRect/>
            </a:stretch>
          </p:blipFill>
          <p:spPr bwMode="auto">
            <a:xfrm>
              <a:off x="4214446" y="93017"/>
              <a:ext cx="5005754" cy="2911255"/>
            </a:xfrm>
            <a:prstGeom prst="rect">
              <a:avLst/>
            </a:prstGeom>
            <a:noFill/>
            <a:ln w="9525">
              <a:noFill/>
              <a:miter lim="800000"/>
              <a:headEnd/>
              <a:tailEnd/>
            </a:ln>
            <a:effectLst/>
          </p:spPr>
        </p:pic>
        <p:pic>
          <p:nvPicPr>
            <p:cNvPr id="39" name="Picture 38"/>
            <p:cNvPicPr>
              <a:picLocks noChangeAspect="1" noChangeArrowheads="1"/>
            </p:cNvPicPr>
            <p:nvPr/>
          </p:nvPicPr>
          <p:blipFill>
            <a:blip r:embed="rId6" cstate="print"/>
            <a:srcRect/>
            <a:stretch>
              <a:fillRect/>
            </a:stretch>
          </p:blipFill>
          <p:spPr bwMode="auto">
            <a:xfrm>
              <a:off x="4203095" y="2782462"/>
              <a:ext cx="5005754" cy="2911255"/>
            </a:xfrm>
            <a:prstGeom prst="rect">
              <a:avLst/>
            </a:prstGeom>
            <a:noFill/>
            <a:ln w="9525">
              <a:noFill/>
              <a:miter lim="800000"/>
              <a:headEnd/>
              <a:tailEnd/>
            </a:ln>
            <a:effectLst/>
          </p:spPr>
        </p:pic>
      </p:grpSp>
      <p:sp>
        <p:nvSpPr>
          <p:cNvPr id="16" name="Oval 15"/>
          <p:cNvSpPr/>
          <p:nvPr/>
        </p:nvSpPr>
        <p:spPr>
          <a:xfrm>
            <a:off x="8305800" y="22860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Oval 16"/>
          <p:cNvSpPr/>
          <p:nvPr/>
        </p:nvSpPr>
        <p:spPr>
          <a:xfrm>
            <a:off x="8305800" y="38862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Oval 17"/>
          <p:cNvSpPr/>
          <p:nvPr/>
        </p:nvSpPr>
        <p:spPr>
          <a:xfrm>
            <a:off x="4038600" y="25146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Oval 18"/>
          <p:cNvSpPr/>
          <p:nvPr/>
        </p:nvSpPr>
        <p:spPr>
          <a:xfrm>
            <a:off x="4038600" y="4495800"/>
            <a:ext cx="4572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ANALYSIS OF RESULTS</a:t>
            </a:r>
          </a:p>
        </p:txBody>
      </p:sp>
      <p:cxnSp>
        <p:nvCxnSpPr>
          <p:cNvPr id="22" name="Straight Connector 21"/>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MODE CONVERSION</a:t>
            </a:r>
          </a:p>
        </p:txBody>
      </p:sp>
      <p:sp>
        <p:nvSpPr>
          <p:cNvPr id="7" name="Subtitle 6"/>
          <p:cNvSpPr>
            <a:spLocks noGrp="1"/>
          </p:cNvSpPr>
          <p:nvPr>
            <p:ph type="subTitle" idx="1"/>
          </p:nvPr>
        </p:nvSpPr>
        <p:spPr>
          <a:xfrm>
            <a:off x="304800" y="762000"/>
            <a:ext cx="8610600" cy="3048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Transformation of energy takes place, when sound passes through a solid material </a:t>
            </a:r>
          </a:p>
          <a:p>
            <a:pPr algn="just">
              <a:buFont typeface="Wingdings" pitchFamily="2" charset="2"/>
              <a:buChar char="q"/>
            </a:pPr>
            <a:r>
              <a:rPr lang="en-US" sz="2800" b="1" dirty="0" smtClean="0">
                <a:solidFill>
                  <a:schemeClr val="tx1"/>
                </a:solidFill>
                <a:latin typeface="+mj-lt"/>
                <a:cs typeface="Arial" pitchFamily="34" charset="0"/>
              </a:rPr>
              <a:t>	Happens when a wave encounters an interface between materials of different acoustic impedances</a:t>
            </a:r>
          </a:p>
          <a:p>
            <a:pPr algn="just">
              <a:buFont typeface="Wingdings" pitchFamily="2" charset="2"/>
              <a:buChar char="q"/>
            </a:pPr>
            <a:r>
              <a:rPr lang="en-US" sz="2800" b="1" dirty="0" smtClean="0">
                <a:solidFill>
                  <a:schemeClr val="tx1"/>
                </a:solidFill>
                <a:latin typeface="+mj-lt"/>
                <a:cs typeface="Arial" pitchFamily="34" charset="0"/>
              </a:rPr>
              <a:t>	Ultrasonic signals can become confusing</a:t>
            </a:r>
          </a:p>
          <a:p>
            <a:pPr algn="just">
              <a:buFont typeface="Wingdings" pitchFamily="2" charset="2"/>
              <a:buChar char="q"/>
            </a:pPr>
            <a:endParaRPr lang="en-US" sz="2800" b="1" dirty="0" smtClean="0">
              <a:solidFill>
                <a:schemeClr val="tx1"/>
              </a:solidFill>
              <a:latin typeface="+mj-lt"/>
              <a:cs typeface="Arial" pitchFamily="34" charset="0"/>
            </a:endParaRPr>
          </a:p>
          <a:p>
            <a:pPr algn="just">
              <a:buFont typeface="Wingdings" pitchFamily="2" charset="2"/>
              <a:buChar char="q"/>
            </a:pP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
        <p:nvSpPr>
          <p:cNvPr id="14338" name="AutoShape 2" descr="data:image/jpeg;base64,/9j/4AAQSkZJRgABAQAAAQABAAD/2wCEAAkGBhISEBUSEBIUFBUWFBUVGBYTExgVFRcVFBAVFBUUGBcXGyYhFxokGRIUHzshIycpLSwsFR4yNTMqNSYrLCkBCQoKBQUFDQUFDSkYEhgpKSkpKSkpKSkpKSkpKSkpKSkpKSkpKSkpKSkpKSkpKSkpKSkpKSkpKSkpKSkpKSkpKf/AABEIAMABBgMBIgACEQEDEQH/xAAbAAEAAgMBAQAAAAAAAAAAAAAABQYCAwQBB//EAEIQAAICAQMCAwYEAwQHCQEAAAECAAMRBBIhBTEGE0EWIlFUk9IyYXGRFCOBB0JSYiQzNENTgrElRGNzkpShwfAV/8QAFAEBAAAAAAAAAAAAAAAAAAAAAP/EABQRAQAAAAAAAAAAAAAAAAAAAAD/2gAMAwEAAhEDEQA/APuMREBERAREQEREBERATC5MqR8QR+4xM5rvXKkfEEfuIHB4Z6R/C6OjTb9/k1JXvA27tqgZxk4/cyTkZ4Z6UdLo6NOzbzVUlZYDG4qoGcHtJOAiIgIiICIiAiIgIiICIiAiIgIiICIiAiIgIiICIiAiIgIiICIiAmFy5Uj4gj9xM5rvXKkD1BH7iBH+GOltptHRp7GDtVUlZYZwxVQM88yUkX4X6c+n0dFFrB3rqRGcEkMyqAWy3Pf4yUgIiICIiAiIgIiICIiAiIgIiICIiAiIgIiICIiAiIgJ4DOfqOjF1T1MXUOpUmtyjgEd1ZeQZW+j9ct0ty6LqDbmY40+pI2rqB6Vv6LqB8P73ceogW2J4DNGv16U1my1gqjHPJ5JwFAHLMSQABkkkAQN+Zq1GsrrGbHVB/nYL/1kQtWp1PNjNpqj2rrI89h6GyzkV8f3U5H+P0nXpvDmmrOVpr3Hu7KHsP5tY+WY/qTA2J13TMcLqKSc4wLUPPw7zqu5UgeoOP6jgzVb06phhq62GMYKKRj4ciaNP0WqkP5CCvcMbUJWvPPIQHapye4AJga/DGgto0dFN7h7K6kR3DMwZlUAnLAE/wBeZKSL8MaK2nR0Vah99qVIrvuL7nCgM25uTz6mSkBEQYCMypeN/wC0fTdOXa383UNxXp6z77E4Clv8CknueT6AyxdLS0Up55Bt2gvtGFDnllX/ACgnA/IQOuIiAiIgIiICIiAiIgIiICIiAiIgIiICJwdQ61XQyi33QVdt391RWFzn1/vjsDNNviSgIWDbsKzkBWyoUsp35H8v3kZcNjlSO/ECVnB1ro1Wqpai9A9bDkdiCOQykcqwPII5BE5W8V0B3UtgIqndhsEs9i4UYywHkucjIwp+BmVvivTKCd5baQMIjuTl1T3dqncA1iZ25xuHxECI6Z1m7R3JouoOXDnbptWeBd8KbvRbwPXs+MjnIkvX057NQbrwNtTEUJnIHu4a8/5zuKj/AAqD6sZ1dV6TVqamqvQWVuOVYfDkEHuCDyCOQZW+ndWt6faul17s9LsF02sf1J/Dp9QRwLR2Dnhx/m7hbzgCV7w14yTVHBXyy1dFqBm/EuoFrIvIHvgUOSBkYHBODixCRA8L0qUNSivZalnujOQiWKqcn3VHmtgDgZ47mBMTC4EqQO+Dj9ccTICYXg7Tjvg4/XHECP8ADGkuq0dFepbfclSLY24vucKNzbjy3PqZKSL8MUXpo6E1TbrlqQWMW3ZcKNx3evPrJSAnN1DX101Pba4REUszMeAq8kmdBaUqz/tTVbe+g01gz6rqtTWfw/5qam7+jOB3CwKf4e/sqa7qFPVMeVS2oa8ae0s1qoF3UOzMT7zOAxQ/hBHJwZ9lEim8R1Lc1T7l2kguwATK1JaRnOR7linJGPTOZr9rdP53lBgeAS4Zdi7qbLgTznGypjnGORAmokbb4i0ypva6vbsazhgfcTO5sDkgbT+xmQ69p8E+dXgBSffHG/G3P67h+8CQic3Tdet1SWoCFdFcZ74YZGcTpgIiICIiAiIgIiICIiAiIgIiIEN12rTEp/EuF/Eq5bb3KM39BsXk8fvFnhqk7/xgWBw4VyAwd3c5H5Na+PhkD0E1eJvDz6nZscJtFikksMCxQN2FI3gbfwN7rZ5kfqvBdjLcFuwbXJLNycE2sp2491kNq8gkkJjK+gSNnhLTn8Qc4xty5IQL5mFUNkBcXWDGOzY9BjdZ4bpYdm7schiMF7a7SR8PfpQj4YkcfBx3izeu/fv3YOc/xi3989/LDV5+DH0yJZwIATl6n06u+pqbkV63BVlYZBBnXECmaHqNvTrE02sdrNM5CafVOfeQn8On1LfH0Wzs3Y8y55nNrtBXcjV2oro4KsjDKsD6EGVPSa6zpTijVM1miYhadS5y2nLHC6fUE87OwWw/kG9DAuswvB2nHfBx+uOJ7vmN+dpx3wcfrjiBH+F6r10dC6sk3ipBaSwYmzaNxyODz6iSZkZ4YW8aOgavJvFSC0kqT5m0buV4PPw4nP4p8Rfw1arUvmai5vL09Wfx2EZyfhWo95j6AfmIEf4o6jZfcOm6RiruobU3L30+nJxgH0us5VfgMt6AyxdP6dXRSlNKhK61Cqo7BQP/ANz6yP8ADHh8aWkhm8y6xjZfcRzbc34m/JR2C9goAkyRAres6FpLr7FNgNzHe6q6eYB5dIAK4J2A1Uvg8ZA7g4O23wfQyFG37SckLsUE+TZUThUAGRaxIAwT+WQePqXhS6y+2xLQgclh7zE800VlNuMJnyTlxzhsYPMws8KagkAXAKKjX+Jt2GIJUsqgkA5wcjAwMepCTr8MVqHVXcCytq7AorUPu3ncQtYw2bXOVxn1zMa/ClYYuGffvFgfFe8P3chvL7NzlTkc8AcY2dI6G1Npbf7rC0Fcse+oZ6u5421ts/pgcASagcvTdCKakqUkqiKgLYJIUYBOABnj4TqiICIiAiIgIiICIiAiIgIiICJF+1Oi+b0316/uj2p0Xzem+vX90CUiRftTovm9N9ev7o9qdF83pvr1/dAlIkX7U6L5vTfXr+6PanRfN6b69f3QJSJF+1Oi+b0316/uj2p0Xzem+vX90CUmjV6VLEauxFdGBVlYAqykcqQe4nF7U6L5vTfXr+6PanRfN6b69f3QPia+IuodK6pR/GJqKtAjPTWljeai6exhx5q8WFfcPJLAIFn3lrNyZQ5yuVIIwcjIIP7SK1vW+n2o1duo0jowwyvbUykfAgnBnP0/qeg09Aqp1dGxARWp1NZ2DuqAs34R2Gc4GB2EDPQdWfTdNrv6k2yyuhWvJ2k+YAAwGzgsW4AXuSAJz+Fuk22Wt1DWrtvtXbXUf+7afOVq/wDMbhmPxwOwlS8LdfXqPkW9R1FCV6ZVxXZbUpv1ijD6hlBx5dZyFA4LZb0E+g+1Wi+b0316/ugSgE9kX7U6L5vTfXr+6PanRfN6b69f3QJPEYkZ7U6L5vTfXr+6PanRfN6b69f3QJPE9kX7U6L5vTfXr+6PanRfN6b69f3QJSJF+1Oi+b0316/uj2p0Xzem+vX90CUiRftTovm9N9ev7o9qdF83pvr1/dAlImum9XUMhDKwyGUggg8ggjuJsgIiICIiAiIgIiIEV7K6L5PTfQr+2PZXRfJ6b6Ff2yViBFeyui+T030K/tj2V0Xyem+hX9slYgRXsrovk9N9Cv7Y9ldF8npvoV/bJWIEV7K6L5PTfQr+2PZXRfJ6b6Ff2yViBFeyui+T030K/tj2V0Xyem+hX9slYgRXsrovk9N9Cv7Zhd4W0YU40emzg4/0evvjj+7JiYXk7Tjvg4/XHED42P7HGNFGs048jVeWjX6ZtqVs+3LhMqy1Nn0Ksn5CdnQq7C5pFGguuUZfS63SV6TVgDI3JZUrVXLx+NVwfXb2n0fwxqLrNHQ+qUre1SG1Su0iwqCw2+nPpPOueG9Pq0CaisNtOUcErZW3+KuxcMh/MH9cwKoOp6Gr/b+kfwmO7tpKr6PrUKwA/NgsnOk6LpWpXfpqtDcvxrrpbH5HA4P5GcX8Vrun8Xh9dpR/vq1H8XUv/i1rgXqP8aYb1KnvN46B0vqKDUV11WZ7X0E1Wg+o8ysq4Izyp/qIEr7K6L5TTfQr+2PZXRfJ6b6Ff2yJ9mNbQP8AQ+ouwH+61yDUL+gtXbYv9S36Tw+I9fR/tfT2sA726CwXj9fJfZYP6bv1gS/srovk9N9Cv7Y9ldF8npvoV/bObpnjrQ3t5aahVs/4VwNFufh5doVj/QSd3QIv2V0Xyem+hX9seyui+T030K/tkrmIEV7K6L5PTfQr+2PZXRfJ6b/29f2yViBhTSqKFRQqqAAFAAAHYADgCZxEBERAREQEREBERARExdciBq0+rR87GVtpwdpBwR6HHYzfKR4b8MajQtX75cEabTuAd/8AK09OoHmncoKbndOBnGO5zxYOo6XVGzdRYirsA2vyCw3nkbTwSyZwQcL3HECXiVy7QdQJyttf4gwBb4VoGBxVzlg+MYAyCQ3ab6NJrQ4Z7a3UBsrwoLfzNvavOP8AVeuc7u/AITkSsX6XX11YW1bCox2y7Da+G5Q4bf5XfI2h/XBEj0bT6lS38Q6MvJULksCzs3JI9AcccYAHpkhLREQE13k7Tjvg4/XHE2TC8kKSO+Dj15xxAjvDGrus0dFmpQpc1SNYpQoVcqNw2nlefQyteGfHdlrkapPLDJWVwhbZZbqrqBUxQnb/AKusZfbyTnGQJZfDGttu0dFuoTZa9SNYm0ptcqCy7W5X9DNus6SlhUncu2wWe4xTcw7bsfiH6wO0DMrPWfCKeY2r0lv8HqMFntQA1Whcn/SKjhbBjPvcMPQyyhsd5AO/8c21OdKGyzemoKnPlp8aQcFm7P8AhGRugcmh8atU609TrXTWMcJcGLaS4+nl2n8DH/BZg/AmWkuMgHHPb/7xNWr0KWo1dqK6MCGV1DKwPoQe8+I+KvC/WNLr0u6dTcdNpmJ06eeLgqsqixQhbeEbBGz0ED7V1PotGoXZqKa7l+FiK4H6bhx/SQDeAUq50Gq1Wjx2SuzzaPo3hlA/JcTt8IeLK9dTu2tVcuBbRYCtlTkdiGAJU9w2OR8DkCfgVP8AiOr6f8Vem1yDHNTHS3/n7j7qyf0Zc/lM1/tE0yNs1aX6Js4/0uopX/S5d1RH57paZi6AgggEH0PIgV3Q/wBoGhu1jaOu9DaFVlwwKWBl3YrcEhiM9u/64OLGDPlfUP7AdPdqLLzqbUZ7WsC1V1oqbnJCqAPQYGfyzL54e6Ndpk8uzV2alQAFNyL5gx8XXG4fqCfzgTMREBERAREQEREBERARExcH0geCZAT5/wCHdPqtC9a3sh80aWgh3AL2VrYNRem3gkhlOX95tgBGSJZ+q06vzA+nK7QoG1iRkk2b+O3bZ39QOQM5CaiV1a+oruwaXJfI3ZAA2sMDnIGdv6YPfMzI6huOPLK5BBIG/G1NwABxnO4jOR3HbBgT2IxIBaNcBXhk4prRtxz/ADAFNln59mX/AJs+k0aa3qLOSRWAMKQQQudxLFQeXAGwZ47tjPECzxPBPYCa72wpI7gE/wBcTZML2wpI9AT/APECC6N1zUPpNPbZpXayypXsVClexyBldtzqR6+s6T1HVNwmkC/ndeqj9qg8z8MdSfUaOi+1Aj2VI7IARtZlBK4bkf1kpAhf/wCE93Ost8xf+DWvl0f84yWt/RjtP+ESYWsDgcYmUQI3qnXUodFZXbcCxKAEKodEyQWBPvWrwoY/lNGp8UadWRfMU7mcEgjagrTe7Ox4AAx+uZ71vpmnssra9gHAIrJZQwPmV2bkzzuBrXkfE/Gcen8JaY14rLFGRwpUrzXbWFADKvvAKBgnPf1gSLdX04yxsTIC8n8WHyVA4yc7TwPUH4GKfEOnYlRauRY1WGyp3qQCo3AZ5IGRxkgZ5E428LV+cbxZaLC24NlCV95zgbkOV/msMNnAxjGBNadB0ttzMLN7K7MybkcAsysykbSR79Wc8EEHnjgJTp3Wa72sWo7hXtyw5U713DB9eP8AqJ3yM6P0ZNPu2s7ZCL75UkLWmxFG1R2HxyTJLdA9iIgQ/tNULXrYMu0sN7BdhKGsMBhi2c3IBkDJOBmKfFFDWNWHX3So3EjDlqhdhP8AFitlbI9D+U5r/CumtexwTvZyXZCud2+pwG4OdrUoQGzjJ+MzHhakAgF1B3D3GCkbtKmmJXauFOysHjsT/SB13+JNOib2tXaEaw4yxCpu3EqoJGCjjGM5UjuCJmeu0c/zUyApIzyNxAHHfOWUY75YfGR2n8L0oLKlssAtR1sUNWCwta5t2AnukGy3G3A93nOIt8NUV7rmsZCGNvmnywUbIZ33FOA2CSDleTwMDAS/TOoLfSlyfhsUOM/Bhkdp1Tj6XpUqpSutiyooQEnJ93K8kdzkEfqDOm29VUsxAUAkk8AADJJPoMAwM4nOeoVbwnmJuYZVdw3Ec8gdz2P7Gb90D2J5uEQPYiIGPljOZ6BPYgIiICeBZ7EBERATXe2FJ+AJ/YTZNd74Un4An9hAj/C/VG1Ojo1DqEa2pHZRnCllyRzzJSRfhjqx1Wjo1LKENtSWFQSQpZQcZPeSkBERAiesdNeyyt6yEZcguWP4Cyl6ym0hwwX1I2kAjtIOrwleqVouoYIhr91LWU5WiutmDOj8hkYhcAHf3EuUYgVjp3QNQLvMuu3L5ps2K7gZ8tl4GBxkqdrFsbe57zis8IX7rGW3budyAtrAsjai27buNZ8kDzRwobJTn8rniMQKqPDmoNh33k1k1AjzHDMtdqNk4UYYorqeTuz/AHQdqyPQOkWUAh7C+a6hy7v/ADEDh3y5P4gU/wDTJnE9xAREQK3d0i/NijZsa83f62xC4KBfLbYmVwfeyC34BxzxyW+HdQilvPZ224bDWZcKmnG3aPw5NNvK5I80kZ5Bt20RiBSNJ4Y1FmyyxtuLGZUeywsim3qIGD8RXrKCAf8AhYO3gjZq/DGrtrZbLEO6s17fNt2q3kVVi3OPeOa7PdIx/OPOQd1zxGIFR1fhvVuzbbwoI1QGHcHF51TID7ufdN1ByCMeURg8Ee6vwxqWbC3AV/zwAXcnbcl4CNkHcoNlZ7jGw/i93bbsRiBVeo+GrrLldLAm2upd25iVatblyK9u1j/OBBJBGO00p4a1QFQF5ARmY7rmY+9+JQRUu5SPTjBLctxi34jECo+y2oUfytQVbj3jbaePIqVhyT3sR3/5z8TPZbsRAREQEREBERAREQEREBML3wpPwBP7DMzmFz4Un4An9hmBH+Ger/xWjo1O3Ybqks2g7tu5QcZwM/tJORnhrq38Vo6NSE2edUlm3O7buXOM4Gf2knAREQEREBERAREQEREBERAREQEREBERAREQEREBERAREQEREBERATC5sKT8AT+wzM5hc2FJ74BP7CBH+GuqLqdHTqFTyxbWlgTIO0MoO3IAzj9JJyM8NdSTUaOi+tPLS2pHVOPdDKCF44/aScBERAREQEREBERAREQEREBERAREQEREBER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40" name="Picture 4" descr="https://encrypted-tbn0.gstatic.com/images?q=tbn:ANd9GcSxheVOFyZ3RcKL3y4n8G8VuOS5AzEQqIxh8Jc0LsXaVK5P7zSGAA"/>
          <p:cNvPicPr>
            <a:picLocks noChangeAspect="1" noChangeArrowheads="1"/>
          </p:cNvPicPr>
          <p:nvPr/>
        </p:nvPicPr>
        <p:blipFill>
          <a:blip r:embed="rId3" cstate="print"/>
          <a:srcRect/>
          <a:stretch>
            <a:fillRect/>
          </a:stretch>
        </p:blipFill>
        <p:spPr bwMode="auto">
          <a:xfrm>
            <a:off x="914400" y="3429001"/>
            <a:ext cx="7315200" cy="3276600"/>
          </a:xfrm>
          <a:prstGeom prst="rect">
            <a:avLst/>
          </a:prstGeom>
          <a:noFill/>
          <a:ln w="38100">
            <a:solidFill>
              <a:schemeClr val="tx1"/>
            </a:solidFill>
          </a:ln>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MODE CONVERSION</a:t>
            </a:r>
          </a:p>
        </p:txBody>
      </p:sp>
      <p:sp>
        <p:nvSpPr>
          <p:cNvPr id="7" name="Subtitle 6"/>
          <p:cNvSpPr>
            <a:spLocks noGrp="1"/>
          </p:cNvSpPr>
          <p:nvPr>
            <p:ph type="subTitle" idx="1"/>
          </p:nvPr>
        </p:nvSpPr>
        <p:spPr>
          <a:xfrm>
            <a:off x="304800" y="762000"/>
            <a:ext cx="86106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Refraction takes place at the interface</a:t>
            </a:r>
          </a:p>
          <a:p>
            <a:pPr algn="just">
              <a:buFont typeface="Wingdings" pitchFamily="2" charset="2"/>
              <a:buChar char="q"/>
            </a:pPr>
            <a:r>
              <a:rPr lang="en-US" sz="2800" b="1" dirty="0" smtClean="0">
                <a:solidFill>
                  <a:schemeClr val="tx1"/>
                </a:solidFill>
                <a:latin typeface="+mj-lt"/>
                <a:cs typeface="Arial" pitchFamily="34" charset="0"/>
              </a:rPr>
              <a:t>	Larger difference in acoustic velocities between the two materials causes more refraction</a:t>
            </a:r>
          </a:p>
          <a:p>
            <a:pPr algn="just">
              <a:buFont typeface="Wingdings" pitchFamily="2" charset="2"/>
              <a:buChar char="q"/>
            </a:pPr>
            <a:r>
              <a:rPr lang="en-US" sz="2800" b="1" dirty="0" smtClean="0">
                <a:solidFill>
                  <a:schemeClr val="tx1"/>
                </a:solidFill>
                <a:latin typeface="+mj-lt"/>
                <a:cs typeface="Arial" pitchFamily="34" charset="0"/>
              </a:rPr>
              <a:t>	When ultrasonic frequencies of sonar strike the objects with different acoustic impedances, the amount of refraction produced is also different</a:t>
            </a:r>
          </a:p>
          <a:p>
            <a:pPr algn="just">
              <a:buFont typeface="Wingdings" pitchFamily="2" charset="2"/>
              <a:buChar char="q"/>
            </a:pPr>
            <a:r>
              <a:rPr lang="en-US" sz="2800" b="1" dirty="0" smtClean="0">
                <a:solidFill>
                  <a:schemeClr val="tx1"/>
                </a:solidFill>
                <a:latin typeface="+mj-lt"/>
                <a:cs typeface="Arial" pitchFamily="34" charset="0"/>
              </a:rPr>
              <a:t>	Net effect obtained is the appearances of refracted frequencies</a:t>
            </a:r>
          </a:p>
          <a:p>
            <a:pPr algn="just"/>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51816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Refraction of sound waves depend on size, shape and acoustic impedance of the target</a:t>
            </a:r>
          </a:p>
          <a:p>
            <a:pPr algn="just">
              <a:buFont typeface="Wingdings" pitchFamily="2" charset="2"/>
              <a:buChar char="q"/>
            </a:pPr>
            <a:r>
              <a:rPr lang="en-US" sz="2800" b="1" dirty="0" smtClean="0">
                <a:solidFill>
                  <a:schemeClr val="tx1"/>
                </a:solidFill>
                <a:latin typeface="+mj-lt"/>
                <a:cs typeface="Arial" pitchFamily="34" charset="0"/>
              </a:rPr>
              <a:t>	Acoustic impedances of metal, GRP and water are 46.4, 13 and 1.572 </a:t>
            </a:r>
            <a:r>
              <a:rPr lang="en-US" sz="2800" b="1" dirty="0" err="1" smtClean="0">
                <a:solidFill>
                  <a:schemeClr val="tx1"/>
                </a:solidFill>
                <a:latin typeface="+mj-lt"/>
                <a:cs typeface="Arial" pitchFamily="34" charset="0"/>
              </a:rPr>
              <a:t>rayls</a:t>
            </a:r>
            <a:r>
              <a:rPr lang="en-US" sz="2800" b="1" dirty="0" smtClean="0">
                <a:solidFill>
                  <a:schemeClr val="tx1"/>
                </a:solidFill>
                <a:latin typeface="+mj-lt"/>
                <a:cs typeface="Arial" pitchFamily="34" charset="0"/>
              </a:rPr>
              <a:t>/m</a:t>
            </a:r>
            <a:r>
              <a:rPr lang="en-US" sz="2800" b="1" baseline="30000" dirty="0" smtClean="0">
                <a:solidFill>
                  <a:schemeClr val="tx1"/>
                </a:solidFill>
                <a:latin typeface="+mj-lt"/>
                <a:cs typeface="Arial" pitchFamily="34" charset="0"/>
              </a:rPr>
              <a:t>2</a:t>
            </a:r>
            <a:r>
              <a:rPr lang="en-US" sz="2800" b="1" dirty="0" smtClean="0">
                <a:solidFill>
                  <a:schemeClr val="tx1"/>
                </a:solidFill>
                <a:latin typeface="+mj-lt"/>
                <a:cs typeface="Arial" pitchFamily="34" charset="0"/>
              </a:rPr>
              <a:t> respectively</a:t>
            </a:r>
            <a:endParaRPr lang="en-US" sz="2800" b="1" baseline="30000" dirty="0" smtClean="0">
              <a:solidFill>
                <a:schemeClr val="tx1"/>
              </a:solidFill>
              <a:latin typeface="+mj-lt"/>
              <a:cs typeface="Arial" pitchFamily="34" charset="0"/>
            </a:endParaRPr>
          </a:p>
          <a:p>
            <a:pPr algn="just">
              <a:buFont typeface="Wingdings" pitchFamily="2" charset="2"/>
              <a:buChar char="q"/>
            </a:pPr>
            <a:r>
              <a:rPr lang="en-US" sz="2800" b="1" dirty="0" smtClean="0">
                <a:solidFill>
                  <a:schemeClr val="tx1"/>
                </a:solidFill>
                <a:latin typeface="+mj-lt"/>
                <a:cs typeface="Arial" pitchFamily="34" charset="0"/>
              </a:rPr>
              <a:t>	Difference between acoustic impedances of seawater and metal and between acoustic impedances of seawater and GRP are different</a:t>
            </a:r>
          </a:p>
          <a:p>
            <a:pPr algn="just">
              <a:buFont typeface="Wingdings" pitchFamily="2" charset="2"/>
              <a:buChar char="q"/>
            </a:pPr>
            <a:r>
              <a:rPr lang="en-US" sz="2800" b="1" dirty="0" smtClean="0">
                <a:solidFill>
                  <a:schemeClr val="tx1"/>
                </a:solidFill>
                <a:latin typeface="+mj-lt"/>
                <a:cs typeface="Arial" pitchFamily="34" charset="0"/>
              </a:rPr>
              <a:t>	Net refraction from both these objects would also be different </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
        <p:nvSpPr>
          <p:cNvPr id="10"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MODE CONVERSION</a:t>
            </a:r>
          </a:p>
        </p:txBody>
      </p:sp>
      <p:cxnSp>
        <p:nvCxnSpPr>
          <p:cNvPr id="11" name="Straight Connector 10"/>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
        <p:nvSpPr>
          <p:cNvPr id="27" name="TextBox 4"/>
          <p:cNvSpPr txBox="1"/>
          <p:nvPr/>
        </p:nvSpPr>
        <p:spPr>
          <a:xfrm>
            <a:off x="0" y="6019800"/>
            <a:ext cx="45720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(a) PSD of metal and GRP Targets</a:t>
            </a:r>
            <a:endParaRPr lang="en-US" sz="1600" b="1" dirty="0"/>
          </a:p>
        </p:txBody>
      </p:sp>
      <p:sp>
        <p:nvSpPr>
          <p:cNvPr id="28" name="TextBox 5"/>
          <p:cNvSpPr txBox="1"/>
          <p:nvPr/>
        </p:nvSpPr>
        <p:spPr>
          <a:xfrm>
            <a:off x="4724400" y="6096000"/>
            <a:ext cx="4419600" cy="338554"/>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t>(b) Spectrogram of metal and GRP Targets</a:t>
            </a:r>
            <a:endParaRPr lang="en-US" sz="1600" b="1" dirty="0"/>
          </a:p>
        </p:txBody>
      </p:sp>
      <p:grpSp>
        <p:nvGrpSpPr>
          <p:cNvPr id="2" name="Group 41"/>
          <p:cNvGrpSpPr/>
          <p:nvPr/>
        </p:nvGrpSpPr>
        <p:grpSpPr>
          <a:xfrm>
            <a:off x="-76200" y="914400"/>
            <a:ext cx="9296400" cy="5105401"/>
            <a:chOff x="-76200" y="93017"/>
            <a:chExt cx="9296400" cy="5600700"/>
          </a:xfrm>
        </p:grpSpPr>
        <p:pic>
          <p:nvPicPr>
            <p:cNvPr id="36" name="Picture 35"/>
            <p:cNvPicPr>
              <a:picLocks noChangeAspect="1" noChangeArrowheads="1"/>
            </p:cNvPicPr>
            <p:nvPr/>
          </p:nvPicPr>
          <p:blipFill>
            <a:blip r:embed="rId3" cstate="print"/>
            <a:srcRect/>
            <a:stretch>
              <a:fillRect/>
            </a:stretch>
          </p:blipFill>
          <p:spPr bwMode="auto">
            <a:xfrm>
              <a:off x="-76200" y="148469"/>
              <a:ext cx="5005754" cy="2911255"/>
            </a:xfrm>
            <a:prstGeom prst="rect">
              <a:avLst/>
            </a:prstGeom>
            <a:noFill/>
            <a:ln w="9525">
              <a:noFill/>
              <a:miter lim="800000"/>
              <a:headEnd/>
              <a:tailEnd/>
            </a:ln>
            <a:effectLst/>
          </p:spPr>
        </p:pic>
        <p:pic>
          <p:nvPicPr>
            <p:cNvPr id="37" name="Picture 36"/>
            <p:cNvPicPr>
              <a:picLocks noChangeAspect="1" noChangeArrowheads="1"/>
            </p:cNvPicPr>
            <p:nvPr/>
          </p:nvPicPr>
          <p:blipFill>
            <a:blip r:embed="rId4" cstate="print"/>
            <a:srcRect/>
            <a:stretch>
              <a:fillRect/>
            </a:stretch>
          </p:blipFill>
          <p:spPr bwMode="auto">
            <a:xfrm>
              <a:off x="-76200" y="2782462"/>
              <a:ext cx="5005754" cy="2911255"/>
            </a:xfrm>
            <a:prstGeom prst="rect">
              <a:avLst/>
            </a:prstGeom>
            <a:noFill/>
            <a:ln w="9525">
              <a:noFill/>
              <a:miter lim="800000"/>
              <a:headEnd/>
              <a:tailEnd/>
            </a:ln>
            <a:effectLst/>
          </p:spPr>
        </p:pic>
        <p:pic>
          <p:nvPicPr>
            <p:cNvPr id="38" name="Picture 37"/>
            <p:cNvPicPr>
              <a:picLocks noChangeAspect="1" noChangeArrowheads="1"/>
            </p:cNvPicPr>
            <p:nvPr/>
          </p:nvPicPr>
          <p:blipFill>
            <a:blip r:embed="rId5" cstate="print"/>
            <a:srcRect/>
            <a:stretch>
              <a:fillRect/>
            </a:stretch>
          </p:blipFill>
          <p:spPr bwMode="auto">
            <a:xfrm>
              <a:off x="4214446" y="93017"/>
              <a:ext cx="5005754" cy="2911255"/>
            </a:xfrm>
            <a:prstGeom prst="rect">
              <a:avLst/>
            </a:prstGeom>
            <a:noFill/>
            <a:ln w="9525">
              <a:noFill/>
              <a:miter lim="800000"/>
              <a:headEnd/>
              <a:tailEnd/>
            </a:ln>
            <a:effectLst/>
          </p:spPr>
        </p:pic>
        <p:pic>
          <p:nvPicPr>
            <p:cNvPr id="39" name="Picture 38"/>
            <p:cNvPicPr>
              <a:picLocks noChangeAspect="1" noChangeArrowheads="1"/>
            </p:cNvPicPr>
            <p:nvPr/>
          </p:nvPicPr>
          <p:blipFill>
            <a:blip r:embed="rId6" cstate="print"/>
            <a:srcRect/>
            <a:stretch>
              <a:fillRect/>
            </a:stretch>
          </p:blipFill>
          <p:spPr bwMode="auto">
            <a:xfrm>
              <a:off x="4203095" y="2782462"/>
              <a:ext cx="5005754" cy="2911255"/>
            </a:xfrm>
            <a:prstGeom prst="rect">
              <a:avLst/>
            </a:prstGeom>
            <a:noFill/>
            <a:ln w="9525">
              <a:noFill/>
              <a:miter lim="800000"/>
              <a:headEnd/>
              <a:tailEnd/>
            </a:ln>
            <a:effectLst/>
          </p:spPr>
        </p:pic>
      </p:grpSp>
      <p:sp>
        <p:nvSpPr>
          <p:cNvPr id="16" name="Title 5"/>
          <p:cNvSpPr txBox="1">
            <a:spLocks/>
          </p:cNvSpPr>
          <p:nvPr/>
        </p:nvSpPr>
        <p:spPr>
          <a:xfrm>
            <a:off x="0" y="0"/>
            <a:ext cx="9144000" cy="838200"/>
          </a:xfrm>
          <a:prstGeom prst="rect">
            <a:avLst/>
          </a:prstGeom>
        </p:spPr>
        <p:txBody>
          <a:bodyPr vert="horz" lIns="91440" tIns="45720" rIns="91440" bIns="45720" rtlCol="0" anchor="ctr">
            <a:noAutofit/>
          </a:bodyPr>
          <a:lstStyle/>
          <a:p>
            <a:pPr marL="0" marR="0" lvl="2" indent="0" algn="ctr" defTabSz="914400" rtl="0" eaLnBrk="1" fontAlgn="auto" latinLnBrk="0" hangingPunct="1">
              <a:lnSpc>
                <a:spcPct val="100000"/>
              </a:lnSpc>
              <a:spcBef>
                <a:spcPct val="0"/>
              </a:spcBef>
              <a:spcAft>
                <a:spcPts val="0"/>
              </a:spcAft>
              <a:buClrTx/>
              <a:buSzTx/>
              <a:buFontTx/>
              <a:buNone/>
              <a:tabLst/>
              <a:defRPr/>
            </a:pPr>
            <a:r>
              <a:rPr kumimoji="0" lang="en-US" sz="4400" b="1" i="0" u="sng" strike="noStrike" kern="0" cap="none" spc="0" normalizeH="0" baseline="0" noProof="0" dirty="0" smtClean="0">
                <a:ln>
                  <a:noFill/>
                </a:ln>
                <a:solidFill>
                  <a:srgbClr val="3906BA"/>
                </a:solidFill>
                <a:effectLst/>
                <a:uLnTx/>
                <a:uFillTx/>
                <a:latin typeface="+mj-lt"/>
                <a:cs typeface="Arial" pitchFamily="34" charset="0"/>
              </a:rPr>
              <a:t>SHORT TIME FOURIER TRANSFORM</a:t>
            </a:r>
            <a:endParaRPr kumimoji="0" lang="en-US" sz="4400" b="1" i="0" u="sng" strike="noStrike" kern="0" cap="none" spc="0" normalizeH="0" baseline="0" noProof="0" dirty="0">
              <a:ln>
                <a:noFill/>
              </a:ln>
              <a:solidFill>
                <a:srgbClr val="3906BA"/>
              </a:solidFill>
              <a:effectLst/>
              <a:uLnTx/>
              <a:uFillTx/>
              <a:latin typeface="+mj-lt"/>
            </a:endParaRPr>
          </a:p>
        </p:txBody>
      </p:sp>
      <p:cxnSp>
        <p:nvCxnSpPr>
          <p:cNvPr id="17" name="Straight Connector 16"/>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86800" cy="57150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Application of modern and sophisticated time-frequency signal processing techniques yield positive results wherein an important phenomena of mode conversion is registered</a:t>
            </a:r>
          </a:p>
          <a:p>
            <a:pPr algn="just">
              <a:buFont typeface="Wingdings" pitchFamily="2" charset="2"/>
              <a:buChar char="q"/>
            </a:pPr>
            <a:r>
              <a:rPr lang="en-US" sz="2800" b="1" dirty="0" smtClean="0">
                <a:solidFill>
                  <a:schemeClr val="tx1"/>
                </a:solidFill>
                <a:latin typeface="+mj-lt"/>
                <a:cs typeface="Arial" pitchFamily="34" charset="0"/>
              </a:rPr>
              <a:t>	Computation of this unique feature of ultrasonic signals from objects of different materials and associated acoustic impedances has the capability and potential to be used as discriminatory feature between underwater objects </a:t>
            </a:r>
          </a:p>
          <a:p>
            <a:pPr algn="just">
              <a:buFont typeface="Wingdings" pitchFamily="2" charset="2"/>
              <a:buChar char="q"/>
            </a:pP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
        <p:nvSpPr>
          <p:cNvPr id="6"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ANALYSIS OF RESULTS</a:t>
            </a:r>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54864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Efforts were made to study the usability of modern signal processing techniques for classification of ultrasonic signals</a:t>
            </a:r>
          </a:p>
          <a:p>
            <a:pPr algn="just">
              <a:buFont typeface="Wingdings" pitchFamily="2" charset="2"/>
              <a:buChar char="q"/>
            </a:pPr>
            <a:r>
              <a:rPr lang="en-US" sz="2800" b="1" dirty="0" smtClean="0">
                <a:solidFill>
                  <a:schemeClr val="tx1"/>
                </a:solidFill>
                <a:latin typeface="+mj-lt"/>
                <a:cs typeface="Arial" pitchFamily="34" charset="0"/>
              </a:rPr>
              <a:t>	A reasonable set of ultrasonic signals was acquired and used in testing of proposed methodology and achieving of reliable results</a:t>
            </a:r>
          </a:p>
          <a:p>
            <a:pPr algn="just">
              <a:buFont typeface="Wingdings" pitchFamily="2" charset="2"/>
              <a:buChar char="q"/>
            </a:pPr>
            <a:r>
              <a:rPr lang="en-US" sz="2800" b="1" dirty="0" smtClean="0">
                <a:solidFill>
                  <a:schemeClr val="tx1"/>
                </a:solidFill>
                <a:latin typeface="+mj-lt"/>
                <a:cs typeface="Arial" pitchFamily="34" charset="0"/>
              </a:rPr>
              <a:t>	All three domains i.e. time, frequency and time-frequency domains were used for features extraction</a:t>
            </a:r>
          </a:p>
          <a:p>
            <a:pPr algn="just">
              <a:buFont typeface="Wingdings" pitchFamily="2" charset="2"/>
              <a:buChar char="q"/>
            </a:pPr>
            <a:r>
              <a:rPr lang="en-US" sz="2800" b="1" dirty="0" smtClean="0">
                <a:solidFill>
                  <a:schemeClr val="tx1"/>
                </a:solidFill>
                <a:latin typeface="+mj-lt"/>
                <a:cs typeface="Arial" pitchFamily="34" charset="0"/>
              </a:rPr>
              <a:t>	Practical implementation reveals that selected features of Time-Frequency domain are capable to classify the ultrasonic echoes </a:t>
            </a:r>
            <a:r>
              <a:rPr lang="en-US" sz="2800" b="1" dirty="0" err="1" smtClean="0">
                <a:solidFill>
                  <a:schemeClr val="tx1"/>
                </a:solidFill>
                <a:latin typeface="+mj-lt"/>
                <a:cs typeface="Arial" pitchFamily="34" charset="0"/>
              </a:rPr>
              <a:t>w.r.t</a:t>
            </a:r>
            <a:r>
              <a:rPr lang="en-US" sz="2800" b="1" dirty="0" smtClean="0">
                <a:solidFill>
                  <a:schemeClr val="tx1"/>
                </a:solidFill>
                <a:latin typeface="+mj-lt"/>
                <a:cs typeface="Arial" pitchFamily="34" charset="0"/>
              </a:rPr>
              <a:t>. material</a:t>
            </a:r>
            <a:endParaRPr lang="en-US" sz="2800" b="1" dirty="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
        <p:nvSpPr>
          <p:cNvPr id="10"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CONCLUSION</a:t>
            </a:r>
          </a:p>
        </p:txBody>
      </p:sp>
      <p:cxnSp>
        <p:nvCxnSpPr>
          <p:cNvPr id="11" name="Straight Connector 10"/>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54864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a:t>
            </a:r>
            <a:r>
              <a:rPr lang="en-GB" sz="2800" b="1" dirty="0" smtClean="0">
                <a:solidFill>
                  <a:schemeClr val="tx1"/>
                </a:solidFill>
                <a:latin typeface="+mj-lt"/>
                <a:cs typeface="Arial" pitchFamily="34" charset="0"/>
              </a:rPr>
              <a:t>Application in maritime domain</a:t>
            </a:r>
          </a:p>
          <a:p>
            <a:pPr algn="just">
              <a:buFont typeface="Wingdings" pitchFamily="2" charset="2"/>
              <a:buChar char="q"/>
            </a:pPr>
            <a:r>
              <a:rPr lang="en-GB" sz="2800" b="1" dirty="0" smtClean="0">
                <a:solidFill>
                  <a:schemeClr val="tx1"/>
                </a:solidFill>
                <a:latin typeface="+mj-lt"/>
                <a:cs typeface="Arial" pitchFamily="34" charset="0"/>
              </a:rPr>
              <a:t>	Useful in ultrasonic NDT</a:t>
            </a:r>
          </a:p>
          <a:p>
            <a:pPr algn="just">
              <a:buFont typeface="Wingdings" pitchFamily="2" charset="2"/>
              <a:buChar char="q"/>
            </a:pPr>
            <a:r>
              <a:rPr lang="en-GB" sz="2800" b="1" dirty="0" smtClean="0">
                <a:solidFill>
                  <a:schemeClr val="tx1"/>
                </a:solidFill>
                <a:latin typeface="+mj-lt"/>
                <a:cs typeface="Arial" pitchFamily="34" charset="0"/>
              </a:rPr>
              <a:t>	Enable the sonar operators to classify the underwater objects</a:t>
            </a:r>
          </a:p>
          <a:p>
            <a:pPr algn="just">
              <a:buFont typeface="Wingdings" pitchFamily="2" charset="2"/>
              <a:buChar char="q"/>
            </a:pPr>
            <a:r>
              <a:rPr lang="en-GB" sz="2800" b="1" dirty="0" smtClean="0">
                <a:solidFill>
                  <a:schemeClr val="tx1"/>
                </a:solidFill>
                <a:latin typeface="+mj-lt"/>
                <a:cs typeface="Arial" pitchFamily="34" charset="0"/>
              </a:rPr>
              <a:t>	Helpful in threat perception and application of counter measures</a:t>
            </a:r>
          </a:p>
          <a:p>
            <a:pPr algn="just">
              <a:buFont typeface="Wingdings" pitchFamily="2" charset="2"/>
              <a:buChar char="q"/>
            </a:pPr>
            <a:r>
              <a:rPr lang="en-GB" sz="2800" b="1" dirty="0" smtClean="0">
                <a:solidFill>
                  <a:schemeClr val="tx1"/>
                </a:solidFill>
                <a:latin typeface="+mj-lt"/>
                <a:cs typeface="Arial" pitchFamily="34" charset="0"/>
              </a:rPr>
              <a:t>	Results will  be discussed with MTC</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pic>
        <p:nvPicPr>
          <p:cNvPr id="9" name="Picture 2" descr="D:\MSEE(COMM)\THESIS\ndt pics\images9.jpg"/>
          <p:cNvPicPr>
            <a:picLocks noChangeAspect="1" noChangeArrowheads="1"/>
          </p:cNvPicPr>
          <p:nvPr/>
        </p:nvPicPr>
        <p:blipFill>
          <a:blip r:embed="rId3" cstate="print"/>
          <a:srcRect/>
          <a:stretch>
            <a:fillRect/>
          </a:stretch>
        </p:blipFill>
        <p:spPr bwMode="auto">
          <a:xfrm>
            <a:off x="914400" y="4267200"/>
            <a:ext cx="3657600" cy="2286000"/>
          </a:xfrm>
          <a:prstGeom prst="rect">
            <a:avLst/>
          </a:prstGeom>
          <a:ln w="38100">
            <a:solidFill>
              <a:schemeClr val="tx1"/>
            </a:solidFill>
          </a:ln>
          <a:effectLst>
            <a:outerShdw blurRad="292100" dist="139700" dir="2700000" algn="tl" rotWithShape="0">
              <a:srgbClr val="333333">
                <a:alpha val="65000"/>
              </a:srgbClr>
            </a:outerShdw>
          </a:effectLst>
        </p:spPr>
      </p:pic>
      <p:pic>
        <p:nvPicPr>
          <p:cNvPr id="10" name="Picture 3" descr="D:\MSEE(COMM)\THESIS\ndt pics\RT1.jpg"/>
          <p:cNvPicPr>
            <a:picLocks noChangeAspect="1" noChangeArrowheads="1"/>
          </p:cNvPicPr>
          <p:nvPr/>
        </p:nvPicPr>
        <p:blipFill>
          <a:blip r:embed="rId4" cstate="print"/>
          <a:srcRect/>
          <a:stretch>
            <a:fillRect/>
          </a:stretch>
        </p:blipFill>
        <p:spPr bwMode="auto">
          <a:xfrm>
            <a:off x="4495800" y="4267200"/>
            <a:ext cx="3714750" cy="2300669"/>
          </a:xfrm>
          <a:prstGeom prst="rect">
            <a:avLst/>
          </a:prstGeom>
          <a:ln w="38100">
            <a:solidFill>
              <a:schemeClr val="tx1"/>
            </a:solidFill>
          </a:ln>
          <a:effectLst>
            <a:outerShdw blurRad="292100" dist="139700" dir="2700000" algn="tl" rotWithShape="0">
              <a:srgbClr val="333333">
                <a:alpha val="65000"/>
              </a:srgbClr>
            </a:outerShdw>
          </a:effectLst>
        </p:spPr>
      </p:pic>
      <p:sp>
        <p:nvSpPr>
          <p:cNvPr id="12" name="Title 5"/>
          <p:cNvSpPr>
            <a:spLocks noGrp="1"/>
          </p:cNvSpPr>
          <p:nvPr>
            <p:ph type="ctrTitle"/>
          </p:nvPr>
        </p:nvSpPr>
        <p:spPr>
          <a:xfrm>
            <a:off x="0" y="0"/>
            <a:ext cx="9144000" cy="838200"/>
          </a:xfrm>
        </p:spPr>
        <p:txBody>
          <a:bodyPr>
            <a:normAutofit/>
          </a:bodyPr>
          <a:lstStyle/>
          <a:p>
            <a:pPr marL="449263" indent="-366713" algn="ctr"/>
            <a:r>
              <a:rPr lang="en-US" b="1" dirty="0" smtClean="0">
                <a:solidFill>
                  <a:srgbClr val="3906BA"/>
                </a:solidFill>
              </a:rPr>
              <a:t>APPLICATION</a:t>
            </a:r>
          </a:p>
        </p:txBody>
      </p:sp>
      <p:cxnSp>
        <p:nvCxnSpPr>
          <p:cNvPr id="13" name="Straight Connector 12"/>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b="1" u="sng" dirty="0" smtClean="0">
                <a:solidFill>
                  <a:srgbClr val="3604EC"/>
                </a:solidFill>
              </a:rPr>
              <a:t>MOTIVATION</a:t>
            </a:r>
            <a:endParaRPr lang="en-US" b="1" u="sng" dirty="0">
              <a:solidFill>
                <a:srgbClr val="3604EC"/>
              </a:solidFill>
            </a:endParaRPr>
          </a:p>
        </p:txBody>
      </p:sp>
      <p:sp>
        <p:nvSpPr>
          <p:cNvPr id="8" name="Footer Placeholder 3"/>
          <p:cNvSpPr>
            <a:spLocks noGrp="1"/>
          </p:cNvSpPr>
          <p:nvPr>
            <p:ph type="ftr" sz="quarter" idx="11"/>
          </p:nvPr>
        </p:nvSpPr>
        <p:spPr>
          <a:xfrm>
            <a:off x="457200" y="6188075"/>
            <a:ext cx="8229600" cy="517525"/>
          </a:xfrm>
        </p:spPr>
        <p:txBody>
          <a:bodyPr/>
          <a:lstStyle/>
          <a:p>
            <a:pPr algn="ctr"/>
            <a:r>
              <a:rPr lang="en-US" sz="3600" b="1" dirty="0" smtClean="0">
                <a:solidFill>
                  <a:srgbClr val="FF0000"/>
                </a:solidFill>
              </a:rPr>
              <a:t>AN MCMV</a:t>
            </a:r>
            <a:endParaRPr lang="en-US" sz="3600" b="1" dirty="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pic>
        <p:nvPicPr>
          <p:cNvPr id="1026" name="Picture 2"/>
          <p:cNvPicPr>
            <a:picLocks noChangeAspect="1" noChangeArrowheads="1"/>
          </p:cNvPicPr>
          <p:nvPr/>
        </p:nvPicPr>
        <p:blipFill>
          <a:blip r:embed="rId3" cstate="print"/>
          <a:srcRect/>
          <a:stretch>
            <a:fillRect/>
          </a:stretch>
        </p:blipFill>
        <p:spPr bwMode="auto">
          <a:xfrm>
            <a:off x="914400" y="1066800"/>
            <a:ext cx="7315200" cy="5105400"/>
          </a:xfrm>
          <a:prstGeom prst="rect">
            <a:avLst/>
          </a:prstGeom>
          <a:noFill/>
          <a:ln w="9525">
            <a:noFill/>
            <a:miter lim="800000"/>
            <a:headEnd/>
            <a:tailEnd/>
          </a:ln>
          <a:effectLst/>
        </p:spPr>
      </p:pic>
      <p:cxnSp>
        <p:nvCxnSpPr>
          <p:cNvPr id="11" name="Straight Connector 10"/>
          <p:cNvCxnSpPr/>
          <p:nvPr/>
        </p:nvCxnSpPr>
        <p:spPr>
          <a:xfrm>
            <a:off x="914400" y="10668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rot="5400000">
            <a:off x="-1638300"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rot="5400000">
            <a:off x="5676899"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a:off x="914400" y="61722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US" b="1" dirty="0" smtClean="0">
                <a:solidFill>
                  <a:srgbClr val="3906BA"/>
                </a:solidFill>
                <a:cs typeface="Arial" pitchFamily="34" charset="0"/>
              </a:rPr>
              <a:t>FUTURE WORK</a:t>
            </a:r>
            <a:endParaRPr lang="en-US" b="1" dirty="0">
              <a:solidFill>
                <a:srgbClr val="3906BA"/>
              </a:solidFill>
            </a:endParaRPr>
          </a:p>
        </p:txBody>
      </p:sp>
      <p:sp>
        <p:nvSpPr>
          <p:cNvPr id="7" name="Subtitle 6"/>
          <p:cNvSpPr>
            <a:spLocks noGrp="1"/>
          </p:cNvSpPr>
          <p:nvPr>
            <p:ph type="subTitle" idx="1"/>
          </p:nvPr>
        </p:nvSpPr>
        <p:spPr>
          <a:xfrm>
            <a:off x="304800" y="762000"/>
            <a:ext cx="8610600" cy="5486400"/>
          </a:xfrm>
        </p:spPr>
        <p:txBody>
          <a:bodyPr>
            <a:noAutofit/>
          </a:bodyPr>
          <a:lstStyle/>
          <a:p>
            <a:pPr algn="just">
              <a:buFont typeface="Wingdings" pitchFamily="2" charset="2"/>
              <a:buChar char="q"/>
            </a:pPr>
            <a:r>
              <a:rPr lang="en-US" sz="2800" b="1" dirty="0" smtClean="0">
                <a:solidFill>
                  <a:schemeClr val="tx1"/>
                </a:solidFill>
                <a:latin typeface="+mj-lt"/>
                <a:cs typeface="Arial" pitchFamily="34" charset="0"/>
              </a:rPr>
              <a:t> 	Conspicuous results show that time-frequency domain based technique has a potential to discriminate the ultrasonic signals</a:t>
            </a:r>
          </a:p>
          <a:p>
            <a:pPr algn="just">
              <a:buFont typeface="Wingdings" pitchFamily="2" charset="2"/>
              <a:buChar char="q"/>
            </a:pPr>
            <a:r>
              <a:rPr lang="en-US" sz="2800" b="1" dirty="0" smtClean="0">
                <a:solidFill>
                  <a:schemeClr val="tx1"/>
                </a:solidFill>
                <a:latin typeface="+mj-lt"/>
                <a:cs typeface="Arial" pitchFamily="34" charset="0"/>
              </a:rPr>
              <a:t>	Potential will be exploited through variety of other modern signal processing and classification techniques i.e. Wavelet Transform, Hilbert Huang Transform (HHT) and Empirical Mode Decomposition (EMD)</a:t>
            </a:r>
          </a:p>
          <a:p>
            <a:pPr algn="just">
              <a:buFont typeface="Wingdings" pitchFamily="2" charset="2"/>
              <a:buChar char="q"/>
            </a:pPr>
            <a:r>
              <a:rPr lang="en-US" sz="2800" b="1" dirty="0" smtClean="0">
                <a:solidFill>
                  <a:schemeClr val="tx1"/>
                </a:solidFill>
                <a:latin typeface="+mj-lt"/>
                <a:cs typeface="Arial" pitchFamily="34" charset="0"/>
              </a:rPr>
              <a:t>	Work on wavelet transform and EMD has already been initiated and has shown positive results on initial computations</a:t>
            </a:r>
            <a:endParaRPr lang="en-GB" sz="2800" b="1" dirty="0" smtClean="0">
              <a:solidFill>
                <a:schemeClr val="tx1"/>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US" b="1" dirty="0" smtClean="0">
                <a:solidFill>
                  <a:srgbClr val="3906BA"/>
                </a:solidFill>
                <a:cs typeface="Arial" pitchFamily="34" charset="0"/>
              </a:rPr>
              <a:t>FUTURE WORK</a:t>
            </a:r>
            <a:endParaRPr lang="en-US" b="1" dirty="0">
              <a:solidFill>
                <a:srgbClr val="3906BA"/>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grpSp>
        <p:nvGrpSpPr>
          <p:cNvPr id="2" name="Group 14"/>
          <p:cNvGrpSpPr/>
          <p:nvPr/>
        </p:nvGrpSpPr>
        <p:grpSpPr>
          <a:xfrm>
            <a:off x="-228600" y="685800"/>
            <a:ext cx="9677400" cy="5410200"/>
            <a:chOff x="-228600" y="685800"/>
            <a:chExt cx="9677400" cy="4484132"/>
          </a:xfrm>
        </p:grpSpPr>
        <p:pic>
          <p:nvPicPr>
            <p:cNvPr id="91138" name="Picture 2"/>
            <p:cNvPicPr>
              <a:picLocks noChangeAspect="1" noChangeArrowheads="1"/>
            </p:cNvPicPr>
            <p:nvPr/>
          </p:nvPicPr>
          <p:blipFill>
            <a:blip r:embed="rId2" cstate="print"/>
            <a:srcRect/>
            <a:stretch>
              <a:fillRect/>
            </a:stretch>
          </p:blipFill>
          <p:spPr bwMode="auto">
            <a:xfrm>
              <a:off x="-228600" y="685800"/>
              <a:ext cx="5181600" cy="4000500"/>
            </a:xfrm>
            <a:prstGeom prst="rect">
              <a:avLst/>
            </a:prstGeom>
            <a:noFill/>
            <a:ln w="9525">
              <a:noFill/>
              <a:miter lim="800000"/>
              <a:headEnd/>
              <a:tailEnd/>
            </a:ln>
            <a:effectLst/>
          </p:spPr>
        </p:pic>
        <p:pic>
          <p:nvPicPr>
            <p:cNvPr id="91139" name="Picture 3"/>
            <p:cNvPicPr>
              <a:picLocks noChangeAspect="1" noChangeArrowheads="1"/>
            </p:cNvPicPr>
            <p:nvPr/>
          </p:nvPicPr>
          <p:blipFill>
            <a:blip r:embed="rId3" cstate="print"/>
            <a:srcRect/>
            <a:stretch>
              <a:fillRect/>
            </a:stretch>
          </p:blipFill>
          <p:spPr bwMode="auto">
            <a:xfrm>
              <a:off x="4267200" y="685800"/>
              <a:ext cx="5181600" cy="4000500"/>
            </a:xfrm>
            <a:prstGeom prst="rect">
              <a:avLst/>
            </a:prstGeom>
            <a:noFill/>
            <a:ln w="9525">
              <a:noFill/>
              <a:miter lim="800000"/>
              <a:headEnd/>
              <a:tailEnd/>
            </a:ln>
            <a:effectLst/>
          </p:spPr>
        </p:pic>
        <p:sp>
          <p:nvSpPr>
            <p:cNvPr id="10" name="TextBox 9"/>
            <p:cNvSpPr txBox="1"/>
            <p:nvPr/>
          </p:nvSpPr>
          <p:spPr>
            <a:xfrm>
              <a:off x="457200" y="4800600"/>
              <a:ext cx="4114800" cy="369332"/>
            </a:xfrm>
            <a:prstGeom prst="rect">
              <a:avLst/>
            </a:prstGeom>
            <a:noFill/>
          </p:spPr>
          <p:txBody>
            <a:bodyPr wrap="square" rtlCol="0">
              <a:spAutoFit/>
            </a:bodyPr>
            <a:lstStyle/>
            <a:p>
              <a:pPr algn="ctr"/>
              <a:r>
                <a:rPr lang="en-US" b="1" dirty="0" smtClean="0"/>
                <a:t>Wavelet Transform of Metal Object</a:t>
              </a:r>
              <a:endParaRPr lang="en-US" b="1" dirty="0"/>
            </a:p>
          </p:txBody>
        </p:sp>
        <p:sp>
          <p:nvSpPr>
            <p:cNvPr id="11" name="TextBox 10"/>
            <p:cNvSpPr txBox="1"/>
            <p:nvPr/>
          </p:nvSpPr>
          <p:spPr>
            <a:xfrm>
              <a:off x="4953000" y="4800600"/>
              <a:ext cx="3810000" cy="369332"/>
            </a:xfrm>
            <a:prstGeom prst="rect">
              <a:avLst/>
            </a:prstGeom>
            <a:noFill/>
          </p:spPr>
          <p:txBody>
            <a:bodyPr wrap="square" rtlCol="0">
              <a:spAutoFit/>
            </a:bodyPr>
            <a:lstStyle/>
            <a:p>
              <a:pPr algn="ctr"/>
              <a:r>
                <a:rPr lang="en-US" b="1" dirty="0" smtClean="0"/>
                <a:t>Wavelet Transform of GRP Object</a:t>
              </a:r>
              <a:endParaRPr lang="en-US" b="1" dirty="0"/>
            </a:p>
          </p:txBody>
        </p:sp>
        <p:sp>
          <p:nvSpPr>
            <p:cNvPr id="13" name="Oval 12"/>
            <p:cNvSpPr/>
            <p:nvPr/>
          </p:nvSpPr>
          <p:spPr>
            <a:xfrm>
              <a:off x="5486400" y="1752600"/>
              <a:ext cx="1524000" cy="2286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990600" y="1752600"/>
              <a:ext cx="1524000" cy="2286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Connector 11"/>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US" b="1" dirty="0" smtClean="0">
                <a:solidFill>
                  <a:srgbClr val="3906BA"/>
                </a:solidFill>
                <a:cs typeface="Arial" pitchFamily="34" charset="0"/>
              </a:rPr>
              <a:t>FUTURE WORK</a:t>
            </a:r>
            <a:endParaRPr lang="en-US" b="1" dirty="0">
              <a:solidFill>
                <a:srgbClr val="3906BA"/>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pic>
        <p:nvPicPr>
          <p:cNvPr id="47105" name="Picture 1"/>
          <p:cNvPicPr>
            <a:picLocks noChangeAspect="1" noChangeArrowheads="1"/>
          </p:cNvPicPr>
          <p:nvPr/>
        </p:nvPicPr>
        <p:blipFill>
          <a:blip r:embed="rId2" cstate="print"/>
          <a:srcRect/>
          <a:stretch>
            <a:fillRect/>
          </a:stretch>
        </p:blipFill>
        <p:spPr bwMode="auto">
          <a:xfrm>
            <a:off x="0" y="914400"/>
            <a:ext cx="9144000" cy="52577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09600" y="2209800"/>
            <a:ext cx="7851648" cy="1447800"/>
          </a:xfrm>
        </p:spPr>
        <p:txBody>
          <a:bodyPr>
            <a:noAutofit/>
          </a:bodyPr>
          <a:lstStyle/>
          <a:p>
            <a:pPr algn="ctr"/>
            <a:r>
              <a:rPr lang="en-GB" sz="13800" dirty="0" smtClean="0">
                <a:solidFill>
                  <a:srgbClr val="3906BA"/>
                </a:solidFill>
              </a:rPr>
              <a:t/>
            </a:r>
            <a:br>
              <a:rPr lang="en-GB" sz="13800" dirty="0" smtClean="0">
                <a:solidFill>
                  <a:srgbClr val="3906BA"/>
                </a:solidFill>
              </a:rPr>
            </a:br>
            <a:r>
              <a:rPr lang="en-GB" sz="13800" dirty="0" smtClean="0">
                <a:solidFill>
                  <a:srgbClr val="3906BA"/>
                </a:solidFill>
              </a:rPr>
              <a:t>Q &amp; A</a:t>
            </a:r>
            <a:endParaRPr lang="en-US" sz="13800" dirty="0">
              <a:solidFill>
                <a:srgbClr val="3906BA"/>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cxnSp>
        <p:nvCxnSpPr>
          <p:cNvPr id="7" name="Straight Connector 6"/>
          <p:cNvCxnSpPr/>
          <p:nvPr/>
        </p:nvCxnSpPr>
        <p:spPr>
          <a:xfrm rot="10800000">
            <a:off x="-14515" y="4876800"/>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Subtitle 6"/>
          <p:cNvSpPr>
            <a:spLocks noGrp="1"/>
          </p:cNvSpPr>
          <p:nvPr>
            <p:ph type="subTitle" idx="1"/>
          </p:nvPr>
        </p:nvSpPr>
        <p:spPr>
          <a:xfrm>
            <a:off x="304800" y="152400"/>
            <a:ext cx="8610600" cy="2590800"/>
          </a:xfrm>
        </p:spPr>
        <p:txBody>
          <a:bodyPr>
            <a:noAutofit/>
          </a:bodyPr>
          <a:lstStyle/>
          <a:p>
            <a:pPr marL="0" lvl="1" algn="just">
              <a:buFont typeface="Wingdings" pitchFamily="2" charset="2"/>
              <a:buChar char="q"/>
            </a:pPr>
            <a:r>
              <a:rPr lang="en-US" b="1" dirty="0" smtClean="0">
                <a:solidFill>
                  <a:schemeClr val="tx1"/>
                </a:solidFill>
                <a:cs typeface="Arial" pitchFamily="34" charset="0"/>
              </a:rPr>
              <a:t>	Despite confidential subject, contents of thesis transformed into paper</a:t>
            </a:r>
          </a:p>
          <a:p>
            <a:pPr marL="0" lvl="1" algn="just">
              <a:buFont typeface="Wingdings" pitchFamily="2" charset="2"/>
              <a:buChar char="q"/>
            </a:pPr>
            <a:r>
              <a:rPr lang="en-US" b="1" dirty="0" smtClean="0">
                <a:solidFill>
                  <a:schemeClr val="tx1"/>
                </a:solidFill>
                <a:cs typeface="Arial" pitchFamily="34" charset="0"/>
              </a:rPr>
              <a:t>	Clearance from Naval Intelligence was obtained</a:t>
            </a:r>
          </a:p>
          <a:p>
            <a:pPr marL="0" lvl="1" algn="just">
              <a:buFont typeface="Wingdings" pitchFamily="2" charset="2"/>
              <a:buChar char="q"/>
            </a:pPr>
            <a:r>
              <a:rPr lang="en-US" b="1" dirty="0" smtClean="0">
                <a:solidFill>
                  <a:schemeClr val="tx1"/>
                </a:solidFill>
                <a:cs typeface="Arial" pitchFamily="34" charset="0"/>
              </a:rPr>
              <a:t>	</a:t>
            </a:r>
            <a:r>
              <a:rPr lang="en-GB" b="1" dirty="0" smtClean="0">
                <a:solidFill>
                  <a:schemeClr val="tx1"/>
                </a:solidFill>
                <a:ea typeface="Times New Roman" pitchFamily="18" charset="0"/>
                <a:cs typeface="Arial" pitchFamily="34" charset="0"/>
              </a:rPr>
              <a:t>Paper has been submitted for publication in IEEE Transactions on Radar, Sonar and Navigation</a:t>
            </a:r>
          </a:p>
          <a:p>
            <a:pPr marL="0" lvl="1" algn="just"/>
            <a:endParaRPr lang="en-US" b="1" dirty="0" smtClean="0">
              <a:solidFill>
                <a:schemeClr val="tx1"/>
              </a:solidFill>
              <a:cs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b="1" dirty="0" smtClean="0">
                <a:solidFill>
                  <a:srgbClr val="3906BA"/>
                </a:solidFill>
                <a:effectLst/>
              </a:rPr>
              <a:t>LITERATURE</a:t>
            </a:r>
            <a:r>
              <a:rPr lang="en-GB" b="1" dirty="0" smtClean="0">
                <a:solidFill>
                  <a:srgbClr val="3906BA"/>
                </a:solidFill>
              </a:rPr>
              <a:t> REVIEW</a:t>
            </a:r>
            <a:endParaRPr lang="en-US" b="1" dirty="0">
              <a:solidFill>
                <a:srgbClr val="3906BA"/>
              </a:solidFill>
            </a:endParaRPr>
          </a:p>
        </p:txBody>
      </p:sp>
      <p:sp>
        <p:nvSpPr>
          <p:cNvPr id="7" name="Subtitle 6"/>
          <p:cNvSpPr>
            <a:spLocks noGrp="1"/>
          </p:cNvSpPr>
          <p:nvPr>
            <p:ph type="subTitle" idx="1"/>
          </p:nvPr>
        </p:nvSpPr>
        <p:spPr>
          <a:xfrm>
            <a:off x="0" y="685800"/>
            <a:ext cx="9144000" cy="4953000"/>
          </a:xfrm>
        </p:spPr>
        <p:txBody>
          <a:bodyPr>
            <a:noAutofit/>
          </a:bodyPr>
          <a:lstStyle/>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
        <p:nvSpPr>
          <p:cNvPr id="9" name="Subtitle 6"/>
          <p:cNvSpPr txBox="1">
            <a:spLocks/>
          </p:cNvSpPr>
          <p:nvPr/>
        </p:nvSpPr>
        <p:spPr>
          <a:xfrm>
            <a:off x="0" y="762000"/>
            <a:ext cx="8991600" cy="5562600"/>
          </a:xfrm>
          <a:prstGeom prst="rect">
            <a:avLst/>
          </a:prstGeom>
        </p:spPr>
        <p:txBody>
          <a:bodyPr vert="horz" lIns="0" rIns="18288">
            <a:noAutofit/>
          </a:bodyPr>
          <a:lstStyle/>
          <a:p>
            <a:pPr algn="just">
              <a:buClr>
                <a:schemeClr val="bg2">
                  <a:lumMod val="60000"/>
                  <a:lumOff val="40000"/>
                </a:schemeClr>
              </a:buClr>
              <a:buFont typeface="Wingdings" pitchFamily="2" charset="2"/>
              <a:buChar char="Ø"/>
            </a:pPr>
            <a:r>
              <a:rPr kumimoji="0" lang="en-US"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lang="en-US" b="1" dirty="0" smtClean="0"/>
              <a:t>Octavian Adrian </a:t>
            </a:r>
            <a:r>
              <a:rPr lang="en-US" b="1" dirty="0" err="1" smtClean="0"/>
              <a:t>Postolache</a:t>
            </a:r>
            <a:r>
              <a:rPr lang="en-US" b="1" dirty="0" smtClean="0"/>
              <a:t>, José Miguel Pereira  and Pedro Silva </a:t>
            </a:r>
            <a:r>
              <a:rPr lang="en-US" b="1" dirty="0" err="1" smtClean="0"/>
              <a:t>Girão</a:t>
            </a:r>
            <a:r>
              <a:rPr lang="en-US" b="1" dirty="0" smtClean="0"/>
              <a:t>, “Underwater Acoustic Source Localization and Sounds Classification in Distributed Measurement Networks”,  </a:t>
            </a:r>
            <a:r>
              <a:rPr lang="en-US" b="1" dirty="0" err="1" smtClean="0"/>
              <a:t>Instituto</a:t>
            </a:r>
            <a:r>
              <a:rPr lang="en-US" b="1" dirty="0" smtClean="0"/>
              <a:t> de </a:t>
            </a:r>
            <a:r>
              <a:rPr lang="en-US" b="1" dirty="0" err="1" smtClean="0"/>
              <a:t>Telecomunicações</a:t>
            </a:r>
            <a:r>
              <a:rPr lang="en-US" b="1" dirty="0" smtClean="0"/>
              <a:t>,  </a:t>
            </a:r>
            <a:r>
              <a:rPr lang="en-US" b="1" dirty="0" err="1" smtClean="0"/>
              <a:t>ESTSetúbal</a:t>
            </a:r>
            <a:r>
              <a:rPr lang="en-US" b="1" dirty="0" smtClean="0"/>
              <a:t>/IPS (</a:t>
            </a:r>
            <a:r>
              <a:rPr lang="en-US" b="1" dirty="0" err="1" smtClean="0"/>
              <a:t>LabIM</a:t>
            </a:r>
            <a:r>
              <a:rPr lang="en-US" b="1" dirty="0" smtClean="0"/>
              <a:t>)</a:t>
            </a:r>
          </a:p>
          <a:p>
            <a:pPr algn="just">
              <a:buClr>
                <a:schemeClr val="bg2">
                  <a:lumMod val="60000"/>
                  <a:lumOff val="40000"/>
                </a:schemeClr>
              </a:buClr>
              <a:buFont typeface="Wingdings" pitchFamily="2" charset="2"/>
              <a:buChar char="Ø"/>
            </a:pPr>
            <a:r>
              <a:rPr lang="en-US" b="1" dirty="0" smtClean="0"/>
              <a:t>	David Roberts, “Voice Recognition Using MATLAB”, Version 1.4: Jun  2010,  URL: </a:t>
            </a:r>
            <a:r>
              <a:rPr lang="en-US" b="1" u="sng" dirty="0" smtClean="0">
                <a:hlinkClick r:id="rId2"/>
              </a:rPr>
              <a:t>http://cnx.org/content/m33347/1.4</a:t>
            </a:r>
            <a:endParaRPr lang="en-US" b="1" dirty="0" smtClean="0"/>
          </a:p>
          <a:p>
            <a:pPr algn="just">
              <a:buClr>
                <a:schemeClr val="bg2">
                  <a:lumMod val="60000"/>
                  <a:lumOff val="40000"/>
                </a:schemeClr>
              </a:buClr>
              <a:buFont typeface="Wingdings" pitchFamily="2" charset="2"/>
              <a:buChar char="Ø"/>
            </a:pPr>
            <a:r>
              <a:rPr lang="en-US" b="1" dirty="0" smtClean="0"/>
              <a:t> 	</a:t>
            </a:r>
            <a:r>
              <a:rPr lang="en-US" b="1" dirty="0" err="1" smtClean="0"/>
              <a:t>Mangesh</a:t>
            </a:r>
            <a:r>
              <a:rPr lang="en-US" b="1" dirty="0" smtClean="0"/>
              <a:t> S. </a:t>
            </a:r>
            <a:r>
              <a:rPr lang="en-US" b="1" dirty="0" err="1" smtClean="0"/>
              <a:t>Deshpande</a:t>
            </a:r>
            <a:r>
              <a:rPr lang="en-US" b="1" dirty="0" smtClean="0"/>
              <a:t> and </a:t>
            </a:r>
            <a:r>
              <a:rPr lang="en-US" b="1" dirty="0" err="1" smtClean="0"/>
              <a:t>Raghunath</a:t>
            </a:r>
            <a:r>
              <a:rPr lang="en-US" b="1" dirty="0" smtClean="0"/>
              <a:t> S. </a:t>
            </a:r>
            <a:r>
              <a:rPr lang="en-US" b="1" dirty="0" err="1" smtClean="0"/>
              <a:t>Holambe</a:t>
            </a:r>
            <a:r>
              <a:rPr lang="en-US" b="1" dirty="0" smtClean="0"/>
              <a:t>, “Speaker </a:t>
            </a:r>
            <a:r>
              <a:rPr lang="en-US" b="1" dirty="0" err="1" smtClean="0"/>
              <a:t>Identiﬁcation</a:t>
            </a:r>
            <a:r>
              <a:rPr lang="en-US" b="1" dirty="0" smtClean="0"/>
              <a:t> Using Admissible Wavelet Packet Based Decomposition”, International Journal of Information and Communication Engineering 6:1, 2010</a:t>
            </a:r>
          </a:p>
          <a:p>
            <a:pPr algn="just" fontAlgn="base">
              <a:buClr>
                <a:schemeClr val="bg2">
                  <a:lumMod val="60000"/>
                  <a:lumOff val="40000"/>
                </a:schemeClr>
              </a:buClr>
              <a:buFont typeface="Wingdings" pitchFamily="2" charset="2"/>
              <a:buChar char="Ø"/>
            </a:pPr>
            <a:r>
              <a:rPr lang="en-US" b="1" dirty="0" smtClean="0"/>
              <a:t> 	Ahmad </a:t>
            </a:r>
            <a:r>
              <a:rPr lang="en-US" b="1" dirty="0" err="1" smtClean="0"/>
              <a:t>Aljaafreh</a:t>
            </a:r>
            <a:r>
              <a:rPr lang="en-US" b="1" dirty="0" smtClean="0"/>
              <a:t> and Liang Dong, “An Evaluation of Feature Extraction Methods for Vehicle Classiﬁcation Based On Acoustic Signals”, 978-1-4244-6452-4/10, IEEE 2010</a:t>
            </a:r>
          </a:p>
          <a:p>
            <a:pPr algn="just">
              <a:buClr>
                <a:schemeClr val="bg2">
                  <a:lumMod val="60000"/>
                  <a:lumOff val="40000"/>
                </a:schemeClr>
              </a:buClr>
              <a:buFont typeface="Wingdings" pitchFamily="2" charset="2"/>
              <a:buChar char="Ø"/>
            </a:pPr>
            <a:r>
              <a:rPr lang="en-US" b="1" dirty="0" smtClean="0"/>
              <a:t> 	Helen H. </a:t>
            </a:r>
            <a:r>
              <a:rPr lang="en-US" b="1" dirty="0" err="1" smtClean="0"/>
              <a:t>Ou</a:t>
            </a:r>
            <a:r>
              <a:rPr lang="en-US" b="1" dirty="0" smtClean="0"/>
              <a:t>, Whitlow W. L. Au and </a:t>
            </a:r>
            <a:r>
              <a:rPr lang="en-US" b="1" dirty="0" err="1" smtClean="0"/>
              <a:t>Vassilis</a:t>
            </a:r>
            <a:r>
              <a:rPr lang="en-US" b="1" dirty="0" smtClean="0"/>
              <a:t> L. </a:t>
            </a:r>
            <a:r>
              <a:rPr lang="en-US" b="1" dirty="0" err="1" smtClean="0"/>
              <a:t>Syrmos</a:t>
            </a:r>
            <a:r>
              <a:rPr lang="en-US" b="1" dirty="0" smtClean="0"/>
              <a:t>, Underwater Ordnance Classiﬁcation Using Time-Frequency Signatures of Backscattering </a:t>
            </a:r>
            <a:r>
              <a:rPr lang="en-US" b="1" dirty="0" err="1" smtClean="0"/>
              <a:t>SignalsSamples</a:t>
            </a:r>
            <a:r>
              <a:rPr lang="en-US" b="1" dirty="0" smtClean="0"/>
              <a:t>. 978-1-4244-4333-8/10/$25.00 ©2010 IEEE</a:t>
            </a:r>
          </a:p>
          <a:p>
            <a:pPr algn="just">
              <a:buClr>
                <a:schemeClr val="bg2">
                  <a:lumMod val="60000"/>
                  <a:lumOff val="40000"/>
                </a:schemeClr>
              </a:buClr>
              <a:buFont typeface="Wingdings" pitchFamily="2" charset="2"/>
              <a:buChar char="Ø"/>
            </a:pPr>
            <a:r>
              <a:rPr lang="en-US" b="1" dirty="0" smtClean="0"/>
              <a:t> 	</a:t>
            </a:r>
            <a:r>
              <a:rPr lang="en-US" b="1" dirty="0" err="1" smtClean="0"/>
              <a:t>Kil</a:t>
            </a:r>
            <a:r>
              <a:rPr lang="en-US" b="1" dirty="0" smtClean="0"/>
              <a:t> Woo Chung, Alexander </a:t>
            </a:r>
            <a:r>
              <a:rPr lang="en-US" b="1" dirty="0" err="1" smtClean="0"/>
              <a:t>Sutin</a:t>
            </a:r>
            <a:r>
              <a:rPr lang="en-US" b="1" dirty="0" smtClean="0"/>
              <a:t>, Alexander </a:t>
            </a:r>
            <a:r>
              <a:rPr lang="en-US" b="1" dirty="0" err="1" smtClean="0"/>
              <a:t>Sedunov</a:t>
            </a:r>
            <a:r>
              <a:rPr lang="en-US" b="1" dirty="0" smtClean="0"/>
              <a:t>, and Michael Bruno, “ DEMON Acoustic Ship Signature Measurements in an Urban Harbor”, Advances in Acoustics and Vibration Volume 2011 (2011), Article ID 952798, 13 pages, doi:10.1155/2011/952798</a:t>
            </a:r>
          </a:p>
          <a:p>
            <a:pPr algn="just" fontAlgn="base">
              <a:buClr>
                <a:schemeClr val="bg2">
                  <a:lumMod val="60000"/>
                  <a:lumOff val="40000"/>
                </a:schemeClr>
              </a:buClr>
              <a:buFont typeface="Wingdings" pitchFamily="2" charset="2"/>
              <a:buChar char="Ø"/>
            </a:pPr>
            <a:endParaRPr lang="en-US" b="1" dirty="0" smtClean="0"/>
          </a:p>
          <a:p>
            <a:pPr algn="just">
              <a:buClr>
                <a:schemeClr val="bg2">
                  <a:lumMod val="60000"/>
                  <a:lumOff val="40000"/>
                </a:schemeClr>
              </a:buClr>
            </a:pPr>
            <a:endParaRPr kumimoji="0" lang="en-US"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0" y="685800"/>
            <a:ext cx="9144000" cy="4953000"/>
          </a:xfrm>
        </p:spPr>
        <p:txBody>
          <a:bodyPr>
            <a:noAutofit/>
          </a:bodyPr>
          <a:lstStyle/>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
        <p:nvSpPr>
          <p:cNvPr id="9" name="Subtitle 6"/>
          <p:cNvSpPr txBox="1">
            <a:spLocks/>
          </p:cNvSpPr>
          <p:nvPr/>
        </p:nvSpPr>
        <p:spPr>
          <a:xfrm>
            <a:off x="0" y="762000"/>
            <a:ext cx="8991600" cy="5562600"/>
          </a:xfrm>
          <a:prstGeom prst="rect">
            <a:avLst/>
          </a:prstGeom>
        </p:spPr>
        <p:txBody>
          <a:bodyPr vert="horz" lIns="0" rIns="18288">
            <a:noAutofit/>
          </a:bodyPr>
          <a:lstStyle/>
          <a:p>
            <a:pPr algn="just">
              <a:buClr>
                <a:schemeClr val="bg2">
                  <a:lumMod val="60000"/>
                  <a:lumOff val="40000"/>
                </a:schemeClr>
              </a:buClr>
              <a:buFont typeface="Wingdings" pitchFamily="2" charset="2"/>
              <a:buChar char="Ø"/>
            </a:pPr>
            <a:r>
              <a:rPr kumimoji="0" lang="en-US" sz="20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lang="en-US" sz="2000" b="1" dirty="0" err="1" smtClean="0"/>
              <a:t>Saad</a:t>
            </a:r>
            <a:r>
              <a:rPr lang="en-US" sz="2000" b="1" dirty="0" smtClean="0"/>
              <a:t> Khan, Ajay </a:t>
            </a:r>
            <a:r>
              <a:rPr lang="en-US" sz="2000" b="1" dirty="0" err="1" smtClean="0"/>
              <a:t>Divakaran</a:t>
            </a:r>
            <a:r>
              <a:rPr lang="en-US" sz="2000" b="1" dirty="0" smtClean="0"/>
              <a:t>, and </a:t>
            </a:r>
            <a:r>
              <a:rPr lang="en-US" sz="2000" b="1" dirty="0" err="1" smtClean="0"/>
              <a:t>Harpreet</a:t>
            </a:r>
            <a:r>
              <a:rPr lang="en-US" sz="2000" b="1" dirty="0" smtClean="0"/>
              <a:t> S. </a:t>
            </a:r>
            <a:r>
              <a:rPr lang="en-US" sz="2000" b="1" dirty="0" err="1" smtClean="0"/>
              <a:t>Sawhney</a:t>
            </a:r>
            <a:r>
              <a:rPr lang="en-US" sz="2000" b="1" dirty="0" smtClean="0"/>
              <a:t>, “Weapon identification across varying acoustic conditions using an exemplar embedding approach”, Proc. SPIE 7666, 76662B 2010); </a:t>
            </a:r>
            <a:r>
              <a:rPr lang="en-US" sz="2000" b="1" dirty="0" smtClean="0">
                <a:hlinkClick r:id="rId2"/>
              </a:rPr>
              <a:t>http://dx.doi.org/10.1117/12.850185</a:t>
            </a:r>
            <a:r>
              <a:rPr lang="en-US" sz="2000" b="1" dirty="0" smtClean="0"/>
              <a:t>. [last accessed on 12 Feb 2013]</a:t>
            </a:r>
          </a:p>
          <a:p>
            <a:pPr algn="just">
              <a:buClr>
                <a:schemeClr val="bg2">
                  <a:lumMod val="60000"/>
                  <a:lumOff val="40000"/>
                </a:schemeClr>
              </a:buClr>
              <a:buFont typeface="Wingdings" pitchFamily="2" charset="2"/>
              <a:buChar char="Ø"/>
            </a:pPr>
            <a:r>
              <a:rPr lang="en-US" sz="2000" b="1" dirty="0" smtClean="0"/>
              <a:t>	E. Darren Ellis, “Design of a Speaker Recognition Code using MATLAB”, Department of Computer and Electrical Engineering – University of Tennessee, Knoxville, 2001.</a:t>
            </a:r>
          </a:p>
          <a:p>
            <a:pPr algn="just">
              <a:buClr>
                <a:schemeClr val="bg2">
                  <a:lumMod val="60000"/>
                  <a:lumOff val="40000"/>
                </a:schemeClr>
              </a:buClr>
              <a:buFont typeface="Wingdings" pitchFamily="2" charset="2"/>
              <a:buChar char="Ø"/>
            </a:pPr>
            <a:r>
              <a:rPr lang="en-US" sz="2000" b="1" dirty="0" smtClean="0"/>
              <a:t> 	Project Report “Speaker Recognition”, available at: http://speaker-recognition.googlecode.com/files/Finally_version1.pdf [last accessed on 13 Feb 2013].</a:t>
            </a:r>
          </a:p>
          <a:p>
            <a:pPr algn="just">
              <a:buClr>
                <a:schemeClr val="bg2">
                  <a:lumMod val="60000"/>
                  <a:lumOff val="40000"/>
                </a:schemeClr>
              </a:buClr>
              <a:buFont typeface="Wingdings" pitchFamily="2" charset="2"/>
              <a:buChar char="Ø"/>
            </a:pPr>
            <a:r>
              <a:rPr lang="en-US" sz="2000" b="1" dirty="0" smtClean="0"/>
              <a:t> 	</a:t>
            </a:r>
            <a:r>
              <a:rPr lang="en-US" sz="2000" b="1" dirty="0" err="1" smtClean="0"/>
              <a:t>Allam</a:t>
            </a:r>
            <a:r>
              <a:rPr lang="en-US" sz="2000" b="1" dirty="0" smtClean="0"/>
              <a:t> </a:t>
            </a:r>
            <a:r>
              <a:rPr lang="en-US" sz="2000" b="1" dirty="0" err="1" smtClean="0"/>
              <a:t>Mousa</a:t>
            </a:r>
            <a:r>
              <a:rPr lang="en-US" sz="2000" b="1" dirty="0" smtClean="0"/>
              <a:t>, “Mare Text Independent Speaker Identification based on K-mean Algorithm”, International Journal  on  Electrical Engineering and Informatics ‐ Volume 3, Number 1, 2011 </a:t>
            </a:r>
          </a:p>
          <a:p>
            <a:pPr algn="just">
              <a:buClr>
                <a:schemeClr val="bg2">
                  <a:lumMod val="60000"/>
                  <a:lumOff val="40000"/>
                </a:schemeClr>
              </a:buClr>
              <a:buFont typeface="Wingdings" pitchFamily="2" charset="2"/>
              <a:buChar char="Ø"/>
            </a:pPr>
            <a:r>
              <a:rPr lang="en-US" sz="2000" b="1" dirty="0" smtClean="0"/>
              <a:t> 	Li Liu, Ground Vehicle Acoustic Signal Processing Based on Biological Hearing</a:t>
            </a:r>
          </a:p>
          <a:p>
            <a:pPr algn="just">
              <a:buClr>
                <a:schemeClr val="bg2">
                  <a:lumMod val="60000"/>
                  <a:lumOff val="40000"/>
                </a:schemeClr>
              </a:buClr>
              <a:buFont typeface="Wingdings" pitchFamily="2" charset="2"/>
              <a:buChar char="Ø"/>
            </a:pPr>
            <a:endParaRPr lang="en-US" sz="2000" b="1" dirty="0" smtClean="0"/>
          </a:p>
        </p:txBody>
      </p:sp>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smtClean="0">
                <a:ln>
                  <a:noFill/>
                </a:ln>
                <a:solidFill>
                  <a:srgbClr val="3906BA"/>
                </a:solidFill>
                <a:effectLst/>
                <a:uLnTx/>
                <a:uFillTx/>
                <a:latin typeface="+mj-lt"/>
                <a:ea typeface="+mj-ea"/>
                <a:cs typeface="+mj-cs"/>
              </a:rPr>
              <a:t>LITERATURE REVIEW</a:t>
            </a:r>
            <a:endParaRPr kumimoji="0" lang="en-US" sz="4400" b="1" i="0" u="none" strike="noStrike" kern="1200" cap="none" spc="0" normalizeH="0" baseline="0" noProof="0" dirty="0">
              <a:ln>
                <a:noFill/>
              </a:ln>
              <a:solidFill>
                <a:srgbClr val="3906BA"/>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0" y="685800"/>
            <a:ext cx="9144000" cy="4953000"/>
          </a:xfrm>
        </p:spPr>
        <p:txBody>
          <a:bodyPr>
            <a:noAutofit/>
          </a:bodyPr>
          <a:lstStyle/>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a:p>
            <a:pPr algn="ctr"/>
            <a:endParaRPr lang="en-US" sz="2400" b="1" dirty="0" smtClean="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
        <p:nvSpPr>
          <p:cNvPr id="9" name="Subtitle 6"/>
          <p:cNvSpPr txBox="1">
            <a:spLocks/>
          </p:cNvSpPr>
          <p:nvPr/>
        </p:nvSpPr>
        <p:spPr>
          <a:xfrm>
            <a:off x="0" y="762000"/>
            <a:ext cx="8991600" cy="5562600"/>
          </a:xfrm>
          <a:prstGeom prst="rect">
            <a:avLst/>
          </a:prstGeom>
        </p:spPr>
        <p:txBody>
          <a:bodyPr vert="horz" lIns="0" rIns="18288">
            <a:noAutofit/>
          </a:bodyPr>
          <a:lstStyle/>
          <a:p>
            <a:pPr algn="just">
              <a:buClr>
                <a:schemeClr val="bg2">
                  <a:lumMod val="60000"/>
                  <a:lumOff val="40000"/>
                </a:schemeClr>
              </a:buClr>
              <a:buFont typeface="Wingdings" pitchFamily="2" charset="2"/>
              <a:buChar char="Ø"/>
            </a:pPr>
            <a:r>
              <a:rPr kumimoji="0" lang="en-US" sz="20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lang="en-US" sz="2000" b="1" dirty="0" smtClean="0"/>
              <a:t>Models. MS Thesis, Dept. of </a:t>
            </a:r>
            <a:r>
              <a:rPr lang="en-US" sz="2000" b="1" dirty="0" err="1" smtClean="0"/>
              <a:t>Electr</a:t>
            </a:r>
            <a:r>
              <a:rPr lang="en-US" sz="2000" b="1" dirty="0" smtClean="0"/>
              <a:t>. </a:t>
            </a:r>
            <a:r>
              <a:rPr lang="en-US" sz="2000" b="1" dirty="0" err="1" smtClean="0"/>
              <a:t>Eng.,University</a:t>
            </a:r>
            <a:r>
              <a:rPr lang="en-US" sz="2000" b="1" dirty="0" smtClean="0"/>
              <a:t> of Maryland, College Park, Maryland, 1989.</a:t>
            </a:r>
          </a:p>
          <a:p>
            <a:pPr algn="just">
              <a:buClr>
                <a:schemeClr val="bg2">
                  <a:lumMod val="60000"/>
                  <a:lumOff val="40000"/>
                </a:schemeClr>
              </a:buClr>
              <a:buFont typeface="Wingdings" pitchFamily="2" charset="2"/>
              <a:buChar char="Ø"/>
            </a:pPr>
            <a:r>
              <a:rPr lang="en-US" sz="2000" b="1" dirty="0" smtClean="0"/>
              <a:t> 	Amir </a:t>
            </a:r>
            <a:r>
              <a:rPr lang="en-US" sz="2000" b="1" dirty="0" err="1" smtClean="0"/>
              <a:t>Averbuch</a:t>
            </a:r>
            <a:r>
              <a:rPr lang="en-US" sz="2000" b="1" dirty="0" smtClean="0"/>
              <a:t>, </a:t>
            </a:r>
            <a:r>
              <a:rPr lang="en-US" sz="2000" b="1" dirty="0" err="1" smtClean="0"/>
              <a:t>Eyal</a:t>
            </a:r>
            <a:r>
              <a:rPr lang="en-US" sz="2000" b="1" dirty="0" smtClean="0"/>
              <a:t> </a:t>
            </a:r>
            <a:r>
              <a:rPr lang="en-US" sz="2000" b="1" dirty="0" err="1" smtClean="0"/>
              <a:t>Hulata</a:t>
            </a:r>
            <a:r>
              <a:rPr lang="en-US" sz="2000" b="1" dirty="0" smtClean="0"/>
              <a:t>, Valery </a:t>
            </a:r>
            <a:r>
              <a:rPr lang="en-US" sz="2000" b="1" dirty="0" err="1" smtClean="0"/>
              <a:t>Zheludev</a:t>
            </a:r>
            <a:r>
              <a:rPr lang="en-US" sz="2000" b="1" dirty="0" smtClean="0"/>
              <a:t> and Inna </a:t>
            </a:r>
            <a:r>
              <a:rPr lang="en-US" sz="2000" b="1" dirty="0" err="1" smtClean="0"/>
              <a:t>Kozlov</a:t>
            </a:r>
            <a:r>
              <a:rPr lang="en-US" sz="2000" b="1" dirty="0" smtClean="0"/>
              <a:t>, “A Wavelet Packet Algorithm for Classiﬁcation and Detection of Moving Vehicles”. Multidimensional Systems and Signal Processing, 12, 9–31 (2001)</a:t>
            </a:r>
          </a:p>
          <a:p>
            <a:pPr algn="just">
              <a:buClr>
                <a:schemeClr val="bg2">
                  <a:lumMod val="60000"/>
                  <a:lumOff val="40000"/>
                </a:schemeClr>
              </a:buClr>
              <a:buFont typeface="Wingdings" pitchFamily="2" charset="2"/>
              <a:buChar char="Ø"/>
            </a:pPr>
            <a:r>
              <a:rPr lang="en-US" sz="2000" b="1" dirty="0" smtClean="0"/>
              <a:t> 	</a:t>
            </a:r>
            <a:r>
              <a:rPr lang="en-US" sz="2000" b="1" dirty="0" err="1" smtClean="0"/>
              <a:t>Baofeng</a:t>
            </a:r>
            <a:r>
              <a:rPr lang="en-US" sz="2000" b="1" dirty="0" smtClean="0"/>
              <a:t> </a:t>
            </a:r>
            <a:r>
              <a:rPr lang="en-US" sz="2000" b="1" dirty="0" err="1" smtClean="0"/>
              <a:t>Guo</a:t>
            </a:r>
            <a:r>
              <a:rPr lang="en-US" sz="2000" b="1" dirty="0" smtClean="0"/>
              <a:t>, Mark. S. Nixon and </a:t>
            </a:r>
            <a:r>
              <a:rPr lang="en-US" sz="2000" b="1" dirty="0" err="1" smtClean="0"/>
              <a:t>Thyagaraju</a:t>
            </a:r>
            <a:r>
              <a:rPr lang="en-US" sz="2000" b="1" dirty="0" smtClean="0"/>
              <a:t> </a:t>
            </a:r>
            <a:r>
              <a:rPr lang="en-US" sz="2000" b="1" dirty="0" err="1" smtClean="0"/>
              <a:t>Damarla</a:t>
            </a:r>
            <a:r>
              <a:rPr lang="en-US" sz="2000" b="1" dirty="0" smtClean="0"/>
              <a:t>, “Acoustic Information Fusion for Ground Vehicle Classiﬁcation”. 11</a:t>
            </a:r>
            <a:r>
              <a:rPr lang="en-US" sz="2000" b="1" baseline="30000" dirty="0" smtClean="0"/>
              <a:t>th</a:t>
            </a:r>
            <a:r>
              <a:rPr lang="en-US" sz="2000" b="1" dirty="0" smtClean="0"/>
              <a:t> International Conference on Information Fusion, Cologne, Germany, 2008.  ACITA 2008, Page 190</a:t>
            </a:r>
          </a:p>
          <a:p>
            <a:pPr algn="just">
              <a:buClr>
                <a:schemeClr val="bg2">
                  <a:lumMod val="60000"/>
                  <a:lumOff val="40000"/>
                </a:schemeClr>
              </a:buClr>
              <a:buFont typeface="Wingdings" pitchFamily="2" charset="2"/>
              <a:buChar char="Ø"/>
            </a:pPr>
            <a:r>
              <a:rPr lang="en-US" sz="2000" b="1" dirty="0" smtClean="0"/>
              <a:t> 	</a:t>
            </a:r>
            <a:r>
              <a:rPr lang="en-US" sz="2000" b="1" u="sng" dirty="0" smtClean="0"/>
              <a:t>http://www.ndt- ed.org/</a:t>
            </a:r>
            <a:r>
              <a:rPr lang="en-US" sz="2000" b="1" u="sng" dirty="0" err="1" smtClean="0"/>
              <a:t>EducationResources</a:t>
            </a:r>
            <a:r>
              <a:rPr lang="en-US" sz="2000" b="1" u="sng" dirty="0" smtClean="0"/>
              <a:t>/</a:t>
            </a:r>
            <a:r>
              <a:rPr lang="en-US" sz="2000" b="1" u="sng" dirty="0" err="1" smtClean="0"/>
              <a:t>CommunityCollege</a:t>
            </a:r>
            <a:r>
              <a:rPr lang="en-US" sz="2000" b="1" u="sng" dirty="0" smtClean="0"/>
              <a:t>/</a:t>
            </a:r>
            <a:r>
              <a:rPr lang="en-US" sz="2000" b="1" u="sng" dirty="0" err="1" smtClean="0"/>
              <a:t>Ultrasonics</a:t>
            </a:r>
            <a:r>
              <a:rPr lang="en-US" sz="2000" b="1" u="sng" dirty="0" smtClean="0"/>
              <a:t>/Physics/modeconversion.html</a:t>
            </a:r>
            <a:r>
              <a:rPr lang="en-US" sz="2000" b="1" dirty="0" smtClean="0"/>
              <a:t> </a:t>
            </a:r>
          </a:p>
          <a:p>
            <a:pPr algn="just">
              <a:buClr>
                <a:schemeClr val="bg2">
                  <a:lumMod val="60000"/>
                  <a:lumOff val="40000"/>
                </a:schemeClr>
              </a:buClr>
              <a:buFont typeface="Wingdings" pitchFamily="2" charset="2"/>
              <a:buChar char="Ø"/>
            </a:pPr>
            <a:r>
              <a:rPr lang="en-US" sz="2000" b="1" dirty="0" smtClean="0"/>
              <a:t> 	W. Zhu , J. L. Rose , J. N. </a:t>
            </a:r>
            <a:r>
              <a:rPr lang="en-US" sz="2000" b="1" dirty="0" err="1" smtClean="0"/>
              <a:t>Barshinger</a:t>
            </a:r>
            <a:r>
              <a:rPr lang="en-US" sz="2000" b="1" dirty="0" smtClean="0"/>
              <a:t> &amp; V. S. </a:t>
            </a:r>
            <a:r>
              <a:rPr lang="en-US" sz="2000" b="1" dirty="0" err="1" smtClean="0"/>
              <a:t>Agarwala</a:t>
            </a:r>
            <a:r>
              <a:rPr lang="en-US" sz="2000" b="1" dirty="0" smtClean="0"/>
              <a:t> (1998) Ultrasonic Guided 	Wave NDT for Hidden Corrosion Detection, Research in Nondestructive Evaluation, 10:4, 205-225 </a:t>
            </a:r>
          </a:p>
          <a:p>
            <a:pPr algn="just">
              <a:buClr>
                <a:schemeClr val="bg2">
                  <a:lumMod val="60000"/>
                  <a:lumOff val="40000"/>
                </a:schemeClr>
              </a:buClr>
              <a:buFont typeface="Wingdings" pitchFamily="2" charset="2"/>
              <a:buChar char="Ø"/>
            </a:pPr>
            <a:r>
              <a:rPr lang="en-US" sz="2000" b="1" dirty="0" smtClean="0"/>
              <a:t> 	Nondestructive Testing Handbook 3</a:t>
            </a:r>
            <a:r>
              <a:rPr lang="en-US" sz="2000" b="1" baseline="30000" dirty="0" smtClean="0"/>
              <a:t>rd</a:t>
            </a:r>
            <a:r>
              <a:rPr lang="en-US" sz="2000" b="1" dirty="0" smtClean="0"/>
              <a:t> Edition by Patrick O Moore. </a:t>
            </a: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pitchFamily="2" charset="2"/>
              <a:buChar char="Ø"/>
              <a:tabLst/>
              <a:defRPr/>
            </a:pPr>
            <a:endParaRPr kumimoji="0" lang="en-US" sz="200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smtClean="0">
                <a:ln>
                  <a:noFill/>
                </a:ln>
                <a:solidFill>
                  <a:srgbClr val="3906BA"/>
                </a:solidFill>
                <a:effectLst/>
                <a:uLnTx/>
                <a:uFillTx/>
                <a:latin typeface="+mj-lt"/>
                <a:ea typeface="+mj-ea"/>
                <a:cs typeface="+mj-cs"/>
              </a:rPr>
              <a:t>LITERATURE REVIEW</a:t>
            </a:r>
            <a:endParaRPr kumimoji="0" lang="en-US" sz="4400" b="1" i="0" u="none" strike="noStrike" kern="1200" cap="none" spc="0" normalizeH="0" baseline="0" noProof="0" dirty="0">
              <a:ln>
                <a:noFill/>
              </a:ln>
              <a:solidFill>
                <a:srgbClr val="3906BA"/>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grpSp>
        <p:nvGrpSpPr>
          <p:cNvPr id="20" name="Group 19"/>
          <p:cNvGrpSpPr/>
          <p:nvPr/>
        </p:nvGrpSpPr>
        <p:grpSpPr>
          <a:xfrm>
            <a:off x="914400" y="1066799"/>
            <a:ext cx="7924800" cy="5141256"/>
            <a:chOff x="914400" y="1066799"/>
            <a:chExt cx="7924800" cy="5141256"/>
          </a:xfrm>
        </p:grpSpPr>
        <p:pic>
          <p:nvPicPr>
            <p:cNvPr id="9" name="Picture 8"/>
            <p:cNvPicPr>
              <a:picLocks noChangeAspect="1" noChangeArrowheads="1"/>
            </p:cNvPicPr>
            <p:nvPr/>
          </p:nvPicPr>
          <p:blipFill>
            <a:blip r:embed="rId3" cstate="print"/>
            <a:srcRect/>
            <a:stretch>
              <a:fillRect/>
            </a:stretch>
          </p:blipFill>
          <p:spPr bwMode="auto">
            <a:xfrm rot="10800000">
              <a:off x="914400" y="1066799"/>
              <a:ext cx="7315200" cy="5141256"/>
            </a:xfrm>
            <a:prstGeom prst="rect">
              <a:avLst/>
            </a:prstGeom>
            <a:noFill/>
            <a:ln w="9525">
              <a:noFill/>
              <a:miter lim="800000"/>
              <a:headEnd/>
              <a:tailEnd/>
            </a:ln>
            <a:effectLst/>
          </p:spPr>
        </p:pic>
        <p:cxnSp>
          <p:nvCxnSpPr>
            <p:cNvPr id="11" name="Straight Connector 10"/>
            <p:cNvCxnSpPr/>
            <p:nvPr/>
          </p:nvCxnSpPr>
          <p:spPr>
            <a:xfrm>
              <a:off x="914400" y="10668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rot="5400000">
              <a:off x="-1638300"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rot="5400000">
              <a:off x="5676899"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a:off x="914400" y="6172200"/>
              <a:ext cx="7315200" cy="0"/>
            </a:xfrm>
            <a:prstGeom prst="line">
              <a:avLst/>
            </a:prstGeom>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6324600" y="3733800"/>
              <a:ext cx="2514600" cy="584775"/>
            </a:xfrm>
            <a:prstGeom prst="rect">
              <a:avLst/>
            </a:prstGeom>
            <a:noFill/>
          </p:spPr>
          <p:txBody>
            <a:bodyPr wrap="square" rtlCol="0">
              <a:spAutoFit/>
            </a:bodyPr>
            <a:lstStyle/>
            <a:p>
              <a:pPr algn="ctr"/>
              <a:r>
                <a:rPr lang="en-US" sz="3200" b="1" dirty="0" smtClean="0">
                  <a:solidFill>
                    <a:srgbClr val="FF0000"/>
                  </a:solidFill>
                </a:rPr>
                <a:t>DET ARRAY</a:t>
              </a:r>
              <a:endParaRPr lang="en-US" sz="3200" b="1" dirty="0">
                <a:solidFill>
                  <a:srgbClr val="FF0000"/>
                </a:solidFill>
              </a:endParaRPr>
            </a:p>
          </p:txBody>
        </p:sp>
        <p:sp>
          <p:nvSpPr>
            <p:cNvPr id="17" name="TextBox 16"/>
            <p:cNvSpPr txBox="1"/>
            <p:nvPr/>
          </p:nvSpPr>
          <p:spPr>
            <a:xfrm>
              <a:off x="6019800" y="5410200"/>
              <a:ext cx="2514600" cy="584775"/>
            </a:xfrm>
            <a:prstGeom prst="rect">
              <a:avLst/>
            </a:prstGeom>
            <a:noFill/>
          </p:spPr>
          <p:txBody>
            <a:bodyPr wrap="square" rtlCol="0">
              <a:spAutoFit/>
            </a:bodyPr>
            <a:lstStyle/>
            <a:p>
              <a:pPr algn="ctr"/>
              <a:r>
                <a:rPr lang="en-US" sz="3200" b="1" dirty="0" smtClean="0">
                  <a:solidFill>
                    <a:srgbClr val="FF0000"/>
                  </a:solidFill>
                </a:rPr>
                <a:t>CLASS ARRAY</a:t>
              </a:r>
              <a:endParaRPr lang="en-US" sz="3200" b="1" dirty="0">
                <a:solidFill>
                  <a:srgbClr val="FF0000"/>
                </a:solidFill>
              </a:endParaRPr>
            </a:p>
          </p:txBody>
        </p:sp>
      </p:grpSp>
      <p:sp>
        <p:nvSpPr>
          <p:cNvPr id="19"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smtClean="0">
                <a:ln>
                  <a:noFill/>
                </a:ln>
                <a:solidFill>
                  <a:srgbClr val="3604EC"/>
                </a:solidFill>
                <a:effectLst/>
                <a:uLnTx/>
                <a:uFillTx/>
                <a:latin typeface="+mj-lt"/>
                <a:ea typeface="+mj-ea"/>
                <a:cs typeface="+mj-cs"/>
              </a:rPr>
              <a:t>MOTIVATION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sp>
        <p:nvSpPr>
          <p:cNvPr id="15" name="TextBox 14"/>
          <p:cNvSpPr txBox="1"/>
          <p:nvPr/>
        </p:nvSpPr>
        <p:spPr>
          <a:xfrm>
            <a:off x="2743200" y="6211669"/>
            <a:ext cx="3733800" cy="646331"/>
          </a:xfrm>
          <a:prstGeom prst="rect">
            <a:avLst/>
          </a:prstGeom>
          <a:noFill/>
        </p:spPr>
        <p:txBody>
          <a:bodyPr wrap="square" rtlCol="0">
            <a:spAutoFit/>
          </a:bodyPr>
          <a:lstStyle/>
          <a:p>
            <a:pPr algn="ctr"/>
            <a:r>
              <a:rPr lang="en-US" sz="3600" b="1" dirty="0" smtClean="0">
                <a:solidFill>
                  <a:srgbClr val="FF0000"/>
                </a:solidFill>
              </a:rPr>
              <a:t>DUBM-21D</a:t>
            </a:r>
            <a:endParaRPr lang="en-US" sz="3600" b="1" dirty="0">
              <a:solidFill>
                <a:srgbClr val="FF0000"/>
              </a:solidFill>
            </a:endParaRPr>
          </a:p>
        </p:txBody>
      </p:sp>
      <p:cxnSp>
        <p:nvCxnSpPr>
          <p:cNvPr id="18" name="Straight Connector 17"/>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Autofit/>
          </a:bodyPr>
          <a:lstStyle/>
          <a:p>
            <a:pPr lvl="2" algn="ctr" rtl="0">
              <a:spcBef>
                <a:spcPct val="0"/>
              </a:spcBef>
            </a:pPr>
            <a:r>
              <a:rPr lang="en-US" sz="4400" b="1" dirty="0" smtClean="0">
                <a:solidFill>
                  <a:srgbClr val="3906BA"/>
                </a:solidFill>
                <a:latin typeface="+mj-lt"/>
                <a:cs typeface="Arial" pitchFamily="34" charset="0"/>
              </a:rPr>
              <a:t>APPLICATION OF SP TECHNIQUES</a:t>
            </a:r>
            <a:endParaRPr lang="en-US" sz="4400" b="1" dirty="0">
              <a:solidFill>
                <a:srgbClr val="3906BA"/>
              </a:solidFill>
              <a:latin typeface="+mj-lt"/>
            </a:endParaRPr>
          </a:p>
        </p:txBody>
      </p:sp>
      <p:sp>
        <p:nvSpPr>
          <p:cNvPr id="7" name="Subtitle 6"/>
          <p:cNvSpPr>
            <a:spLocks noGrp="1"/>
          </p:cNvSpPr>
          <p:nvPr>
            <p:ph type="subTitle" idx="1"/>
          </p:nvPr>
        </p:nvSpPr>
        <p:spPr>
          <a:xfrm>
            <a:off x="304800" y="838200"/>
            <a:ext cx="8610600" cy="5715000"/>
          </a:xfrm>
        </p:spPr>
        <p:txBody>
          <a:bodyPr>
            <a:noAutofit/>
          </a:bodyPr>
          <a:lstStyle/>
          <a:p>
            <a:pPr marL="0" lvl="1" algn="just">
              <a:buFont typeface="Wingdings" pitchFamily="2" charset="2"/>
              <a:buChar char="q"/>
            </a:pPr>
            <a:r>
              <a:rPr lang="en-US" sz="3200" b="1" dirty="0" smtClean="0">
                <a:solidFill>
                  <a:schemeClr val="tx1"/>
                </a:solidFill>
                <a:latin typeface="+mj-lt"/>
                <a:cs typeface="Arial" pitchFamily="34" charset="0"/>
              </a:rPr>
              <a:t>	</a:t>
            </a:r>
            <a:r>
              <a:rPr lang="en-US" sz="2800" b="1" dirty="0" smtClean="0">
                <a:solidFill>
                  <a:schemeClr val="tx1"/>
                </a:solidFill>
                <a:latin typeface="+mj-lt"/>
                <a:cs typeface="Arial" pitchFamily="34" charset="0"/>
              </a:rPr>
              <a:t>Core issue of application of feature generation algorithms</a:t>
            </a:r>
          </a:p>
          <a:p>
            <a:pPr marL="11113" lvl="2" indent="-22225" algn="just">
              <a:buFont typeface="Wingdings" pitchFamily="2" charset="2"/>
              <a:buChar char="q"/>
            </a:pPr>
            <a:r>
              <a:rPr lang="en-US" sz="2800" b="1" dirty="0" smtClean="0">
                <a:solidFill>
                  <a:schemeClr val="tx1"/>
                </a:solidFill>
                <a:latin typeface="+mj-lt"/>
                <a:cs typeface="Arial" pitchFamily="34" charset="0"/>
              </a:rPr>
              <a:t>	Each domain has its own feature and dedicated technique for feature extraction</a:t>
            </a:r>
          </a:p>
          <a:p>
            <a:pPr marL="11113" lvl="2" indent="-22225" algn="just">
              <a:buFont typeface="Wingdings" pitchFamily="2" charset="2"/>
              <a:buChar char="q"/>
            </a:pPr>
            <a:r>
              <a:rPr lang="en-US" sz="2800" b="1" dirty="0" smtClean="0">
                <a:solidFill>
                  <a:schemeClr val="tx1"/>
                </a:solidFill>
                <a:latin typeface="+mj-lt"/>
                <a:cs typeface="Arial" pitchFamily="34" charset="0"/>
              </a:rPr>
              <a:t>	Each domain has its own capabilities and limitations</a:t>
            </a:r>
          </a:p>
          <a:p>
            <a:pPr marL="11113" lvl="2" indent="-22225" algn="just">
              <a:buFont typeface="Wingdings" pitchFamily="2" charset="2"/>
              <a:buChar char="q"/>
            </a:pPr>
            <a:r>
              <a:rPr lang="en-US" sz="2800" b="1" dirty="0" smtClean="0">
                <a:solidFill>
                  <a:schemeClr val="tx1"/>
                </a:solidFill>
                <a:latin typeface="+mj-lt"/>
                <a:cs typeface="Arial" pitchFamily="34" charset="0"/>
              </a:rPr>
              <a:t>	Feature extraction is applied to all domains independently</a:t>
            </a:r>
          </a:p>
          <a:p>
            <a:pPr marL="11113" lvl="2" indent="-22225" algn="just">
              <a:buFont typeface="Wingdings" pitchFamily="2" charset="2"/>
              <a:buChar char="q"/>
            </a:pPr>
            <a:r>
              <a:rPr lang="en-US" sz="2800" b="1" dirty="0" smtClean="0">
                <a:solidFill>
                  <a:schemeClr val="tx1"/>
                </a:solidFill>
                <a:latin typeface="+mj-lt"/>
                <a:cs typeface="Arial" pitchFamily="34" charset="0"/>
              </a:rPr>
              <a:t>	Outcome forms the feature vector space for onward utilization</a:t>
            </a: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dirty="0"/>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1524000"/>
          </a:xfrm>
        </p:spPr>
        <p:txBody>
          <a:bodyPr>
            <a:noAutofit/>
          </a:bodyPr>
          <a:lstStyle/>
          <a:p>
            <a:pPr lvl="2" algn="ctr" rtl="0">
              <a:spcBef>
                <a:spcPct val="0"/>
              </a:spcBef>
            </a:pPr>
            <a:r>
              <a:rPr lang="en-US" sz="5000" b="1" dirty="0" smtClean="0">
                <a:solidFill>
                  <a:srgbClr val="FFFF00"/>
                </a:solidFill>
                <a:latin typeface="+mj-lt"/>
              </a:rPr>
              <a:t>FORMULATION OF THE APPROACH/METHODOLOGY</a:t>
            </a:r>
            <a:endParaRPr lang="en-US" sz="5000" b="1" dirty="0">
              <a:solidFill>
                <a:srgbClr val="FFFF00"/>
              </a:solidFill>
              <a:latin typeface="+mj-lt"/>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dirty="0"/>
          </a:p>
        </p:txBody>
      </p:sp>
      <p:grpSp>
        <p:nvGrpSpPr>
          <p:cNvPr id="2" name="Group 15"/>
          <p:cNvGrpSpPr/>
          <p:nvPr/>
        </p:nvGrpSpPr>
        <p:grpSpPr>
          <a:xfrm>
            <a:off x="1371600" y="1605716"/>
            <a:ext cx="6523120" cy="4566484"/>
            <a:chOff x="3336754" y="2132856"/>
            <a:chExt cx="3179462" cy="4566484"/>
          </a:xfrm>
        </p:grpSpPr>
        <p:sp>
          <p:nvSpPr>
            <p:cNvPr id="17" name="Down Arrow Callout 16"/>
            <p:cNvSpPr/>
            <p:nvPr/>
          </p:nvSpPr>
          <p:spPr>
            <a:xfrm>
              <a:off x="3347864" y="2132856"/>
              <a:ext cx="3168352" cy="832684"/>
            </a:xfrm>
            <a:prstGeom prst="downArrowCallou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Calibri" pitchFamily="34" charset="0"/>
                </a:rPr>
                <a:t>ACQUISITION OF ULTRASONIC SIGNALS</a:t>
              </a:r>
              <a:endParaRPr lang="en-US" sz="2400" b="1" dirty="0">
                <a:solidFill>
                  <a:schemeClr val="bg1"/>
                </a:solidFill>
                <a:latin typeface="Calibri" pitchFamily="34" charset="0"/>
              </a:endParaRPr>
            </a:p>
          </p:txBody>
        </p:sp>
        <p:sp>
          <p:nvSpPr>
            <p:cNvPr id="18" name="Down Arrow Callout 17"/>
            <p:cNvSpPr/>
            <p:nvPr/>
          </p:nvSpPr>
          <p:spPr>
            <a:xfrm>
              <a:off x="3336754" y="3041740"/>
              <a:ext cx="3168352" cy="1203176"/>
            </a:xfrm>
            <a:prstGeom prst="downArrowCallout">
              <a:avLst>
                <a:gd name="adj1" fmla="val 10643"/>
                <a:gd name="adj2" fmla="val 14950"/>
                <a:gd name="adj3" fmla="val 11361"/>
                <a:gd name="adj4" fmla="val 82923"/>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latin typeface="Calibri" pitchFamily="34" charset="0"/>
                </a:rPr>
                <a:t>DATA PRE-PROCESSING</a:t>
              </a:r>
            </a:p>
            <a:p>
              <a:pPr algn="ctr"/>
              <a:endParaRPr lang="en-US" sz="800" b="1" dirty="0" smtClean="0">
                <a:solidFill>
                  <a:schemeClr val="bg1"/>
                </a:solidFill>
                <a:latin typeface="Calibri" pitchFamily="34" charset="0"/>
              </a:endParaRPr>
            </a:p>
          </p:txBody>
        </p:sp>
        <p:sp>
          <p:nvSpPr>
            <p:cNvPr id="19" name="Down Arrow Callout 18"/>
            <p:cNvSpPr/>
            <p:nvPr/>
          </p:nvSpPr>
          <p:spPr>
            <a:xfrm>
              <a:off x="3347864" y="4263116"/>
              <a:ext cx="3168352" cy="1988840"/>
            </a:xfrm>
            <a:prstGeom prst="downArrowCallout">
              <a:avLst>
                <a:gd name="adj1" fmla="val 10643"/>
                <a:gd name="adj2" fmla="val 14950"/>
                <a:gd name="adj3" fmla="val 11361"/>
                <a:gd name="adj4" fmla="val 82923"/>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Calibri" pitchFamily="34" charset="0"/>
                </a:rPr>
                <a:t>FEATURE GENERATION &amp; CLASSIFICATION</a:t>
              </a:r>
            </a:p>
            <a:p>
              <a:pPr algn="ctr"/>
              <a:r>
                <a:rPr lang="en-US" sz="2400" b="1" dirty="0" smtClean="0">
                  <a:solidFill>
                    <a:schemeClr val="bg1"/>
                  </a:solidFill>
                  <a:latin typeface="Calibri" pitchFamily="34" charset="0"/>
                </a:rPr>
                <a:t>TIME DOMAIN</a:t>
              </a:r>
            </a:p>
            <a:p>
              <a:pPr algn="ctr"/>
              <a:r>
                <a:rPr lang="en-US" sz="2400" b="1" dirty="0" smtClean="0">
                  <a:solidFill>
                    <a:schemeClr val="bg1"/>
                  </a:solidFill>
                  <a:latin typeface="Calibri" pitchFamily="34" charset="0"/>
                </a:rPr>
                <a:t>FREQ DOMAIN</a:t>
              </a:r>
            </a:p>
            <a:p>
              <a:pPr algn="ctr"/>
              <a:r>
                <a:rPr lang="en-US" sz="2400" b="1" dirty="0" smtClean="0">
                  <a:solidFill>
                    <a:schemeClr val="bg1"/>
                  </a:solidFill>
                  <a:latin typeface="Calibri" pitchFamily="34" charset="0"/>
                </a:rPr>
                <a:t>TIME-FREQ DOMAIN</a:t>
              </a:r>
              <a:endParaRPr lang="en-US" b="1" dirty="0">
                <a:solidFill>
                  <a:schemeClr val="bg1"/>
                </a:solidFill>
                <a:latin typeface="Calibri" pitchFamily="34" charset="0"/>
              </a:endParaRPr>
            </a:p>
          </p:txBody>
        </p:sp>
        <p:sp>
          <p:nvSpPr>
            <p:cNvPr id="20" name="Rectangle 19"/>
            <p:cNvSpPr/>
            <p:nvPr/>
          </p:nvSpPr>
          <p:spPr>
            <a:xfrm>
              <a:off x="3347864" y="6267292"/>
              <a:ext cx="3168352" cy="43204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latin typeface="Calibri" pitchFamily="34" charset="0"/>
                </a:rPr>
                <a:t>RESULT ANALYSIS</a:t>
              </a:r>
              <a:endParaRPr lang="en-US" sz="2800" b="1" dirty="0">
                <a:solidFill>
                  <a:schemeClr val="bg1"/>
                </a:solidFill>
                <a:latin typeface="Calibri" pitchFamily="34" charset="0"/>
              </a:endParaRPr>
            </a:p>
          </p:txBody>
        </p:sp>
      </p:grpSp>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a:spLocks noGrp="1"/>
          </p:cNvSpPr>
          <p:nvPr>
            <p:ph type="ctrTitle"/>
          </p:nvPr>
        </p:nvSpPr>
        <p:spPr>
          <a:xfrm>
            <a:off x="0" y="0"/>
            <a:ext cx="9144000" cy="838200"/>
          </a:xfrm>
        </p:spPr>
        <p:txBody>
          <a:bodyPr>
            <a:normAutofit fontScale="90000"/>
          </a:bodyPr>
          <a:lstStyle/>
          <a:p>
            <a:pPr lvl="0" algn="ctr"/>
            <a:r>
              <a:rPr lang="en-US" sz="5000" dirty="0" smtClean="0">
                <a:solidFill>
                  <a:srgbClr val="FFFF00"/>
                </a:solidFill>
                <a:latin typeface="Calibri" pitchFamily="34" charset="0"/>
              </a:rPr>
              <a:t>GENERAL APPROACH </a:t>
            </a:r>
            <a:endParaRPr lang="en-US" sz="5000" dirty="0">
              <a:solidFill>
                <a:srgbClr val="FFFF00"/>
              </a:solidFill>
              <a:latin typeface="Calibri" pitchFamily="34" charset="0"/>
            </a:endParaRPr>
          </a:p>
        </p:txBody>
      </p:sp>
      <p:sp>
        <p:nvSpPr>
          <p:cNvPr id="11"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graphicFrame>
        <p:nvGraphicFramePr>
          <p:cNvPr id="10" name="Diagram 9"/>
          <p:cNvGraphicFramePr/>
          <p:nvPr/>
        </p:nvGraphicFramePr>
        <p:xfrm>
          <a:off x="685800" y="1219200"/>
          <a:ext cx="8229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Straight Connector 4"/>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dirty="0" smtClean="0">
                <a:solidFill>
                  <a:srgbClr val="FFFF00"/>
                </a:solidFill>
              </a:rPr>
              <a:t>THEORATICAL FRAMEWORK</a:t>
            </a:r>
            <a:endParaRPr lang="en-US" dirty="0">
              <a:solidFill>
                <a:srgbClr val="FFFF00"/>
              </a:solidFill>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graphicFrame>
        <p:nvGraphicFramePr>
          <p:cNvPr id="9" name="Diagram 8"/>
          <p:cNvGraphicFramePr/>
          <p:nvPr/>
        </p:nvGraphicFramePr>
        <p:xfrm>
          <a:off x="914400" y="990600"/>
          <a:ext cx="7315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Straight Connector 6"/>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dirty="0" smtClean="0">
                <a:solidFill>
                  <a:srgbClr val="FFFF00"/>
                </a:solidFill>
              </a:rPr>
              <a:t>ACOUSTIC FEATURES</a:t>
            </a:r>
            <a:endParaRPr lang="en-US" dirty="0">
              <a:solidFill>
                <a:srgbClr val="FFFF00"/>
              </a:solidFill>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64</a:t>
            </a:fld>
            <a:endParaRPr lang="en-US"/>
          </a:p>
        </p:txBody>
      </p:sp>
      <p:graphicFrame>
        <p:nvGraphicFramePr>
          <p:cNvPr id="7" name="Diagram 6"/>
          <p:cNvGraphicFramePr/>
          <p:nvPr/>
        </p:nvGraphicFramePr>
        <p:xfrm>
          <a:off x="914400" y="838200"/>
          <a:ext cx="73152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65</a:t>
            </a:fld>
            <a:endParaRPr lang="en-US"/>
          </a:p>
        </p:txBody>
      </p:sp>
      <p:sp>
        <p:nvSpPr>
          <p:cNvPr id="9" name="Title 5"/>
          <p:cNvSpPr txBox="1">
            <a:spLocks/>
          </p:cNvSpPr>
          <p:nvPr/>
        </p:nvSpPr>
        <p:spPr>
          <a:xfrm>
            <a:off x="0" y="0"/>
            <a:ext cx="9144000" cy="838200"/>
          </a:xfrm>
          <a:prstGeom prst="rect">
            <a:avLst/>
          </a:prstGeom>
          <a:ln>
            <a:noFill/>
          </a:ln>
        </p:spPr>
        <p:txBody>
          <a:bodyPr vert="horz" lIns="0" tIns="0" rIns="18288" bIns="0" anchor="b">
            <a:normAutofit fontScale="97500"/>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5600" b="1" i="0" u="none" strike="noStrike" kern="1200" cap="none" spc="0" normalizeH="0" baseline="0" noProof="0" dirty="0" smtClean="0">
                <a:ln>
                  <a:noFill/>
                </a:ln>
                <a:solidFill>
                  <a:srgbClr val="FFFF00"/>
                </a:solidFill>
                <a:effectLst>
                  <a:outerShdw blurRad="38100" dist="25400" dir="5400000" algn="tl" rotWithShape="0">
                    <a:srgbClr val="000000">
                      <a:alpha val="43000"/>
                    </a:srgbClr>
                  </a:outerShdw>
                </a:effectLst>
                <a:uLnTx/>
                <a:uFillTx/>
                <a:latin typeface="+mj-lt"/>
                <a:ea typeface="+mj-ea"/>
                <a:cs typeface="+mj-cs"/>
              </a:rPr>
              <a:t>PROPERTIES OF SOUND</a:t>
            </a:r>
            <a:endParaRPr kumimoji="0" lang="en-US" sz="5600" b="1" i="0" u="none" strike="noStrike" kern="1200" cap="none" spc="0" normalizeH="0" baseline="0" noProof="0" dirty="0">
              <a:ln>
                <a:noFill/>
              </a:ln>
              <a:solidFill>
                <a:srgbClr val="FFFF00"/>
              </a:solidFill>
              <a:effectLst>
                <a:outerShdw blurRad="38100" dist="25400" dir="5400000" algn="tl" rotWithShape="0">
                  <a:srgbClr val="000000">
                    <a:alpha val="43000"/>
                  </a:srgbClr>
                </a:outerShdw>
              </a:effectLst>
              <a:uLnTx/>
              <a:uFillTx/>
              <a:latin typeface="+mj-lt"/>
              <a:ea typeface="+mj-ea"/>
              <a:cs typeface="+mj-cs"/>
            </a:endParaRPr>
          </a:p>
        </p:txBody>
      </p:sp>
      <p:graphicFrame>
        <p:nvGraphicFramePr>
          <p:cNvPr id="13" name="Diagram 12"/>
          <p:cNvGraphicFramePr/>
          <p:nvPr/>
        </p:nvGraphicFramePr>
        <p:xfrm>
          <a:off x="1524000" y="1371600"/>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dirty="0" smtClean="0">
                <a:solidFill>
                  <a:srgbClr val="FFFF00"/>
                </a:solidFill>
              </a:rPr>
              <a:t>BEHAVIOR OF UW ACOUSTICS</a:t>
            </a:r>
            <a:endParaRPr lang="en-US" dirty="0">
              <a:solidFill>
                <a:srgbClr val="FFFF00"/>
              </a:solidFill>
            </a:endParaRPr>
          </a:p>
        </p:txBody>
      </p:sp>
      <p:sp>
        <p:nvSpPr>
          <p:cNvPr id="7" name="Subtitle 6"/>
          <p:cNvSpPr>
            <a:spLocks noGrp="1"/>
          </p:cNvSpPr>
          <p:nvPr>
            <p:ph type="subTitle" idx="1"/>
          </p:nvPr>
        </p:nvSpPr>
        <p:spPr>
          <a:xfrm>
            <a:off x="0" y="762000"/>
            <a:ext cx="8991600" cy="25146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Sound is  a  mechanical  oscillating  pressure</a:t>
            </a:r>
          </a:p>
          <a:p>
            <a:pPr algn="just">
              <a:buFont typeface="Wingdings" pitchFamily="2" charset="2"/>
              <a:buChar char="Ø"/>
            </a:pPr>
            <a:r>
              <a:rPr lang="en-US" sz="2800" b="1" dirty="0" smtClean="0">
                <a:latin typeface="Arial" pitchFamily="34" charset="0"/>
                <a:cs typeface="Arial" pitchFamily="34" charset="0"/>
              </a:rPr>
              <a:t>	Speed of sound is dependent on the medium</a:t>
            </a:r>
          </a:p>
          <a:p>
            <a:pPr algn="just">
              <a:buFont typeface="Wingdings" pitchFamily="2" charset="2"/>
              <a:buChar char="Ø"/>
            </a:pPr>
            <a:r>
              <a:rPr lang="en-US" sz="2800" b="1" dirty="0" smtClean="0">
                <a:latin typeface="Arial" pitchFamily="34" charset="0"/>
                <a:cs typeface="Arial" pitchFamily="34" charset="0"/>
              </a:rPr>
              <a:t>	Underwater speed of sound is not same for all frequencies</a:t>
            </a:r>
          </a:p>
          <a:p>
            <a:pPr marL="0" marR="45720" lvl="2" algn="just">
              <a:buClr>
                <a:schemeClr val="accent3"/>
              </a:buClr>
              <a:buSzPct val="95000"/>
              <a:buFont typeface="Wingdings" pitchFamily="2" charset="2"/>
              <a:buChar char="Ø"/>
            </a:pPr>
            <a:endParaRPr lang="en-US" sz="2800" b="1" dirty="0" smtClean="0">
              <a:latin typeface="Arial" pitchFamily="34" charset="0"/>
              <a:cs typeface="Arial" pitchFamily="34" charset="0"/>
            </a:endParaRPr>
          </a:p>
          <a:p>
            <a:pPr marL="914400" lvl="1" algn="just">
              <a:buFont typeface="Wingdings" pitchFamily="2" charset="2"/>
              <a:buChar char="Ø"/>
            </a:pPr>
            <a:endParaRPr lang="en-US" sz="2800" b="1" dirty="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66</a:t>
            </a:fld>
            <a:endParaRPr lang="en-US"/>
          </a:p>
        </p:txBody>
      </p:sp>
      <p:pic>
        <p:nvPicPr>
          <p:cNvPr id="11" name="Picture 10" descr="sound speed.gif"/>
          <p:cNvPicPr>
            <a:picLocks noChangeAspect="1"/>
          </p:cNvPicPr>
          <p:nvPr/>
        </p:nvPicPr>
        <p:blipFill>
          <a:blip r:embed="rId3" cstate="print"/>
          <a:stretch>
            <a:fillRect/>
          </a:stretch>
        </p:blipFill>
        <p:spPr>
          <a:xfrm>
            <a:off x="5715000" y="2819400"/>
            <a:ext cx="2514600" cy="3657600"/>
          </a:xfrm>
          <a:prstGeom prst="rect">
            <a:avLst/>
          </a:prstGeom>
        </p:spPr>
      </p:pic>
      <p:pic>
        <p:nvPicPr>
          <p:cNvPr id="12" name="Picture 11" descr="sound-speed-water-isothermal.png"/>
          <p:cNvPicPr>
            <a:picLocks noChangeAspect="1"/>
          </p:cNvPicPr>
          <p:nvPr/>
        </p:nvPicPr>
        <p:blipFill>
          <a:blip r:embed="rId4" cstate="print"/>
          <a:stretch>
            <a:fillRect/>
          </a:stretch>
        </p:blipFill>
        <p:spPr>
          <a:xfrm>
            <a:off x="914400" y="2819400"/>
            <a:ext cx="4724400" cy="3657600"/>
          </a:xfrm>
          <a:prstGeom prst="rect">
            <a:avLst/>
          </a:prstGeom>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1600200"/>
          </a:xfrm>
        </p:spPr>
        <p:txBody>
          <a:bodyPr>
            <a:noAutofit/>
          </a:bodyPr>
          <a:lstStyle/>
          <a:p>
            <a:pPr algn="ctr"/>
            <a:r>
              <a:rPr lang="en-US" sz="5000" dirty="0" smtClean="0">
                <a:solidFill>
                  <a:srgbClr val="FFFF00"/>
                </a:solidFill>
                <a:latin typeface="Arial" pitchFamily="34" charset="0"/>
                <a:cs typeface="Arial" pitchFamily="34" charset="0"/>
              </a:rPr>
              <a:t>FACTORS AFFECTING UW TARGET DETECTION</a:t>
            </a:r>
            <a:endParaRPr lang="en-US" sz="5000" dirty="0">
              <a:solidFill>
                <a:srgbClr val="FFFF00"/>
              </a:solidFill>
              <a:latin typeface="Arial" pitchFamily="34" charset="0"/>
              <a:cs typeface="Arial" pitchFamily="34" charset="0"/>
            </a:endParaRPr>
          </a:p>
        </p:txBody>
      </p:sp>
      <p:sp>
        <p:nvSpPr>
          <p:cNvPr id="7" name="Subtitle 6"/>
          <p:cNvSpPr>
            <a:spLocks noGrp="1"/>
          </p:cNvSpPr>
          <p:nvPr>
            <p:ph type="subTitle" idx="1"/>
          </p:nvPr>
        </p:nvSpPr>
        <p:spPr>
          <a:xfrm>
            <a:off x="0" y="1600200"/>
            <a:ext cx="8915400" cy="45720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Detection of wanted signal against unwanted noise</a:t>
            </a:r>
          </a:p>
          <a:p>
            <a:pPr algn="just">
              <a:buFont typeface="Wingdings" pitchFamily="2" charset="2"/>
              <a:buChar char="Ø"/>
            </a:pPr>
            <a:r>
              <a:rPr lang="en-US" sz="2800" b="1" dirty="0" smtClean="0">
                <a:latin typeface="Arial" pitchFamily="34" charset="0"/>
                <a:cs typeface="Arial" pitchFamily="34" charset="0"/>
              </a:rPr>
              <a:t>	Wanted signal is acoustic energy generated or reflected by the target</a:t>
            </a:r>
          </a:p>
          <a:p>
            <a:pPr algn="just">
              <a:buFont typeface="Wingdings" pitchFamily="2" charset="2"/>
              <a:buChar char="Ø"/>
            </a:pPr>
            <a:r>
              <a:rPr lang="en-US" sz="2800" b="1" dirty="0" smtClean="0">
                <a:latin typeface="Arial" pitchFamily="34" charset="0"/>
                <a:cs typeface="Arial" pitchFamily="34" charset="0"/>
              </a:rPr>
              <a:t>	Unwanted background can be either</a:t>
            </a:r>
          </a:p>
          <a:p>
            <a:pPr marL="914400" lvl="1" algn="just">
              <a:buFont typeface="Wingdings" pitchFamily="2" charset="2"/>
              <a:buChar char="Ø"/>
            </a:pPr>
            <a:r>
              <a:rPr lang="en-US" b="1" dirty="0" smtClean="0">
                <a:latin typeface="Arial" pitchFamily="34" charset="0"/>
                <a:cs typeface="Arial" pitchFamily="34" charset="0"/>
              </a:rPr>
              <a:t>	</a:t>
            </a:r>
            <a:r>
              <a:rPr lang="en-US" sz="2800" b="1" dirty="0" smtClean="0">
                <a:latin typeface="Arial" pitchFamily="34" charset="0"/>
                <a:cs typeface="Arial" pitchFamily="34" charset="0"/>
              </a:rPr>
              <a:t>Sea Noise</a:t>
            </a:r>
          </a:p>
          <a:p>
            <a:pPr marL="914400" lvl="1" algn="just">
              <a:buFont typeface="Wingdings" pitchFamily="2" charset="2"/>
              <a:buChar char="Ø"/>
            </a:pPr>
            <a:r>
              <a:rPr lang="en-US" sz="2800" b="1" dirty="0" smtClean="0">
                <a:latin typeface="Arial" pitchFamily="34" charset="0"/>
                <a:cs typeface="Arial" pitchFamily="34" charset="0"/>
              </a:rPr>
              <a:t>	Ship Noise</a:t>
            </a:r>
          </a:p>
          <a:p>
            <a:pPr algn="just">
              <a:buFont typeface="Wingdings" pitchFamily="2" charset="2"/>
              <a:buChar char="Ø"/>
            </a:pPr>
            <a:r>
              <a:rPr lang="en-US" sz="2800" b="1" dirty="0" smtClean="0">
                <a:latin typeface="Arial" pitchFamily="34" charset="0"/>
                <a:cs typeface="Arial" pitchFamily="34" charset="0"/>
              </a:rPr>
              <a:t>	Detection depends</a:t>
            </a:r>
          </a:p>
          <a:p>
            <a:pPr algn="just"/>
            <a:r>
              <a:rPr lang="en-US" sz="2800" b="1" dirty="0" smtClean="0">
                <a:latin typeface="Arial" pitchFamily="34" charset="0"/>
                <a:cs typeface="Arial" pitchFamily="34" charset="0"/>
              </a:rPr>
              <a:t>	upon SNR </a:t>
            </a:r>
            <a:endParaRPr lang="en-US" sz="2800" b="1" dirty="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67</a:t>
            </a:fld>
            <a:endParaRPr lang="en-US"/>
          </a:p>
        </p:txBody>
      </p:sp>
      <p:pic>
        <p:nvPicPr>
          <p:cNvPr id="10" name="Picture 9"/>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191000" y="4038600"/>
            <a:ext cx="4953000" cy="2430388"/>
          </a:xfrm>
          <a:prstGeom prst="rect">
            <a:avLst/>
          </a:prstGeom>
          <a:noFill/>
          <a:ln w="9525">
            <a:noFill/>
            <a:miter lim="800000"/>
            <a:headEnd/>
            <a:tailEnd/>
          </a:ln>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effectLst/>
                <a:cs typeface="Arial" pitchFamily="34" charset="0"/>
              </a:rPr>
              <a:t>TIME DOMAIN </a:t>
            </a:r>
            <a:r>
              <a:rPr lang="en-US" sz="5000" dirty="0" smtClean="0">
                <a:solidFill>
                  <a:srgbClr val="FFFF00"/>
                </a:solidFill>
              </a:rPr>
              <a:t>FEATURES  </a:t>
            </a:r>
          </a:p>
        </p:txBody>
      </p:sp>
      <p:sp>
        <p:nvSpPr>
          <p:cNvPr id="7" name="Subtitle 6"/>
          <p:cNvSpPr>
            <a:spLocks noGrp="1"/>
          </p:cNvSpPr>
          <p:nvPr>
            <p:ph type="subTitle" idx="1"/>
          </p:nvPr>
        </p:nvSpPr>
        <p:spPr>
          <a:xfrm>
            <a:off x="0" y="762000"/>
            <a:ext cx="8915400" cy="3657600"/>
          </a:xfrm>
        </p:spPr>
        <p:txBody>
          <a:bodyPr>
            <a:noAutofit/>
          </a:bodyPr>
          <a:lstStyle/>
          <a:p>
            <a:pPr marL="0" marR="45720" lvl="2" algn="just">
              <a:buClr>
                <a:schemeClr val="accent4">
                  <a:lumMod val="60000"/>
                  <a:lumOff val="40000"/>
                </a:schemeClr>
              </a:buClr>
              <a:buSzPct val="95000"/>
              <a:buFont typeface="Wingdings" pitchFamily="2" charset="2"/>
              <a:buChar char="Ø"/>
            </a:pPr>
            <a:r>
              <a:rPr lang="en-US" sz="2800" b="1" dirty="0" smtClean="0">
                <a:latin typeface="Arial" pitchFamily="34" charset="0"/>
                <a:cs typeface="Arial" pitchFamily="34" charset="0"/>
              </a:rPr>
              <a:t>	Simple Feature Extraction</a:t>
            </a:r>
          </a:p>
          <a:p>
            <a:pPr indent="9525" algn="just">
              <a:buClr>
                <a:schemeClr val="bg2">
                  <a:lumMod val="60000"/>
                  <a:lumOff val="40000"/>
                </a:schemeClr>
              </a:buClr>
              <a:buSzTx/>
              <a:buFont typeface="Wingdings" pitchFamily="2" charset="2"/>
              <a:buChar char="Ø"/>
              <a:defRPr/>
            </a:pPr>
            <a:r>
              <a:rPr lang="en-US" sz="2800" b="1" dirty="0" smtClean="0">
                <a:latin typeface="Arial" pitchFamily="34" charset="0"/>
                <a:cs typeface="Arial" pitchFamily="34" charset="0"/>
              </a:rPr>
              <a:t>	Very low Computational requirement</a:t>
            </a:r>
          </a:p>
          <a:p>
            <a:pPr indent="9525" algn="just">
              <a:buClr>
                <a:schemeClr val="bg2">
                  <a:lumMod val="60000"/>
                  <a:lumOff val="40000"/>
                </a:schemeClr>
              </a:buClr>
              <a:buSzTx/>
              <a:buFont typeface="Wingdings" pitchFamily="2" charset="2"/>
              <a:buChar char="Ø"/>
              <a:defRPr/>
            </a:pPr>
            <a:r>
              <a:rPr lang="en-US" sz="2800" b="1" dirty="0" smtClean="0">
                <a:latin typeface="Arial" pitchFamily="34" charset="0"/>
                <a:cs typeface="Arial" pitchFamily="34" charset="0"/>
              </a:rPr>
              <a:t>	Suffers from ecological noise</a:t>
            </a:r>
          </a:p>
          <a:p>
            <a:pPr indent="9525" algn="just">
              <a:buClr>
                <a:schemeClr val="bg2">
                  <a:lumMod val="60000"/>
                  <a:lumOff val="40000"/>
                </a:schemeClr>
              </a:buClr>
              <a:buSzTx/>
              <a:buFont typeface="Wingdings" pitchFamily="2" charset="2"/>
              <a:buChar char="Ø"/>
              <a:defRPr/>
            </a:pPr>
            <a:r>
              <a:rPr lang="en-US" sz="2800" b="1" dirty="0" smtClean="0">
                <a:latin typeface="Arial" pitchFamily="34" charset="0"/>
                <a:cs typeface="Arial" pitchFamily="34" charset="0"/>
              </a:rPr>
              <a:t>	Short Time Energy, Zero Crossing Rate or Percentage of low Energy Frames</a:t>
            </a: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68</a:t>
            </a:fld>
            <a:endParaRPr lang="en-US"/>
          </a:p>
        </p:txBody>
      </p:sp>
      <p:pic>
        <p:nvPicPr>
          <p:cNvPr id="10" name="Picture 9"/>
          <p:cNvPicPr/>
          <p:nvPr/>
        </p:nvPicPr>
        <p:blipFill rotWithShape="1">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l="31495" t="33208" r="30334" b="21742"/>
          <a:stretch/>
        </p:blipFill>
        <p:spPr bwMode="auto">
          <a:xfrm>
            <a:off x="914400" y="3657600"/>
            <a:ext cx="7315200" cy="2859360"/>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effectLst/>
                <a:cs typeface="Arial" pitchFamily="34" charset="0"/>
              </a:rPr>
              <a:t>FREQUENCY DOMAIN </a:t>
            </a:r>
            <a:r>
              <a:rPr lang="en-US" sz="5000" dirty="0" smtClean="0">
                <a:solidFill>
                  <a:srgbClr val="FFFF00"/>
                </a:solidFill>
                <a:effectLst/>
              </a:rPr>
              <a:t>FEATURES</a:t>
            </a:r>
          </a:p>
        </p:txBody>
      </p:sp>
      <p:sp>
        <p:nvSpPr>
          <p:cNvPr id="7" name="Subtitle 6"/>
          <p:cNvSpPr>
            <a:spLocks noGrp="1"/>
          </p:cNvSpPr>
          <p:nvPr>
            <p:ph type="subTitle" idx="1"/>
          </p:nvPr>
        </p:nvSpPr>
        <p:spPr>
          <a:xfrm>
            <a:off x="0" y="762000"/>
            <a:ext cx="8915400" cy="3657600"/>
          </a:xfrm>
        </p:spPr>
        <p:txBody>
          <a:bodyPr>
            <a:noAutofit/>
          </a:bodyPr>
          <a:lstStyle/>
          <a:p>
            <a:pPr marL="0" marR="45720" lvl="2" indent="9525" algn="just">
              <a:buClr>
                <a:schemeClr val="accent4">
                  <a:lumMod val="60000"/>
                  <a:lumOff val="40000"/>
                </a:schemeClr>
              </a:buClr>
              <a:buSzPct val="95000"/>
              <a:buFont typeface="Wingdings" pitchFamily="2" charset="2"/>
              <a:buChar char="Ø"/>
            </a:pPr>
            <a:r>
              <a:rPr lang="en-US" sz="2800" b="1" dirty="0" smtClean="0">
                <a:latin typeface="Arial" pitchFamily="34" charset="0"/>
                <a:cs typeface="Arial" pitchFamily="34" charset="0"/>
              </a:rPr>
              <a:t>	Most commonly used for classification</a:t>
            </a:r>
          </a:p>
          <a:p>
            <a:pPr marL="0" lvl="1" indent="9525" algn="just">
              <a:buSzPct val="95000"/>
              <a:buFont typeface="Wingdings" pitchFamily="2" charset="2"/>
              <a:buChar char="Ø"/>
            </a:pPr>
            <a:r>
              <a:rPr lang="en-US" sz="2800" b="1" dirty="0" smtClean="0">
                <a:latin typeface="Arial" pitchFamily="34" charset="0"/>
                <a:cs typeface="Arial" pitchFamily="34" charset="0"/>
              </a:rPr>
              <a:t>	Assumption of a stationary spectrum </a:t>
            </a:r>
          </a:p>
          <a:p>
            <a:pPr marL="0" lvl="1" indent="9525" algn="just">
              <a:buSzPct val="95000"/>
              <a:buFont typeface="Wingdings" pitchFamily="2" charset="2"/>
              <a:buChar char="Ø"/>
            </a:pPr>
            <a:r>
              <a:rPr lang="en-US" sz="2800" b="1" dirty="0" smtClean="0">
                <a:latin typeface="Arial" pitchFamily="34" charset="0"/>
                <a:cs typeface="Arial" pitchFamily="34" charset="0"/>
              </a:rPr>
              <a:t>	Peaks detection, loudness and spectral representations are the few commonly extracted features in frequency domain </a:t>
            </a:r>
            <a:endParaRPr lang="en-US" sz="2800" b="1" dirty="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69</a:t>
            </a:fld>
            <a:endParaRPr lang="en-US"/>
          </a:p>
        </p:txBody>
      </p:sp>
      <p:pic>
        <p:nvPicPr>
          <p:cNvPr id="9" name="Picture 8" descr="FFT.png"/>
          <p:cNvPicPr>
            <a:picLocks noChangeAspect="1"/>
          </p:cNvPicPr>
          <p:nvPr/>
        </p:nvPicPr>
        <p:blipFill>
          <a:blip r:embed="rId3" cstate="print"/>
          <a:stretch>
            <a:fillRect/>
          </a:stretch>
        </p:blipFill>
        <p:spPr>
          <a:xfrm>
            <a:off x="914400" y="3200400"/>
            <a:ext cx="7315200" cy="3208933"/>
          </a:xfrm>
          <a:prstGeom prst="rect">
            <a:avLst/>
          </a:prstGeom>
        </p:spPr>
      </p:pic>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0" y="5715000"/>
            <a:ext cx="9144000" cy="1371600"/>
          </a:xfrm>
        </p:spPr>
        <p:txBody>
          <a:bodyPr/>
          <a:lstStyle/>
          <a:p>
            <a:r>
              <a:rPr lang="en-US" sz="3600" b="1" dirty="0" smtClean="0">
                <a:solidFill>
                  <a:srgbClr val="FF0000"/>
                </a:solidFill>
                <a:latin typeface="+mj-lt"/>
                <a:cs typeface="Arial" pitchFamily="34" charset="0"/>
              </a:rPr>
              <a:t>MINE HUNTING OPERATION</a:t>
            </a:r>
            <a:endParaRPr lang="en-US" sz="3600" b="1" dirty="0">
              <a:solidFill>
                <a:srgbClr val="FF0000"/>
              </a:solidFill>
              <a:latin typeface="+mj-lt"/>
              <a:cs typeface="Arial"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19"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smtClean="0">
                <a:ln>
                  <a:noFill/>
                </a:ln>
                <a:solidFill>
                  <a:srgbClr val="3604EC"/>
                </a:solidFill>
                <a:effectLst/>
                <a:uLnTx/>
                <a:uFillTx/>
                <a:latin typeface="+mj-lt"/>
                <a:ea typeface="+mj-ea"/>
                <a:cs typeface="+mj-cs"/>
              </a:rPr>
              <a:t>MOTIVATION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pic>
        <p:nvPicPr>
          <p:cNvPr id="18" name="Picture 17"/>
          <p:cNvPicPr>
            <a:picLocks noChangeAspect="1" noChangeArrowheads="1"/>
          </p:cNvPicPr>
          <p:nvPr/>
        </p:nvPicPr>
        <p:blipFill>
          <a:blip r:embed="rId3" cstate="print"/>
          <a:srcRect/>
          <a:stretch>
            <a:fillRect/>
          </a:stretch>
        </p:blipFill>
        <p:spPr bwMode="auto">
          <a:xfrm>
            <a:off x="914400" y="914400"/>
            <a:ext cx="7315200" cy="5105400"/>
          </a:xfrm>
          <a:prstGeom prst="rect">
            <a:avLst/>
          </a:prstGeom>
          <a:noFill/>
          <a:ln w="9525">
            <a:noFill/>
            <a:miter lim="800000"/>
            <a:headEnd/>
            <a:tailEnd/>
          </a:ln>
          <a:effectLst/>
        </p:spPr>
      </p:pic>
      <p:cxnSp>
        <p:nvCxnSpPr>
          <p:cNvPr id="20" name="Straight Connector 19"/>
          <p:cNvCxnSpPr/>
          <p:nvPr/>
        </p:nvCxnSpPr>
        <p:spPr>
          <a:xfrm>
            <a:off x="914400" y="9144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21" name="Straight Connector 20"/>
          <p:cNvCxnSpPr/>
          <p:nvPr/>
        </p:nvCxnSpPr>
        <p:spPr>
          <a:xfrm rot="5400000">
            <a:off x="-1638300" y="34671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rot="5400000">
            <a:off x="5676899" y="34671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23" name="Straight Connector 22"/>
          <p:cNvCxnSpPr/>
          <p:nvPr/>
        </p:nvCxnSpPr>
        <p:spPr>
          <a:xfrm>
            <a:off x="914400" y="6019800"/>
            <a:ext cx="7315200" cy="0"/>
          </a:xfrm>
          <a:prstGeom prst="line">
            <a:avLst/>
          </a:prstGeom>
          <a:ln/>
        </p:spPr>
        <p:style>
          <a:lnRef idx="3">
            <a:schemeClr val="dk1"/>
          </a:lnRef>
          <a:fillRef idx="0">
            <a:schemeClr val="dk1"/>
          </a:fillRef>
          <a:effectRef idx="2">
            <a:schemeClr val="dk1"/>
          </a:effectRef>
          <a:fontRef idx="minor">
            <a:schemeClr val="tx1"/>
          </a:fontRef>
        </p:style>
      </p:cxnSp>
      <p:sp>
        <p:nvSpPr>
          <p:cNvPr id="24" name="TextBox 23"/>
          <p:cNvSpPr txBox="1"/>
          <p:nvPr/>
        </p:nvSpPr>
        <p:spPr>
          <a:xfrm>
            <a:off x="990600" y="4495800"/>
            <a:ext cx="2514600" cy="584775"/>
          </a:xfrm>
          <a:prstGeom prst="rect">
            <a:avLst/>
          </a:prstGeom>
          <a:noFill/>
        </p:spPr>
        <p:txBody>
          <a:bodyPr wrap="square" rtlCol="0">
            <a:spAutoFit/>
          </a:bodyPr>
          <a:lstStyle/>
          <a:p>
            <a:pPr algn="ctr"/>
            <a:r>
              <a:rPr lang="en-US" sz="3200" b="1" dirty="0" smtClean="0">
                <a:solidFill>
                  <a:srgbClr val="FF0000"/>
                </a:solidFill>
              </a:rPr>
              <a:t>DET RANGE</a:t>
            </a:r>
            <a:endParaRPr lang="en-US" sz="3200" b="1" dirty="0">
              <a:solidFill>
                <a:srgbClr val="FF0000"/>
              </a:solidFill>
            </a:endParaRPr>
          </a:p>
        </p:txBody>
      </p:sp>
      <p:sp>
        <p:nvSpPr>
          <p:cNvPr id="25" name="TextBox 24"/>
          <p:cNvSpPr txBox="1"/>
          <p:nvPr/>
        </p:nvSpPr>
        <p:spPr>
          <a:xfrm>
            <a:off x="762000" y="2463225"/>
            <a:ext cx="2514600" cy="584775"/>
          </a:xfrm>
          <a:prstGeom prst="rect">
            <a:avLst/>
          </a:prstGeom>
          <a:noFill/>
        </p:spPr>
        <p:txBody>
          <a:bodyPr wrap="square" rtlCol="0">
            <a:spAutoFit/>
          </a:bodyPr>
          <a:lstStyle/>
          <a:p>
            <a:pPr algn="ctr"/>
            <a:r>
              <a:rPr lang="en-US" sz="3200" b="1" dirty="0" smtClean="0">
                <a:solidFill>
                  <a:srgbClr val="FF0000"/>
                </a:solidFill>
              </a:rPr>
              <a:t>DET RANGE</a:t>
            </a:r>
            <a:endParaRPr lang="en-US" sz="3200" b="1" dirty="0">
              <a:solidFill>
                <a:srgbClr val="FF0000"/>
              </a:solidFill>
            </a:endParaRPr>
          </a:p>
        </p:txBody>
      </p:sp>
      <p:pic>
        <p:nvPicPr>
          <p:cNvPr id="1026" name="Picture 2"/>
          <p:cNvPicPr>
            <a:picLocks noChangeAspect="1" noChangeArrowheads="1"/>
          </p:cNvPicPr>
          <p:nvPr/>
        </p:nvPicPr>
        <p:blipFill>
          <a:blip r:embed="rId4" cstate="print"/>
          <a:srcRect/>
          <a:stretch>
            <a:fillRect/>
          </a:stretch>
        </p:blipFill>
        <p:spPr bwMode="auto">
          <a:xfrm>
            <a:off x="885825" y="866774"/>
            <a:ext cx="7724775" cy="5229225"/>
          </a:xfrm>
          <a:prstGeom prst="rect">
            <a:avLst/>
          </a:prstGeom>
          <a:noFill/>
          <a:ln w="9525">
            <a:noFill/>
            <a:miter lim="800000"/>
            <a:headEnd/>
            <a:tailEnd/>
          </a:ln>
          <a:effectLst/>
        </p:spPr>
      </p:pic>
      <p:cxnSp>
        <p:nvCxnSpPr>
          <p:cNvPr id="28" name="Straight Connector 27"/>
          <p:cNvCxnSpPr/>
          <p:nvPr/>
        </p:nvCxnSpPr>
        <p:spPr>
          <a:xfrm>
            <a:off x="914400" y="9144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29" name="Straight Connector 28"/>
          <p:cNvCxnSpPr/>
          <p:nvPr/>
        </p:nvCxnSpPr>
        <p:spPr>
          <a:xfrm rot="5400000">
            <a:off x="-1638300" y="34671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30" name="Straight Connector 29"/>
          <p:cNvCxnSpPr/>
          <p:nvPr/>
        </p:nvCxnSpPr>
        <p:spPr>
          <a:xfrm rot="5400000">
            <a:off x="5676899" y="34671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31" name="Straight Connector 30"/>
          <p:cNvCxnSpPr/>
          <p:nvPr/>
        </p:nvCxnSpPr>
        <p:spPr>
          <a:xfrm>
            <a:off x="914400" y="6019800"/>
            <a:ext cx="7315200" cy="0"/>
          </a:xfrm>
          <a:prstGeom prst="line">
            <a:avLst/>
          </a:prstGeom>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5638800" y="914400"/>
            <a:ext cx="2590800" cy="646331"/>
          </a:xfrm>
          <a:prstGeom prst="rect">
            <a:avLst/>
          </a:prstGeom>
          <a:noFill/>
        </p:spPr>
        <p:txBody>
          <a:bodyPr wrap="square" rtlCol="0">
            <a:spAutoFit/>
          </a:bodyPr>
          <a:lstStyle/>
          <a:p>
            <a:r>
              <a:rPr lang="en-US" b="1" dirty="0" smtClean="0">
                <a:solidFill>
                  <a:srgbClr val="FF0000"/>
                </a:solidFill>
              </a:rPr>
              <a:t>Detection Range</a:t>
            </a:r>
          </a:p>
          <a:p>
            <a:r>
              <a:rPr lang="en-US" b="1" dirty="0" smtClean="0">
                <a:solidFill>
                  <a:srgbClr val="3906BA"/>
                </a:solidFill>
              </a:rPr>
              <a:t>Classification Range</a:t>
            </a:r>
            <a:endParaRPr lang="en-US" b="1" dirty="0">
              <a:solidFill>
                <a:srgbClr val="3906BA"/>
              </a:solidFill>
            </a:endParaRPr>
          </a:p>
        </p:txBody>
      </p:sp>
      <p:cxnSp>
        <p:nvCxnSpPr>
          <p:cNvPr id="26" name="Straight Connector 2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effectLst/>
                <a:cs typeface="Arial" pitchFamily="34" charset="0"/>
              </a:rPr>
              <a:t>T-FRQUENCY DOMAIN </a:t>
            </a:r>
            <a:r>
              <a:rPr lang="en-US" sz="5000" dirty="0" smtClean="0">
                <a:solidFill>
                  <a:srgbClr val="FFFF00"/>
                </a:solidFill>
                <a:effectLst/>
              </a:rPr>
              <a:t>FEATURES</a:t>
            </a:r>
            <a:endParaRPr lang="en-US" sz="5000" dirty="0" smtClean="0">
              <a:solidFill>
                <a:srgbClr val="FFFF00"/>
              </a:solidFill>
            </a:endParaRPr>
          </a:p>
        </p:txBody>
      </p:sp>
      <p:sp>
        <p:nvSpPr>
          <p:cNvPr id="7" name="Subtitle 6"/>
          <p:cNvSpPr>
            <a:spLocks noGrp="1"/>
          </p:cNvSpPr>
          <p:nvPr>
            <p:ph type="subTitle" idx="1"/>
          </p:nvPr>
        </p:nvSpPr>
        <p:spPr>
          <a:xfrm>
            <a:off x="0" y="762000"/>
            <a:ext cx="8915400" cy="5715000"/>
          </a:xfrm>
        </p:spPr>
        <p:txBody>
          <a:bodyPr>
            <a:noAutofit/>
          </a:bodyPr>
          <a:lstStyle/>
          <a:p>
            <a:pPr marL="0" marR="45720" lvl="2" algn="just">
              <a:buClr>
                <a:schemeClr val="accent4">
                  <a:lumMod val="60000"/>
                  <a:lumOff val="40000"/>
                </a:schemeClr>
              </a:buClr>
              <a:buSzPct val="95000"/>
              <a:buFont typeface="Wingdings" pitchFamily="2" charset="2"/>
              <a:buChar char="Ø"/>
            </a:pPr>
            <a:r>
              <a:rPr lang="en-US" sz="2800" b="1" dirty="0" smtClean="0">
                <a:latin typeface="Arial" pitchFamily="34" charset="0"/>
                <a:cs typeface="Arial" pitchFamily="34" charset="0"/>
              </a:rPr>
              <a:t>	Short Time Fourier Transform</a:t>
            </a:r>
          </a:p>
          <a:p>
            <a:pPr marL="914400" lvl="3" algn="just">
              <a:buClr>
                <a:schemeClr val="bg2">
                  <a:lumMod val="60000"/>
                  <a:lumOff val="40000"/>
                </a:schemeClr>
              </a:buClr>
              <a:buSzPct val="95000"/>
              <a:buFont typeface="Wingdings" pitchFamily="2" charset="2"/>
              <a:buChar char="Ø"/>
              <a:defRPr/>
            </a:pPr>
            <a:r>
              <a:rPr lang="en-US" sz="2800" dirty="0" smtClean="0"/>
              <a:t>	</a:t>
            </a:r>
            <a:r>
              <a:rPr lang="en-US" sz="2400" b="1" dirty="0" smtClean="0">
                <a:latin typeface="Arial" pitchFamily="34" charset="0"/>
                <a:cs typeface="Arial" pitchFamily="34" charset="0"/>
              </a:rPr>
              <a:t>Reduces the non-stationary signal behavior</a:t>
            </a:r>
          </a:p>
          <a:p>
            <a:pPr marL="914400" lvl="3" algn="just">
              <a:buClr>
                <a:schemeClr val="bg2">
                  <a:lumMod val="60000"/>
                  <a:lumOff val="40000"/>
                </a:schemeClr>
              </a:buClr>
              <a:buSzPct val="95000"/>
              <a:buFont typeface="Wingdings" pitchFamily="2" charset="2"/>
              <a:buChar char="Ø"/>
              <a:defRPr/>
            </a:pPr>
            <a:r>
              <a:rPr lang="en-US" sz="2400" b="1" dirty="0" smtClean="0">
                <a:latin typeface="Arial" pitchFamily="34" charset="0"/>
                <a:cs typeface="Arial" pitchFamily="34" charset="0"/>
              </a:rPr>
              <a:t>	Maps a signal into a two dimensional function of frequency and time </a:t>
            </a:r>
          </a:p>
          <a:p>
            <a:pPr marL="914400" lvl="3" algn="just">
              <a:buClr>
                <a:schemeClr val="bg2">
                  <a:lumMod val="60000"/>
                  <a:lumOff val="40000"/>
                </a:schemeClr>
              </a:buClr>
              <a:buSzPct val="95000"/>
              <a:buFont typeface="Wingdings" pitchFamily="2" charset="2"/>
              <a:buChar char="Ø"/>
              <a:defRPr/>
            </a:pPr>
            <a:r>
              <a:rPr lang="en-US" sz="2400" b="1" dirty="0" smtClean="0">
                <a:latin typeface="Arial" pitchFamily="34" charset="0"/>
                <a:cs typeface="Arial" pitchFamily="34" charset="0"/>
              </a:rPr>
              <a:t>	Provides a better spectral power characterization of the signal over time</a:t>
            </a:r>
          </a:p>
          <a:p>
            <a:pPr marL="914400" lvl="3" algn="just">
              <a:buClr>
                <a:schemeClr val="bg2">
                  <a:lumMod val="60000"/>
                  <a:lumOff val="40000"/>
                </a:schemeClr>
              </a:buClr>
              <a:buSzPct val="95000"/>
              <a:buFont typeface="Wingdings" pitchFamily="2" charset="2"/>
              <a:buChar char="Ø"/>
              <a:defRPr/>
            </a:pPr>
            <a:r>
              <a:rPr lang="en-US" sz="2400" b="1" dirty="0" smtClean="0">
                <a:latin typeface="Arial" pitchFamily="34" charset="0"/>
                <a:cs typeface="Arial" pitchFamily="34" charset="0"/>
              </a:rPr>
              <a:t>	Very high computational complexity</a:t>
            </a:r>
          </a:p>
          <a:p>
            <a:pPr marL="914400" lvl="3" algn="just">
              <a:buClr>
                <a:schemeClr val="bg2">
                  <a:lumMod val="60000"/>
                  <a:lumOff val="40000"/>
                </a:schemeClr>
              </a:buClr>
              <a:buSzPct val="95000"/>
              <a:buFont typeface="Wingdings" pitchFamily="2" charset="2"/>
              <a:buChar char="Ø"/>
              <a:defRPr/>
            </a:pPr>
            <a:r>
              <a:rPr lang="en-US" sz="2400" b="1" dirty="0" smtClean="0">
                <a:latin typeface="Arial" pitchFamily="34" charset="0"/>
                <a:cs typeface="Arial" pitchFamily="34" charset="0"/>
              </a:rPr>
              <a:t>	Compromise between time and frequency resolutions</a:t>
            </a:r>
          </a:p>
          <a:p>
            <a:pPr marL="1169988" lvl="3" indent="-246063" algn="just">
              <a:buClr>
                <a:schemeClr val="bg2">
                  <a:lumMod val="60000"/>
                  <a:lumOff val="40000"/>
                </a:schemeClr>
              </a:buClr>
              <a:buSzPct val="95000"/>
              <a:buFont typeface="Wingdings" pitchFamily="2" charset="2"/>
              <a:buChar char="Ø"/>
              <a:defRPr/>
            </a:pPr>
            <a:endParaRPr lang="en-US" sz="2800" dirty="0" smtClean="0"/>
          </a:p>
          <a:p>
            <a:pPr marL="1169988" lvl="3" indent="-246063" algn="just">
              <a:buClr>
                <a:schemeClr val="bg2">
                  <a:lumMod val="60000"/>
                  <a:lumOff val="40000"/>
                </a:schemeClr>
              </a:buClr>
              <a:buSzPct val="95000"/>
              <a:buFont typeface="Wingdings" pitchFamily="2" charset="2"/>
              <a:buChar char="Ø"/>
              <a:defRPr/>
            </a:pPr>
            <a:endParaRPr lang="en-US" sz="2800" b="1" dirty="0" smtClean="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70</a:t>
            </a:fld>
            <a:endParaRPr lang="en-US"/>
          </a:p>
        </p:txBody>
      </p:sp>
      <p:pic>
        <p:nvPicPr>
          <p:cNvPr id="10" name="Picture 9"/>
          <p:cNvPicPr/>
          <p:nvPr/>
        </p:nvPicPr>
        <p:blipFill rotWithShape="1">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l="36268" t="39615" r="31598" b="27194"/>
          <a:stretch/>
        </p:blipFill>
        <p:spPr bwMode="auto">
          <a:xfrm>
            <a:off x="1828800" y="4648200"/>
            <a:ext cx="5486400" cy="1905000"/>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effectLst/>
                <a:cs typeface="Arial" pitchFamily="34" charset="0"/>
              </a:rPr>
              <a:t>T-FRQUENCY DOMAIN </a:t>
            </a:r>
            <a:r>
              <a:rPr lang="en-US" sz="5000" dirty="0" smtClean="0">
                <a:solidFill>
                  <a:srgbClr val="FFFF00"/>
                </a:solidFill>
                <a:effectLst/>
              </a:rPr>
              <a:t>FEATURES</a:t>
            </a:r>
            <a:endParaRPr lang="en-US" sz="5000" dirty="0" smtClean="0">
              <a:solidFill>
                <a:srgbClr val="FFFF00"/>
              </a:solidFill>
            </a:endParaRPr>
          </a:p>
        </p:txBody>
      </p:sp>
      <p:sp>
        <p:nvSpPr>
          <p:cNvPr id="7" name="Subtitle 6"/>
          <p:cNvSpPr>
            <a:spLocks noGrp="1"/>
          </p:cNvSpPr>
          <p:nvPr>
            <p:ph type="subTitle" idx="1"/>
          </p:nvPr>
        </p:nvSpPr>
        <p:spPr>
          <a:xfrm>
            <a:off x="0" y="762000"/>
            <a:ext cx="8839200" cy="4343400"/>
          </a:xfrm>
        </p:spPr>
        <p:txBody>
          <a:bodyPr>
            <a:noAutofit/>
          </a:bodyPr>
          <a:lstStyle/>
          <a:p>
            <a:pPr marL="255588" lvl="1" indent="-246063"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Wavelet Transforms</a:t>
            </a:r>
          </a:p>
          <a:p>
            <a:pPr lvl="2"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Overcome the drawback of non-time resolution</a:t>
            </a:r>
          </a:p>
          <a:p>
            <a:pPr lvl="2"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Provide efficient information extraction  capability without any resolution compromise </a:t>
            </a:r>
          </a:p>
          <a:p>
            <a:pPr lvl="2"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Good to detect signals’ trends, breakdowns and sharp peaks variations</a:t>
            </a:r>
          </a:p>
          <a:p>
            <a:pPr lvl="2"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Useful to perform   signals’   compressing   and   de-noising   with   minimal distortion </a:t>
            </a:r>
          </a:p>
          <a:p>
            <a:pPr marL="1169988" lvl="3" indent="-246063" algn="just">
              <a:buClr>
                <a:schemeClr val="bg2">
                  <a:lumMod val="60000"/>
                  <a:lumOff val="40000"/>
                </a:schemeClr>
              </a:buClr>
              <a:buSzPct val="95000"/>
              <a:buFont typeface="Wingdings" pitchFamily="2" charset="2"/>
              <a:buChar char="Ø"/>
              <a:defRPr/>
            </a:pPr>
            <a:endParaRPr lang="en-US" sz="2800" dirty="0" smtClean="0">
              <a:latin typeface="Arial" pitchFamily="34" charset="0"/>
              <a:cs typeface="Arial" pitchFamily="34" charset="0"/>
            </a:endParaRPr>
          </a:p>
          <a:p>
            <a:pPr marL="1169988" lvl="3" indent="-246063" algn="just">
              <a:buClr>
                <a:schemeClr val="bg2">
                  <a:lumMod val="60000"/>
                  <a:lumOff val="40000"/>
                </a:schemeClr>
              </a:buClr>
              <a:buSzPct val="95000"/>
              <a:buFont typeface="Wingdings" pitchFamily="2" charset="2"/>
              <a:buChar char="Ø"/>
              <a:defRPr/>
            </a:pPr>
            <a:endParaRPr lang="en-US" sz="2800" b="1" dirty="0" smtClean="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71</a:t>
            </a:fld>
            <a:endParaRPr lang="en-US"/>
          </a:p>
        </p:txBody>
      </p:sp>
      <p:pic>
        <p:nvPicPr>
          <p:cNvPr id="9" name="Picture 8"/>
          <p:cNvPicPr/>
          <p:nvPr/>
        </p:nvPicPr>
        <p:blipFill rotWithShape="1">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l="27302" t="30193" r="25705" b="12634"/>
          <a:stretch/>
        </p:blipFill>
        <p:spPr bwMode="auto">
          <a:xfrm>
            <a:off x="914400" y="5029200"/>
            <a:ext cx="7315200" cy="1522967"/>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a:ext>
          </a:extLst>
        </p:spPr>
      </p:pic>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1524000"/>
          </a:xfrm>
        </p:spPr>
        <p:txBody>
          <a:bodyPr>
            <a:noAutofit/>
          </a:bodyPr>
          <a:lstStyle/>
          <a:p>
            <a:pPr marL="449263" lvl="0" indent="-366713" algn="ctr"/>
            <a:r>
              <a:rPr lang="en-US" sz="5000" dirty="0" smtClean="0">
                <a:solidFill>
                  <a:srgbClr val="FFFF00"/>
                </a:solidFill>
                <a:latin typeface="Calibri" pitchFamily="34" charset="0"/>
              </a:rPr>
              <a:t>PRPOPOSED METHODOLOGY AND ITS IMPLEMENTATION</a:t>
            </a:r>
            <a:endParaRPr lang="en-US" sz="5000" dirty="0" smtClean="0">
              <a:solidFill>
                <a:srgbClr val="FFFF00"/>
              </a:solidFill>
            </a:endParaRPr>
          </a:p>
        </p:txBody>
      </p:sp>
      <p:sp>
        <p:nvSpPr>
          <p:cNvPr id="7" name="Subtitle 6"/>
          <p:cNvSpPr>
            <a:spLocks noGrp="1"/>
          </p:cNvSpPr>
          <p:nvPr>
            <p:ph type="subTitle" idx="1"/>
          </p:nvPr>
        </p:nvSpPr>
        <p:spPr>
          <a:xfrm>
            <a:off x="0" y="1447800"/>
            <a:ext cx="8991600" cy="3505200"/>
          </a:xfrm>
        </p:spPr>
        <p:txBody>
          <a:bodyPr>
            <a:noAutofit/>
          </a:bodyPr>
          <a:lstStyle/>
          <a:p>
            <a:pPr marL="255588" lvl="1" indent="-246063"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Selection of Classification Approach   </a:t>
            </a:r>
          </a:p>
          <a:p>
            <a:pPr lvl="2" algn="just">
              <a:buClr>
                <a:schemeClr val="bg2">
                  <a:lumMod val="60000"/>
                  <a:lumOff val="40000"/>
                </a:schemeClr>
              </a:buClr>
              <a:buSzPct val="91000"/>
            </a:pPr>
            <a:endParaRPr lang="en-US" sz="2800" dirty="0" smtClean="0"/>
          </a:p>
          <a:p>
            <a:pPr marL="1169988" lvl="3" indent="-246063" algn="just">
              <a:buClr>
                <a:schemeClr val="bg2">
                  <a:lumMod val="60000"/>
                  <a:lumOff val="40000"/>
                </a:schemeClr>
              </a:buClr>
              <a:buSzPct val="95000"/>
              <a:buFont typeface="Wingdings" pitchFamily="2" charset="2"/>
              <a:buChar char="Ø"/>
              <a:defRPr/>
            </a:pPr>
            <a:endParaRPr lang="en-US" sz="2800" b="1" dirty="0" smtClean="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72</a:t>
            </a:fld>
            <a:endParaRPr lang="en-US"/>
          </a:p>
        </p:txBody>
      </p:sp>
      <p:graphicFrame>
        <p:nvGraphicFramePr>
          <p:cNvPr id="9" name="Diagram 8"/>
          <p:cNvGraphicFramePr/>
          <p:nvPr/>
        </p:nvGraphicFramePr>
        <p:xfrm>
          <a:off x="914400" y="2057400"/>
          <a:ext cx="7239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Connector 9"/>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1524000"/>
          </a:xfrm>
        </p:spPr>
        <p:txBody>
          <a:bodyPr>
            <a:noAutofit/>
          </a:bodyPr>
          <a:lstStyle/>
          <a:p>
            <a:pPr marL="449263" lvl="0" indent="-366713" algn="ctr"/>
            <a:r>
              <a:rPr lang="en-US" sz="5000" dirty="0" smtClean="0">
                <a:solidFill>
                  <a:srgbClr val="FFFF00"/>
                </a:solidFill>
                <a:cs typeface="Arial" pitchFamily="34" charset="0"/>
              </a:rPr>
              <a:t>SELECTION OF CLASSIFICATION APPROACH</a:t>
            </a:r>
            <a:endParaRPr lang="en-US" sz="5000" dirty="0" smtClean="0">
              <a:solidFill>
                <a:srgbClr val="FFFF00"/>
              </a:solidFill>
            </a:endParaRPr>
          </a:p>
        </p:txBody>
      </p:sp>
      <p:sp>
        <p:nvSpPr>
          <p:cNvPr id="7" name="Subtitle 6"/>
          <p:cNvSpPr>
            <a:spLocks noGrp="1"/>
          </p:cNvSpPr>
          <p:nvPr>
            <p:ph type="subTitle" idx="1"/>
          </p:nvPr>
        </p:nvSpPr>
        <p:spPr>
          <a:xfrm>
            <a:off x="0" y="1447800"/>
            <a:ext cx="8915400" cy="3886200"/>
          </a:xfrm>
        </p:spPr>
        <p:txBody>
          <a:bodyPr>
            <a:noAutofit/>
          </a:bodyPr>
          <a:lstStyle/>
          <a:p>
            <a:pPr marL="255588" lvl="1" indent="-246063"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Supervised Approach</a:t>
            </a:r>
          </a:p>
          <a:p>
            <a:pPr marL="914400" lvl="3" algn="just">
              <a:buSzPct val="90000"/>
              <a:buFont typeface="Wingdings" pitchFamily="2" charset="2"/>
              <a:buChar char="Ø"/>
            </a:pPr>
            <a:r>
              <a:rPr lang="en-US" sz="2800" b="1" dirty="0" smtClean="0">
                <a:latin typeface="Arial" pitchFamily="34" charset="0"/>
                <a:cs typeface="Arial" pitchFamily="34" charset="0"/>
              </a:rPr>
              <a:t>	Provides user defined classes which are assigned after cross verification</a:t>
            </a:r>
          </a:p>
          <a:p>
            <a:pPr marL="914400" lvl="3" algn="just">
              <a:buSzPct val="90000"/>
              <a:buFont typeface="Wingdings" pitchFamily="2" charset="2"/>
              <a:buChar char="Ø"/>
            </a:pPr>
            <a:r>
              <a:rPr lang="en-US" sz="2800" b="1" dirty="0" smtClean="0">
                <a:latin typeface="Arial" pitchFamily="34" charset="0"/>
                <a:cs typeface="Arial" pitchFamily="34" charset="0"/>
              </a:rPr>
              <a:t> 	Training data assists in classification of classes with least difference</a:t>
            </a:r>
          </a:p>
          <a:p>
            <a:pPr marL="914400" lvl="3" algn="just">
              <a:buSzPct val="90000"/>
              <a:buFont typeface="Wingdings" pitchFamily="2" charset="2"/>
              <a:buChar char="Ø"/>
            </a:pPr>
            <a:r>
              <a:rPr lang="en-US" sz="2800" b="1" dirty="0" smtClean="0">
                <a:latin typeface="Arial" pitchFamily="34" charset="0"/>
                <a:cs typeface="Arial" pitchFamily="34" charset="0"/>
              </a:rPr>
              <a:t> 	Method tends to be more reliable and produce more accurate results </a:t>
            </a:r>
          </a:p>
          <a:p>
            <a:pPr algn="just">
              <a:buSzPct val="90000"/>
              <a:buFont typeface="Wingdings" pitchFamily="2" charset="2"/>
              <a:buChar char="Ø"/>
            </a:pPr>
            <a:endParaRPr lang="en-US" sz="2800" dirty="0" smtClean="0"/>
          </a:p>
          <a:p>
            <a:pPr marL="1169988" lvl="3" indent="-246063" algn="just">
              <a:buClr>
                <a:schemeClr val="bg2">
                  <a:lumMod val="60000"/>
                  <a:lumOff val="40000"/>
                </a:schemeClr>
              </a:buClr>
              <a:buSzPct val="95000"/>
              <a:buFont typeface="Wingdings" pitchFamily="2" charset="2"/>
              <a:buChar char="Ø"/>
              <a:defRPr/>
            </a:pPr>
            <a:endParaRPr lang="en-US" sz="2800" b="1" dirty="0" smtClean="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73</a:t>
            </a:fld>
            <a:endParaRPr lang="en-US"/>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1524000"/>
          </a:xfrm>
        </p:spPr>
        <p:txBody>
          <a:bodyPr>
            <a:noAutofit/>
          </a:bodyPr>
          <a:lstStyle/>
          <a:p>
            <a:pPr marL="449263" lvl="0" indent="-366713" algn="ctr"/>
            <a:r>
              <a:rPr lang="en-US" sz="5000" dirty="0" smtClean="0">
                <a:solidFill>
                  <a:srgbClr val="FFFF00"/>
                </a:solidFill>
                <a:cs typeface="Arial" pitchFamily="34" charset="0"/>
              </a:rPr>
              <a:t>SELECTION OF CLASSIFICATION APPROACH</a:t>
            </a:r>
            <a:endParaRPr lang="en-US" sz="5000" dirty="0" smtClean="0">
              <a:solidFill>
                <a:srgbClr val="FFFF00"/>
              </a:solidFill>
            </a:endParaRPr>
          </a:p>
        </p:txBody>
      </p:sp>
      <p:sp>
        <p:nvSpPr>
          <p:cNvPr id="7" name="Subtitle 6"/>
          <p:cNvSpPr>
            <a:spLocks noGrp="1"/>
          </p:cNvSpPr>
          <p:nvPr>
            <p:ph type="subTitle" idx="1"/>
          </p:nvPr>
        </p:nvSpPr>
        <p:spPr>
          <a:xfrm>
            <a:off x="0" y="1447800"/>
            <a:ext cx="8915400" cy="4495800"/>
          </a:xfrm>
        </p:spPr>
        <p:txBody>
          <a:bodyPr>
            <a:noAutofit/>
          </a:bodyPr>
          <a:lstStyle/>
          <a:p>
            <a:pPr marL="255588" lvl="1" indent="-246063" algn="just">
              <a:buClr>
                <a:schemeClr val="bg2">
                  <a:lumMod val="60000"/>
                  <a:lumOff val="40000"/>
                </a:schemeClr>
              </a:buClr>
              <a:buSzPct val="91000"/>
              <a:buFont typeface="Wingdings" pitchFamily="2" charset="2"/>
              <a:buChar char="Ø"/>
            </a:pPr>
            <a:r>
              <a:rPr lang="en-US" sz="2800" b="1" dirty="0" smtClean="0">
                <a:latin typeface="Arial" pitchFamily="34" charset="0"/>
                <a:cs typeface="Arial" pitchFamily="34" charset="0"/>
              </a:rPr>
              <a:t>	Unsupervised Approach</a:t>
            </a:r>
          </a:p>
          <a:p>
            <a:pPr marL="914400" lvl="3" algn="just">
              <a:buSzPct val="90000"/>
              <a:buFont typeface="Wingdings" pitchFamily="2" charset="2"/>
              <a:buChar char="Ø"/>
            </a:pPr>
            <a:r>
              <a:rPr lang="en-US" sz="2800" b="1" dirty="0" smtClean="0">
                <a:latin typeface="Arial" pitchFamily="34" charset="0"/>
                <a:cs typeface="Arial" pitchFamily="34" charset="0"/>
              </a:rPr>
              <a:t>	More suitable in case of high-dimensional data and hierarchical feature representations </a:t>
            </a:r>
          </a:p>
          <a:p>
            <a:pPr marL="914400" lvl="3" algn="just">
              <a:buSzPct val="90000"/>
              <a:buFont typeface="Wingdings" pitchFamily="2" charset="2"/>
              <a:buChar char="Ø"/>
            </a:pPr>
            <a:r>
              <a:rPr lang="en-US" sz="2800" b="1" dirty="0" smtClean="0">
                <a:latin typeface="Arial" pitchFamily="34" charset="0"/>
                <a:cs typeface="Arial" pitchFamily="34" charset="0"/>
              </a:rPr>
              <a:t>	Does not suffice the aim of this thesis</a:t>
            </a:r>
          </a:p>
          <a:p>
            <a:pPr marL="914400" lvl="3" algn="just">
              <a:buSzPct val="90000"/>
            </a:pPr>
            <a:endParaRPr lang="en-US" sz="2800" b="1" dirty="0" smtClean="0">
              <a:latin typeface="Arial" pitchFamily="34" charset="0"/>
              <a:cs typeface="Arial" pitchFamily="34" charset="0"/>
            </a:endParaRPr>
          </a:p>
          <a:p>
            <a:pPr algn="just">
              <a:buSzPct val="90000"/>
              <a:buFont typeface="Wingdings" pitchFamily="2" charset="2"/>
              <a:buChar char="Ø"/>
            </a:pPr>
            <a:r>
              <a:rPr lang="en-US" sz="2800" b="1" dirty="0" smtClean="0">
                <a:latin typeface="Arial" pitchFamily="34" charset="0"/>
                <a:cs typeface="Arial" pitchFamily="34" charset="0"/>
              </a:rPr>
              <a:t>	Combined/Hybrid Unsupervised and Supervised Approach</a:t>
            </a:r>
          </a:p>
          <a:p>
            <a:pPr lvl="2" algn="just">
              <a:buClr>
                <a:schemeClr val="bg2">
                  <a:lumMod val="60000"/>
                  <a:lumOff val="40000"/>
                </a:schemeClr>
              </a:buClr>
              <a:buSzPct val="91000"/>
              <a:buFont typeface="Wingdings" pitchFamily="2" charset="2"/>
              <a:buChar char="Ø"/>
            </a:pPr>
            <a:endParaRPr lang="en-US" sz="2800" dirty="0" smtClean="0"/>
          </a:p>
          <a:p>
            <a:pPr marL="1169988" lvl="3" indent="-246063" algn="just">
              <a:buClr>
                <a:schemeClr val="bg2">
                  <a:lumMod val="60000"/>
                  <a:lumOff val="40000"/>
                </a:schemeClr>
              </a:buClr>
              <a:buSzPct val="95000"/>
              <a:buFont typeface="Wingdings" pitchFamily="2" charset="2"/>
              <a:buChar char="Ø"/>
              <a:defRPr/>
            </a:pPr>
            <a:endParaRPr lang="en-US" sz="2800" b="1" dirty="0" smtClean="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74</a:t>
            </a:fld>
            <a:endParaRPr lang="en-US"/>
          </a:p>
        </p:txBody>
      </p:sp>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dirty="0" smtClean="0">
                <a:solidFill>
                  <a:srgbClr val="FFFF00"/>
                </a:solidFill>
              </a:rPr>
              <a:t>MOTIVATION</a:t>
            </a:r>
            <a:endParaRPr lang="en-US" dirty="0">
              <a:solidFill>
                <a:srgbClr val="FFFF00"/>
              </a:solidFill>
            </a:endParaRPr>
          </a:p>
        </p:txBody>
      </p:sp>
      <p:sp>
        <p:nvSpPr>
          <p:cNvPr id="7" name="Subtitle 6"/>
          <p:cNvSpPr>
            <a:spLocks noGrp="1"/>
          </p:cNvSpPr>
          <p:nvPr>
            <p:ph type="subTitle" idx="1"/>
          </p:nvPr>
        </p:nvSpPr>
        <p:spPr>
          <a:xfrm>
            <a:off x="0" y="762000"/>
            <a:ext cx="8915400" cy="34290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Ultrasonic sonar sophisticated technology</a:t>
            </a:r>
          </a:p>
          <a:p>
            <a:pPr algn="just">
              <a:buFont typeface="Wingdings" pitchFamily="2" charset="2"/>
              <a:buChar char="Ø"/>
            </a:pPr>
            <a:r>
              <a:rPr lang="en-US" sz="2800" b="1" dirty="0" smtClean="0">
                <a:latin typeface="Arial" pitchFamily="34" charset="0"/>
                <a:cs typeface="Arial" pitchFamily="34" charset="0"/>
              </a:rPr>
              <a:t>	MTC was involved to ensure uninterrupted availability</a:t>
            </a:r>
          </a:p>
          <a:p>
            <a:pPr algn="just">
              <a:buFont typeface="Wingdings" pitchFamily="2" charset="2"/>
              <a:buChar char="Ø"/>
            </a:pPr>
            <a:r>
              <a:rPr lang="en-US" sz="2800" b="1" dirty="0" smtClean="0">
                <a:latin typeface="Arial" pitchFamily="34" charset="0"/>
                <a:cs typeface="Arial" pitchFamily="34" charset="0"/>
              </a:rPr>
              <a:t>	MTC had to undertake cyclic overhauling and systematic indigenous replacement</a:t>
            </a:r>
          </a:p>
          <a:p>
            <a:pPr algn="just">
              <a:buFont typeface="Wingdings" pitchFamily="2" charset="2"/>
              <a:buChar char="Ø"/>
            </a:pPr>
            <a:r>
              <a:rPr lang="en-US" sz="2800" b="1" dirty="0" smtClean="0">
                <a:latin typeface="Arial" pitchFamily="34" charset="0"/>
                <a:cs typeface="Arial" pitchFamily="34" charset="0"/>
              </a:rPr>
              <a:t>	Need for acquisition of actual ultrasonic signals</a:t>
            </a:r>
          </a:p>
          <a:p>
            <a:pPr algn="just"/>
            <a:endParaRPr lang="en-US" sz="2800" b="1" dirty="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75</a:t>
            </a:fld>
            <a:endParaRPr lang="en-US"/>
          </a:p>
        </p:txBody>
      </p:sp>
      <p:pic>
        <p:nvPicPr>
          <p:cNvPr id="63490" name="Picture 2" descr="https://encrypted-tbn2.gstatic.com/images?q=tbn:ANd9GcQaSPIxO1wYHm4L_baJLGdc53n9cIHrs8uSNbjBpZ3-EhVuJLuaNA"/>
          <p:cNvPicPr>
            <a:picLocks noChangeAspect="1" noChangeArrowheads="1"/>
          </p:cNvPicPr>
          <p:nvPr/>
        </p:nvPicPr>
        <p:blipFill>
          <a:blip r:embed="rId3" cstate="print"/>
          <a:srcRect/>
          <a:stretch>
            <a:fillRect/>
          </a:stretch>
        </p:blipFill>
        <p:spPr bwMode="auto">
          <a:xfrm>
            <a:off x="914400" y="4191000"/>
            <a:ext cx="7315200" cy="2076451"/>
          </a:xfrm>
          <a:prstGeom prst="rect">
            <a:avLst/>
          </a:prstGeom>
          <a:noFill/>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dirty="0" smtClean="0">
                <a:solidFill>
                  <a:srgbClr val="FFFF00"/>
                </a:solidFill>
              </a:rPr>
              <a:t>MOTIVATION</a:t>
            </a:r>
            <a:endParaRPr lang="en-US" dirty="0">
              <a:solidFill>
                <a:srgbClr val="FFFF00"/>
              </a:solidFill>
            </a:endParaRPr>
          </a:p>
        </p:txBody>
      </p:sp>
      <p:sp>
        <p:nvSpPr>
          <p:cNvPr id="7" name="Subtitle 6"/>
          <p:cNvSpPr>
            <a:spLocks noGrp="1"/>
          </p:cNvSpPr>
          <p:nvPr>
            <p:ph type="subTitle" idx="1"/>
          </p:nvPr>
        </p:nvSpPr>
        <p:spPr>
          <a:xfrm>
            <a:off x="0" y="762000"/>
            <a:ext cx="8915400" cy="28956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UW System Simulation Lab at WE School of PNS KARSAZ and MTC</a:t>
            </a:r>
          </a:p>
          <a:p>
            <a:pPr algn="just">
              <a:buFont typeface="Wingdings" pitchFamily="2" charset="2"/>
              <a:buChar char="Ø"/>
            </a:pPr>
            <a:r>
              <a:rPr lang="en-US" sz="2800" b="1" dirty="0" smtClean="0">
                <a:latin typeface="Arial" pitchFamily="34" charset="0"/>
                <a:cs typeface="Arial" pitchFamily="34" charset="0"/>
              </a:rPr>
              <a:t>	MTC liked the idea of classification of sonar echoes</a:t>
            </a:r>
          </a:p>
          <a:p>
            <a:pPr algn="just">
              <a:buFont typeface="Wingdings" pitchFamily="2" charset="2"/>
              <a:buChar char="Ø"/>
            </a:pPr>
            <a:r>
              <a:rPr lang="en-US" sz="2800" b="1" dirty="0" smtClean="0">
                <a:latin typeface="Arial" pitchFamily="34" charset="0"/>
                <a:cs typeface="Arial" pitchFamily="34" charset="0"/>
              </a:rPr>
              <a:t>	MTC team to provide the required data and interested in using the research results </a:t>
            </a:r>
          </a:p>
          <a:p>
            <a:pPr algn="just"/>
            <a:endParaRPr lang="en-US" sz="2800" b="1" dirty="0" smtClean="0">
              <a:latin typeface="Arial" pitchFamily="34" charset="0"/>
              <a:cs typeface="Arial" pitchFamily="34" charset="0"/>
            </a:endParaRPr>
          </a:p>
          <a:p>
            <a:pPr algn="just"/>
            <a:endParaRPr lang="en-US" sz="2800" b="1" dirty="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76</a:t>
            </a:fld>
            <a:endParaRPr lang="en-US"/>
          </a:p>
        </p:txBody>
      </p:sp>
      <p:pic>
        <p:nvPicPr>
          <p:cNvPr id="9" name="Picture 8" descr="N:\All MS Thesis 19Nov\Karsaz Pics and sound CD\ATS MORE PICS\11012011032.jpg"/>
          <p:cNvPicPr/>
          <p:nvPr/>
        </p:nvPicPr>
        <p:blipFill rotWithShape="1">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l="7109" t="19730" r="12191" b="9477"/>
          <a:stretch/>
        </p:blipFill>
        <p:spPr bwMode="auto">
          <a:xfrm>
            <a:off x="914400" y="4038600"/>
            <a:ext cx="3505200" cy="2438400"/>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pic>
        <p:nvPicPr>
          <p:cNvPr id="10" name="Picture 9" descr="N:\All MS Thesis 19Nov\Karsaz Pics and sound CD\IMG_2536.jpg"/>
          <p:cNvPicPr/>
          <p:nvPr/>
        </p:nvPicPr>
        <p:blipFill rotWithShape="1">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l="1596" t="14706" r="1307" b="6340"/>
          <a:stretch/>
        </p:blipFill>
        <p:spPr bwMode="auto">
          <a:xfrm>
            <a:off x="4724400" y="4038600"/>
            <a:ext cx="3505200" cy="2438400"/>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cxnSp>
        <p:nvCxnSpPr>
          <p:cNvPr id="11" name="Straight Connector 10"/>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dirty="0" smtClean="0">
                <a:solidFill>
                  <a:srgbClr val="FFFF00"/>
                </a:solidFill>
              </a:rPr>
              <a:t>MOTIVATION</a:t>
            </a:r>
            <a:endParaRPr lang="en-US" dirty="0">
              <a:solidFill>
                <a:srgbClr val="FFFF00"/>
              </a:solidFill>
            </a:endParaRPr>
          </a:p>
        </p:txBody>
      </p:sp>
      <p:sp>
        <p:nvSpPr>
          <p:cNvPr id="7" name="Subtitle 6"/>
          <p:cNvSpPr>
            <a:spLocks noGrp="1"/>
          </p:cNvSpPr>
          <p:nvPr>
            <p:ph type="subTitle" idx="1"/>
          </p:nvPr>
        </p:nvSpPr>
        <p:spPr>
          <a:xfrm>
            <a:off x="0" y="762000"/>
            <a:ext cx="9144000" cy="35052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Cdr Dr Tariq </a:t>
            </a:r>
            <a:r>
              <a:rPr lang="en-US" sz="2800" b="1" dirty="0" err="1" smtClean="0">
                <a:latin typeface="Arial" pitchFamily="34" charset="0"/>
                <a:cs typeface="Arial" pitchFamily="34" charset="0"/>
              </a:rPr>
              <a:t>Mairaj</a:t>
            </a:r>
            <a:r>
              <a:rPr lang="en-US" sz="2800" b="1" dirty="0" smtClean="0">
                <a:latin typeface="Arial" pitchFamily="34" charset="0"/>
                <a:cs typeface="Arial" pitchFamily="34" charset="0"/>
              </a:rPr>
              <a:t> PN is an NDT expert </a:t>
            </a:r>
          </a:p>
          <a:p>
            <a:pPr algn="just">
              <a:buFont typeface="Wingdings" pitchFamily="2" charset="2"/>
              <a:buChar char="Ø"/>
            </a:pPr>
            <a:r>
              <a:rPr lang="en-US" sz="2800" b="1" dirty="0" smtClean="0">
                <a:latin typeface="Arial" pitchFamily="34" charset="0"/>
                <a:cs typeface="Arial" pitchFamily="34" charset="0"/>
              </a:rPr>
              <a:t>	Need and availability of expertise and data motivated to investigate efficacy</a:t>
            </a:r>
          </a:p>
          <a:p>
            <a:pPr algn="just">
              <a:buFont typeface="Wingdings" pitchFamily="2" charset="2"/>
              <a:buChar char="Ø"/>
            </a:pPr>
            <a:r>
              <a:rPr lang="en-US" sz="2800" b="1" dirty="0" smtClean="0">
                <a:latin typeface="Arial" pitchFamily="34" charset="0"/>
                <a:cs typeface="Arial" pitchFamily="34" charset="0"/>
              </a:rPr>
              <a:t>	</a:t>
            </a:r>
            <a:r>
              <a:rPr lang="en-US" sz="2800" dirty="0" smtClean="0"/>
              <a:t> </a:t>
            </a:r>
            <a:r>
              <a:rPr lang="en-US" sz="2800" b="1" dirty="0" smtClean="0">
                <a:latin typeface="Arial" pitchFamily="34" charset="0"/>
                <a:cs typeface="Arial" pitchFamily="34" charset="0"/>
              </a:rPr>
              <a:t>Acquired ultrasonic sonar data was read for its efficacy</a:t>
            </a:r>
          </a:p>
          <a:p>
            <a:pPr algn="just">
              <a:buFont typeface="Wingdings" pitchFamily="2" charset="2"/>
              <a:buChar char="Ø"/>
            </a:pPr>
            <a:r>
              <a:rPr lang="en-US" sz="2800" b="1" dirty="0" smtClean="0">
                <a:latin typeface="Arial" pitchFamily="34" charset="0"/>
                <a:cs typeface="Arial" pitchFamily="34" charset="0"/>
              </a:rPr>
              <a:t>	MCMV sonar data uploaded onto computer system 1</a:t>
            </a:r>
            <a:r>
              <a:rPr lang="en-US" sz="2800" b="1" baseline="30000" dirty="0" smtClean="0">
                <a:latin typeface="Arial" pitchFamily="34" charset="0"/>
                <a:cs typeface="Arial" pitchFamily="34" charset="0"/>
              </a:rPr>
              <a:t>st</a:t>
            </a:r>
            <a:r>
              <a:rPr lang="en-US" sz="2800" b="1" dirty="0" smtClean="0">
                <a:latin typeface="Arial" pitchFamily="34" charset="0"/>
                <a:cs typeface="Arial" pitchFamily="34" charset="0"/>
              </a:rPr>
              <a:t> time in PN</a:t>
            </a:r>
            <a:endParaRPr lang="en-US" sz="2800" b="1" dirty="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77</a:t>
            </a:fld>
            <a:endParaRPr lang="en-US"/>
          </a:p>
        </p:txBody>
      </p:sp>
      <p:pic>
        <p:nvPicPr>
          <p:cNvPr id="60418" name="Picture 2" descr="https://encrypted-tbn0.gstatic.com/images?q=tbn:ANd9GcQZXYtCZXl8OHej292ka40PirvHhBOPH1XrQmx6z03bY3WPNwi_CJ9tDwR-"/>
          <p:cNvPicPr>
            <a:picLocks noChangeAspect="1" noChangeArrowheads="1"/>
          </p:cNvPicPr>
          <p:nvPr/>
        </p:nvPicPr>
        <p:blipFill>
          <a:blip r:embed="rId3" cstate="print"/>
          <a:srcRect/>
          <a:stretch>
            <a:fillRect/>
          </a:stretch>
        </p:blipFill>
        <p:spPr bwMode="auto">
          <a:xfrm>
            <a:off x="914400" y="4343400"/>
            <a:ext cx="3505200" cy="1847851"/>
          </a:xfrm>
          <a:prstGeom prst="rect">
            <a:avLst/>
          </a:prstGeom>
          <a:noFill/>
        </p:spPr>
      </p:pic>
      <p:pic>
        <p:nvPicPr>
          <p:cNvPr id="60420" name="Picture 4" descr="https://encrypted-tbn1.gstatic.com/images?q=tbn:ANd9GcQzAus9j8aXsE7BoKPYBySgElkCNR7uTZDHHmjw8_hnDt_Po40a_w"/>
          <p:cNvPicPr>
            <a:picLocks noChangeAspect="1" noChangeArrowheads="1"/>
          </p:cNvPicPr>
          <p:nvPr/>
        </p:nvPicPr>
        <p:blipFill>
          <a:blip r:embed="rId4" cstate="print"/>
          <a:srcRect/>
          <a:stretch>
            <a:fillRect/>
          </a:stretch>
        </p:blipFill>
        <p:spPr bwMode="auto">
          <a:xfrm>
            <a:off x="4724400" y="4343400"/>
            <a:ext cx="3505200" cy="1828800"/>
          </a:xfrm>
          <a:prstGeom prst="rect">
            <a:avLst/>
          </a:prstGeom>
          <a:noFill/>
        </p:spPr>
      </p:pic>
      <p:cxnSp>
        <p:nvCxnSpPr>
          <p:cNvPr id="9" name="Straight Connector 8"/>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rPr>
              <a:t>ACQUISITION</a:t>
            </a:r>
            <a:r>
              <a:rPr lang="en-US" sz="5400" dirty="0" smtClean="0">
                <a:solidFill>
                  <a:srgbClr val="FFFF00"/>
                </a:solidFill>
              </a:rPr>
              <a:t> OF UW SIGNALS</a:t>
            </a:r>
            <a:endParaRPr lang="en-US" sz="5000" dirty="0" smtClean="0">
              <a:solidFill>
                <a:srgbClr val="FFFF00"/>
              </a:solidFill>
            </a:endParaRPr>
          </a:p>
        </p:txBody>
      </p:sp>
      <p:sp>
        <p:nvSpPr>
          <p:cNvPr id="7" name="Subtitle 6"/>
          <p:cNvSpPr>
            <a:spLocks noGrp="1"/>
          </p:cNvSpPr>
          <p:nvPr>
            <p:ph type="subTitle" idx="1"/>
          </p:nvPr>
        </p:nvSpPr>
        <p:spPr>
          <a:xfrm>
            <a:off x="0" y="762000"/>
            <a:ext cx="3962400" cy="57150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a:t>
            </a:r>
          </a:p>
          <a:p>
            <a:pPr algn="just">
              <a:buFont typeface="Wingdings" pitchFamily="2" charset="2"/>
              <a:buChar char="Ø"/>
            </a:pPr>
            <a:r>
              <a:rPr lang="en-US" sz="2800" b="1" dirty="0" smtClean="0">
                <a:latin typeface="Arial" pitchFamily="34" charset="0"/>
                <a:cs typeface="Arial" pitchFamily="34" charset="0"/>
              </a:rPr>
              <a:t> 	MCMVs fitted with short range ultrasonic sonar namely DUBM-21D</a:t>
            </a:r>
          </a:p>
          <a:p>
            <a:pPr algn="just">
              <a:buFont typeface="Wingdings" pitchFamily="2" charset="2"/>
              <a:buChar char="Ø"/>
            </a:pPr>
            <a:r>
              <a:rPr lang="en-US" sz="2800" b="1" dirty="0" smtClean="0">
                <a:latin typeface="Arial" pitchFamily="34" charset="0"/>
                <a:cs typeface="Arial" pitchFamily="34" charset="0"/>
              </a:rPr>
              <a:t>	DUBM-21D has separate detection and classifier arrays</a:t>
            </a:r>
          </a:p>
          <a:p>
            <a:pPr algn="just"/>
            <a:endParaRPr lang="en-US" sz="2800" b="1" dirty="0" smtClean="0">
              <a:latin typeface="Arial" pitchFamily="34" charset="0"/>
              <a:cs typeface="Arial" pitchFamily="34" charset="0"/>
            </a:endParaRPr>
          </a:p>
          <a:p>
            <a:pPr marL="1169988" lvl="3" indent="-246063" algn="just">
              <a:buClr>
                <a:schemeClr val="bg2">
                  <a:lumMod val="60000"/>
                  <a:lumOff val="40000"/>
                </a:schemeClr>
              </a:buClr>
              <a:buSzPct val="95000"/>
              <a:buFont typeface="Wingdings" pitchFamily="2" charset="2"/>
              <a:buChar char="Ø"/>
              <a:defRPr/>
            </a:pPr>
            <a:endParaRPr lang="en-US" sz="2800" b="1" dirty="0" smtClean="0">
              <a:latin typeface="Arial" pitchFamily="34" charset="0"/>
              <a:cs typeface="Arial" pitchFamily="34" charset="0"/>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78</a:t>
            </a:fld>
            <a:endParaRPr lang="en-US"/>
          </a:p>
        </p:txBody>
      </p:sp>
      <p:pic>
        <p:nvPicPr>
          <p:cNvPr id="9" name="Picture 8"/>
          <p:cNvPicPr>
            <a:picLocks noChangeAspect="1" noChangeArrowheads="1"/>
          </p:cNvPicPr>
          <p:nvPr/>
        </p:nvPicPr>
        <p:blipFill>
          <a:blip r:embed="rId2" cstate="print"/>
          <a:srcRect/>
          <a:stretch>
            <a:fillRect/>
          </a:stretch>
        </p:blipFill>
        <p:spPr bwMode="auto">
          <a:xfrm rot="10800000">
            <a:off x="3962400" y="804446"/>
            <a:ext cx="5181600" cy="5446059"/>
          </a:xfrm>
          <a:prstGeom prst="rect">
            <a:avLst/>
          </a:prstGeom>
          <a:noFill/>
          <a:ln w="9525">
            <a:noFill/>
            <a:miter lim="800000"/>
            <a:headEnd/>
            <a:tailEnd/>
          </a:ln>
          <a:effectLst/>
        </p:spPr>
      </p:pic>
      <p:sp>
        <p:nvSpPr>
          <p:cNvPr id="10" name="TextBox 2"/>
          <p:cNvSpPr txBox="1"/>
          <p:nvPr/>
        </p:nvSpPr>
        <p:spPr>
          <a:xfrm>
            <a:off x="3461658" y="6172200"/>
            <a:ext cx="5867400" cy="36933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t>SONAR DUBM-21D</a:t>
            </a:r>
            <a:endParaRPr lang="en-US" b="1" dirty="0"/>
          </a:p>
        </p:txBody>
      </p:sp>
      <p:sp>
        <p:nvSpPr>
          <p:cNvPr id="11" name="TextBox 4"/>
          <p:cNvSpPr txBox="1"/>
          <p:nvPr/>
        </p:nvSpPr>
        <p:spPr>
          <a:xfrm>
            <a:off x="5410200" y="3733800"/>
            <a:ext cx="1447800" cy="646331"/>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solidFill>
                  <a:srgbClr val="FF0000"/>
                </a:solidFill>
              </a:rPr>
              <a:t>Classifier</a:t>
            </a:r>
          </a:p>
          <a:p>
            <a:pPr algn="ctr"/>
            <a:r>
              <a:rPr lang="en-US" b="1" dirty="0" smtClean="0">
                <a:solidFill>
                  <a:srgbClr val="FF0000"/>
                </a:solidFill>
              </a:rPr>
              <a:t>Array</a:t>
            </a:r>
            <a:endParaRPr lang="en-US" b="1" dirty="0">
              <a:solidFill>
                <a:srgbClr val="FF0000"/>
              </a:solidFill>
            </a:endParaRPr>
          </a:p>
        </p:txBody>
      </p:sp>
      <p:sp>
        <p:nvSpPr>
          <p:cNvPr id="12" name="TextBox 5"/>
          <p:cNvSpPr txBox="1"/>
          <p:nvPr/>
        </p:nvSpPr>
        <p:spPr>
          <a:xfrm>
            <a:off x="5105400" y="5486400"/>
            <a:ext cx="1828800" cy="646331"/>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solidFill>
                  <a:srgbClr val="FF0000"/>
                </a:solidFill>
              </a:rPr>
              <a:t>Detector</a:t>
            </a:r>
          </a:p>
          <a:p>
            <a:pPr algn="ctr"/>
            <a:r>
              <a:rPr lang="en-US" b="1" dirty="0" smtClean="0">
                <a:solidFill>
                  <a:srgbClr val="FF0000"/>
                </a:solidFill>
              </a:rPr>
              <a:t>Array</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rPr>
              <a:t>ACQUISITION</a:t>
            </a:r>
            <a:r>
              <a:rPr lang="en-US" sz="5400" dirty="0" smtClean="0">
                <a:solidFill>
                  <a:srgbClr val="FFFF00"/>
                </a:solidFill>
              </a:rPr>
              <a:t> OF UW SIGNALS</a:t>
            </a:r>
            <a:endParaRPr lang="en-US" sz="5000" dirty="0" smtClean="0">
              <a:solidFill>
                <a:srgbClr val="FFFF00"/>
              </a:solidFill>
            </a:endParaRP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79</a:t>
            </a:fld>
            <a:endParaRPr lang="en-US"/>
          </a:p>
        </p:txBody>
      </p:sp>
      <p:pic>
        <p:nvPicPr>
          <p:cNvPr id="10" name="Picture 9"/>
          <p:cNvPicPr>
            <a:picLocks noChangeAspect="1" noChangeArrowheads="1"/>
          </p:cNvPicPr>
          <p:nvPr/>
        </p:nvPicPr>
        <p:blipFill>
          <a:blip r:embed="rId3" cstate="print"/>
          <a:srcRect/>
          <a:stretch>
            <a:fillRect/>
          </a:stretch>
        </p:blipFill>
        <p:spPr bwMode="auto">
          <a:xfrm>
            <a:off x="0" y="897522"/>
            <a:ext cx="9144000" cy="4969877"/>
          </a:xfrm>
          <a:prstGeom prst="rect">
            <a:avLst/>
          </a:prstGeom>
          <a:noFill/>
          <a:ln w="9525">
            <a:noFill/>
            <a:miter lim="800000"/>
            <a:headEnd/>
            <a:tailEnd/>
          </a:ln>
          <a:effectLst/>
        </p:spPr>
      </p:pic>
      <p:cxnSp>
        <p:nvCxnSpPr>
          <p:cNvPr id="11" name="Straight Connector 10"/>
          <p:cNvCxnSpPr/>
          <p:nvPr/>
        </p:nvCxnSpPr>
        <p:spPr>
          <a:xfrm>
            <a:off x="0" y="897523"/>
            <a:ext cx="441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1714500" y="2612023"/>
            <a:ext cx="3429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29"/>
          <p:cNvSpPr txBox="1"/>
          <p:nvPr/>
        </p:nvSpPr>
        <p:spPr>
          <a:xfrm>
            <a:off x="1143000" y="5955268"/>
            <a:ext cx="6781800" cy="36933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latin typeface="Arial" pitchFamily="34" charset="0"/>
                <a:cs typeface="Arial" pitchFamily="34" charset="0"/>
              </a:rPr>
              <a:t>An MCMV with basic detection and classification ranges</a:t>
            </a:r>
            <a:endParaRPr lang="en-US" b="1" dirty="0">
              <a:latin typeface="Arial" pitchFamily="34" charset="0"/>
              <a:cs typeface="Arial" pitchFamily="34" charset="0"/>
            </a:endParaRPr>
          </a:p>
        </p:txBody>
      </p:sp>
      <p:cxnSp>
        <p:nvCxnSpPr>
          <p:cNvPr id="14" name="Straight Connector 13"/>
          <p:cNvCxnSpPr/>
          <p:nvPr/>
        </p:nvCxnSpPr>
        <p:spPr>
          <a:xfrm>
            <a:off x="0" y="5867400"/>
            <a:ext cx="9144000" cy="0"/>
          </a:xfrm>
          <a:prstGeom prst="line">
            <a:avLst/>
          </a:prstGeom>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a:off x="0" y="897523"/>
            <a:ext cx="9144000" cy="0"/>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rot="5400000">
            <a:off x="-2484938" y="3382461"/>
            <a:ext cx="4969877" cy="0"/>
          </a:xfrm>
          <a:prstGeom prst="line">
            <a:avLst/>
          </a:prstGeom>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rot="5400000">
            <a:off x="6896100" y="3145423"/>
            <a:ext cx="4495800" cy="0"/>
          </a:xfrm>
          <a:prstGeom prst="line">
            <a:avLst/>
          </a:prstGeom>
        </p:spPr>
        <p:style>
          <a:lnRef idx="3">
            <a:schemeClr val="dk1"/>
          </a:lnRef>
          <a:fillRef idx="0">
            <a:schemeClr val="dk1"/>
          </a:fillRef>
          <a:effectRef idx="2">
            <a:schemeClr val="dk1"/>
          </a:effectRef>
          <a:fontRef idx="minor">
            <a:schemeClr val="tx1"/>
          </a:fontRef>
        </p:style>
      </p:cxnSp>
      <p:cxnSp>
        <p:nvCxnSpPr>
          <p:cNvPr id="25" name="Straight Connector 24"/>
          <p:cNvCxnSpPr/>
          <p:nvPr/>
        </p:nvCxnSpPr>
        <p:spPr>
          <a:xfrm rot="5400000">
            <a:off x="6659062" y="3399339"/>
            <a:ext cx="4969877"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457200" y="6188075"/>
            <a:ext cx="8229600" cy="517525"/>
          </a:xfrm>
        </p:spPr>
        <p:txBody>
          <a:bodyPr/>
          <a:lstStyle/>
          <a:p>
            <a:r>
              <a:rPr lang="en-US" sz="3600" b="1" dirty="0" smtClean="0">
                <a:solidFill>
                  <a:srgbClr val="FF0000"/>
                </a:solidFill>
              </a:rPr>
              <a:t>PAP-104                             DIVER</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cxnSp>
        <p:nvCxnSpPr>
          <p:cNvPr id="11" name="Straight Connector 10"/>
          <p:cNvCxnSpPr/>
          <p:nvPr/>
        </p:nvCxnSpPr>
        <p:spPr>
          <a:xfrm>
            <a:off x="914400" y="10668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rot="5400000">
            <a:off x="-1638300"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rot="5400000">
            <a:off x="5676899"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a:off x="914400" y="6172200"/>
            <a:ext cx="7315200" cy="0"/>
          </a:xfrm>
          <a:prstGeom prst="line">
            <a:avLst/>
          </a:prstGeom>
          <a:ln/>
        </p:spPr>
        <p:style>
          <a:lnRef idx="3">
            <a:schemeClr val="dk1"/>
          </a:lnRef>
          <a:fillRef idx="0">
            <a:schemeClr val="dk1"/>
          </a:fillRef>
          <a:effectRef idx="2">
            <a:schemeClr val="dk1"/>
          </a:effectRef>
          <a:fontRef idx="minor">
            <a:schemeClr val="tx1"/>
          </a:fontRef>
        </p:style>
      </p:cxnSp>
      <p:sp>
        <p:nvSpPr>
          <p:cNvPr id="19"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MOTIVATION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pic>
        <p:nvPicPr>
          <p:cNvPr id="18" name="Picture 5"/>
          <p:cNvPicPr>
            <a:picLocks noChangeAspect="1" noChangeArrowheads="1"/>
          </p:cNvPicPr>
          <p:nvPr/>
        </p:nvPicPr>
        <p:blipFill>
          <a:blip r:embed="rId3" cstate="print"/>
          <a:srcRect/>
          <a:stretch>
            <a:fillRect/>
          </a:stretch>
        </p:blipFill>
        <p:spPr bwMode="auto">
          <a:xfrm>
            <a:off x="4572000" y="1064502"/>
            <a:ext cx="3657600" cy="5107698"/>
          </a:xfrm>
          <a:prstGeom prst="rect">
            <a:avLst/>
          </a:prstGeom>
          <a:noFill/>
          <a:ln w="9525">
            <a:noFill/>
            <a:miter lim="800000"/>
            <a:headEnd/>
            <a:tailEnd/>
          </a:ln>
          <a:effectLst/>
        </p:spPr>
      </p:pic>
      <p:pic>
        <p:nvPicPr>
          <p:cNvPr id="20" name="Picture 2" descr="D:\MSEE(COMM)\THESIS\ndt pics\pap.jpg"/>
          <p:cNvPicPr>
            <a:picLocks noChangeAspect="1" noChangeArrowheads="1"/>
          </p:cNvPicPr>
          <p:nvPr/>
        </p:nvPicPr>
        <p:blipFill>
          <a:blip r:embed="rId4" cstate="print"/>
          <a:srcRect/>
          <a:stretch>
            <a:fillRect/>
          </a:stretch>
        </p:blipFill>
        <p:spPr bwMode="auto">
          <a:xfrm>
            <a:off x="914400" y="1066800"/>
            <a:ext cx="3657600" cy="5095875"/>
          </a:xfrm>
          <a:prstGeom prst="rect">
            <a:avLst/>
          </a:prstGeom>
          <a:noFill/>
        </p:spPr>
      </p:pic>
      <p:cxnSp>
        <p:nvCxnSpPr>
          <p:cNvPr id="21" name="Straight Connector 20"/>
          <p:cNvCxnSpPr/>
          <p:nvPr/>
        </p:nvCxnSpPr>
        <p:spPr>
          <a:xfrm>
            <a:off x="914401" y="10668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rot="5400000">
            <a:off x="-1638299"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23" name="Straight Connector 22"/>
          <p:cNvCxnSpPr/>
          <p:nvPr/>
        </p:nvCxnSpPr>
        <p:spPr>
          <a:xfrm rot="5400000">
            <a:off x="5676900" y="3619500"/>
            <a:ext cx="5105400" cy="0"/>
          </a:xfrm>
          <a:prstGeom prst="line">
            <a:avLst/>
          </a:prstGeom>
          <a:ln/>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a:off x="914401" y="6172200"/>
            <a:ext cx="7315200" cy="0"/>
          </a:xfrm>
          <a:prstGeom prst="line">
            <a:avLst/>
          </a:prstGeom>
          <a:ln/>
        </p:spPr>
        <p:style>
          <a:lnRef idx="3">
            <a:schemeClr val="dk1"/>
          </a:lnRef>
          <a:fillRef idx="0">
            <a:schemeClr val="dk1"/>
          </a:fillRef>
          <a:effectRef idx="2">
            <a:schemeClr val="dk1"/>
          </a:effectRef>
          <a:fontRef idx="minor">
            <a:schemeClr val="tx1"/>
          </a:fontRef>
        </p:style>
      </p:cxnSp>
      <p:cxnSp>
        <p:nvCxnSpPr>
          <p:cNvPr id="25" name="Straight Connector 24"/>
          <p:cNvCxnSpPr/>
          <p:nvPr/>
        </p:nvCxnSpPr>
        <p:spPr>
          <a:xfrm rot="5400000">
            <a:off x="2004310" y="3619500"/>
            <a:ext cx="5105400" cy="0"/>
          </a:xfrm>
          <a:prstGeom prst="line">
            <a:avLst/>
          </a:prstGeom>
          <a:ln/>
        </p:spPr>
        <p:style>
          <a:lnRef idx="3">
            <a:schemeClr val="dk1"/>
          </a:lnRef>
          <a:fillRef idx="0">
            <a:schemeClr val="dk1"/>
          </a:fillRef>
          <a:effectRef idx="2">
            <a:schemeClr val="dk1"/>
          </a:effectRef>
          <a:fontRef idx="minor">
            <a:schemeClr val="tx1"/>
          </a:fontRef>
        </p:style>
      </p:cxnSp>
      <p:sp>
        <p:nvSpPr>
          <p:cNvPr id="26" name="Cloud Callout 25"/>
          <p:cNvSpPr/>
          <p:nvPr/>
        </p:nvSpPr>
        <p:spPr>
          <a:xfrm>
            <a:off x="1905000" y="1219200"/>
            <a:ext cx="5334000" cy="4191000"/>
          </a:xfrm>
          <a:prstGeom prst="cloudCallout">
            <a:avLst/>
          </a:prstGeom>
          <a:solidFill>
            <a:schemeClr val="accent3">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Risky operations</a:t>
            </a:r>
            <a:endParaRPr lang="en-US" sz="4400" b="1" dirty="0">
              <a:solidFill>
                <a:srgbClr val="FF0000"/>
              </a:solidFill>
            </a:endParaRPr>
          </a:p>
        </p:txBody>
      </p:sp>
      <p:cxnSp>
        <p:nvCxnSpPr>
          <p:cNvPr id="17" name="Straight Connector 16"/>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fontScale="90000"/>
          </a:bodyPr>
          <a:lstStyle/>
          <a:p>
            <a:pPr marL="449263" indent="-366713" algn="ctr"/>
            <a:r>
              <a:rPr lang="en-US" sz="5000" dirty="0" smtClean="0">
                <a:solidFill>
                  <a:srgbClr val="FFFF00"/>
                </a:solidFill>
              </a:rPr>
              <a:t>ACQUISITION</a:t>
            </a:r>
            <a:r>
              <a:rPr lang="en-US" sz="5400" dirty="0" smtClean="0">
                <a:solidFill>
                  <a:srgbClr val="FFFF00"/>
                </a:solidFill>
              </a:rPr>
              <a:t> OF UW SIGNALS</a:t>
            </a:r>
            <a:endParaRPr lang="en-US" sz="5000" dirty="0" smtClean="0">
              <a:solidFill>
                <a:srgbClr val="FFFF00"/>
              </a:solidFill>
            </a:endParaRPr>
          </a:p>
        </p:txBody>
      </p:sp>
      <p:sp>
        <p:nvSpPr>
          <p:cNvPr id="7" name="Subtitle 6"/>
          <p:cNvSpPr>
            <a:spLocks noGrp="1"/>
          </p:cNvSpPr>
          <p:nvPr>
            <p:ph type="subTitle" idx="1"/>
          </p:nvPr>
        </p:nvSpPr>
        <p:spPr>
          <a:xfrm>
            <a:off x="0" y="762000"/>
            <a:ext cx="5105400" cy="5334000"/>
          </a:xfrm>
        </p:spPr>
        <p:txBody>
          <a:bodyPr>
            <a:noAutofit/>
          </a:bodyPr>
          <a:lstStyle/>
          <a:p>
            <a:pPr algn="just">
              <a:buFont typeface="Wingdings" pitchFamily="2" charset="2"/>
              <a:buChar char="Ø"/>
            </a:pPr>
            <a:r>
              <a:rPr lang="en-US" sz="2800" b="1" dirty="0" smtClean="0">
                <a:latin typeface="Arial" pitchFamily="34" charset="0"/>
                <a:cs typeface="Arial" pitchFamily="34" charset="0"/>
              </a:rPr>
              <a:t>	</a:t>
            </a:r>
          </a:p>
          <a:p>
            <a:pPr algn="just">
              <a:buFont typeface="Wingdings" pitchFamily="2" charset="2"/>
              <a:buChar char="Ø"/>
            </a:pPr>
            <a:r>
              <a:rPr lang="en-US" sz="2800" b="1" dirty="0" smtClean="0">
                <a:latin typeface="Arial" pitchFamily="34" charset="0"/>
                <a:cs typeface="Arial" pitchFamily="34" charset="0"/>
              </a:rPr>
              <a:t>	Placed at a distance of approx 1500 meters in partly submerged condition</a:t>
            </a:r>
          </a:p>
          <a:p>
            <a:pPr algn="just">
              <a:buFont typeface="Wingdings" pitchFamily="2" charset="2"/>
              <a:buChar char="Ø"/>
            </a:pPr>
            <a:r>
              <a:rPr lang="en-US" sz="2800" b="1" dirty="0" smtClean="0">
                <a:latin typeface="Arial" pitchFamily="34" charset="0"/>
                <a:cs typeface="Arial" pitchFamily="34" charset="0"/>
              </a:rPr>
              <a:t>	Placement of objects is well outside the classification range</a:t>
            </a:r>
          </a:p>
          <a:p>
            <a:pPr algn="just">
              <a:buFont typeface="Wingdings" pitchFamily="2" charset="2"/>
              <a:buChar char="Ø"/>
            </a:pPr>
            <a:r>
              <a:rPr lang="en-US" sz="2800" dirty="0" smtClean="0"/>
              <a:t>	</a:t>
            </a:r>
            <a:r>
              <a:rPr lang="en-US" sz="2800" b="1" dirty="0" smtClean="0">
                <a:latin typeface="Arial" pitchFamily="34" charset="0"/>
                <a:cs typeface="Arial" pitchFamily="34" charset="0"/>
              </a:rPr>
              <a:t>Echoes from detection array captured through AD converter</a:t>
            </a:r>
          </a:p>
        </p:txBody>
      </p:sp>
      <p:sp>
        <p:nvSpPr>
          <p:cNvPr id="8" name="Footer Placeholder 3"/>
          <p:cNvSpPr>
            <a:spLocks noGrp="1"/>
          </p:cNvSpPr>
          <p:nvPr>
            <p:ph type="ftr" sz="quarter" idx="11"/>
          </p:nvPr>
        </p:nvSpPr>
        <p:spPr>
          <a:xfrm>
            <a:off x="457200" y="6492875"/>
            <a:ext cx="8229600" cy="365125"/>
          </a:xfrm>
        </p:spPr>
        <p:txBody>
          <a:bodyPr/>
          <a:lstStyle/>
          <a:p>
            <a:pPr algn="ctr"/>
            <a:r>
              <a:rPr lang="en-US" sz="2400" dirty="0" smtClean="0">
                <a:solidFill>
                  <a:srgbClr val="FFFF00"/>
                </a:solidFill>
              </a:rPr>
              <a:t>Material Classification using Ultrasonic Echoes  </a:t>
            </a:r>
            <a:endParaRPr lang="en-US" sz="2400" dirty="0">
              <a:solidFill>
                <a:srgbClr val="FFFF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80</a:t>
            </a:fld>
            <a:endParaRPr lang="en-US"/>
          </a:p>
        </p:txBody>
      </p:sp>
      <p:grpSp>
        <p:nvGrpSpPr>
          <p:cNvPr id="2" name="Group 11"/>
          <p:cNvGrpSpPr/>
          <p:nvPr/>
        </p:nvGrpSpPr>
        <p:grpSpPr>
          <a:xfrm>
            <a:off x="5181600" y="914400"/>
            <a:ext cx="3962400" cy="4754166"/>
            <a:chOff x="5181600" y="914400"/>
            <a:chExt cx="3962400" cy="4754166"/>
          </a:xfrm>
        </p:grpSpPr>
        <p:pic>
          <p:nvPicPr>
            <p:cNvPr id="13" name="irc_mi" descr="http://t2.gstatic.com/images?q=tbn:ANd9GcSgQvF-21ZcNnQPpg2AUTjjCYBF-Cv3srdfZ-AYlIJ9URtoO2HPwA"/>
            <p:cNvPicPr/>
            <p:nvPr/>
          </p:nvPicPr>
          <p:blipFill>
            <a:blip r:embed="rId3" cstate="print"/>
            <a:srcRect/>
            <a:stretch>
              <a:fillRect/>
            </a:stretch>
          </p:blipFill>
          <p:spPr bwMode="auto">
            <a:xfrm>
              <a:off x="5181600" y="914400"/>
              <a:ext cx="3962400" cy="4754166"/>
            </a:xfrm>
            <a:prstGeom prst="rect">
              <a:avLst/>
            </a:prstGeom>
            <a:noFill/>
            <a:ln w="9525">
              <a:noFill/>
              <a:miter lim="800000"/>
              <a:headEnd/>
              <a:tailEnd/>
            </a:ln>
          </p:spPr>
        </p:pic>
        <p:cxnSp>
          <p:nvCxnSpPr>
            <p:cNvPr id="14" name="Straight Arrow Connector 13"/>
            <p:cNvCxnSpPr/>
            <p:nvPr/>
          </p:nvCxnSpPr>
          <p:spPr>
            <a:xfrm rot="5400000">
              <a:off x="6552406" y="3199606"/>
              <a:ext cx="3200400" cy="1588"/>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553200" y="1600200"/>
              <a:ext cx="1143000" cy="1588"/>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096000" y="1143000"/>
              <a:ext cx="1981200" cy="369332"/>
            </a:xfrm>
            <a:prstGeom prst="rect">
              <a:avLst/>
            </a:prstGeom>
            <a:noFill/>
          </p:spPr>
          <p:txBody>
            <a:bodyPr wrap="square" rtlCol="0">
              <a:spAutoFit/>
            </a:bodyPr>
            <a:lstStyle/>
            <a:p>
              <a:pPr algn="ctr"/>
              <a:r>
                <a:rPr lang="en-US" dirty="0" smtClean="0"/>
                <a:t>23 Inch</a:t>
              </a:r>
              <a:endParaRPr lang="en-US" dirty="0"/>
            </a:p>
          </p:txBody>
        </p:sp>
        <p:sp>
          <p:nvSpPr>
            <p:cNvPr id="17" name="TextBox 16"/>
            <p:cNvSpPr txBox="1"/>
            <p:nvPr/>
          </p:nvSpPr>
          <p:spPr>
            <a:xfrm>
              <a:off x="8077200" y="3048000"/>
              <a:ext cx="1066800" cy="369332"/>
            </a:xfrm>
            <a:prstGeom prst="rect">
              <a:avLst/>
            </a:prstGeom>
            <a:noFill/>
          </p:spPr>
          <p:txBody>
            <a:bodyPr wrap="square" rtlCol="0">
              <a:spAutoFit/>
            </a:bodyPr>
            <a:lstStyle/>
            <a:p>
              <a:r>
                <a:rPr lang="en-US" dirty="0" smtClean="0"/>
                <a:t>35 Inch</a:t>
              </a:r>
              <a:endParaRPr lang="en-US" dirty="0"/>
            </a:p>
          </p:txBody>
        </p:sp>
        <p:sp>
          <p:nvSpPr>
            <p:cNvPr id="18" name="TextBox 17"/>
            <p:cNvSpPr txBox="1"/>
            <p:nvPr/>
          </p:nvSpPr>
          <p:spPr>
            <a:xfrm>
              <a:off x="5867400" y="5029200"/>
              <a:ext cx="3276600" cy="584775"/>
            </a:xfrm>
            <a:prstGeom prst="rect">
              <a:avLst/>
            </a:prstGeom>
            <a:noFill/>
            <a:ln>
              <a:noFill/>
            </a:ln>
          </p:spPr>
          <p:txBody>
            <a:bodyPr wrap="square" rtlCol="0">
              <a:spAutoFit/>
            </a:bodyPr>
            <a:lstStyle/>
            <a:p>
              <a:pPr algn="ctr"/>
              <a:r>
                <a:rPr lang="en-US" sz="1600" b="1" dirty="0" smtClean="0"/>
                <a:t>The basic dimensions of metal </a:t>
              </a:r>
            </a:p>
            <a:p>
              <a:pPr algn="ctr"/>
              <a:r>
                <a:rPr lang="en-US" sz="1600" b="1" dirty="0" smtClean="0"/>
                <a:t>and GRP objects</a:t>
              </a:r>
              <a:endParaRPr lang="en-US" sz="1600" b="1" dirty="0"/>
            </a:p>
          </p:txBody>
        </p:sp>
      </p:gr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0"/>
            <a:ext cx="9144000" cy="838200"/>
          </a:xfrm>
        </p:spPr>
        <p:txBody>
          <a:bodyPr>
            <a:normAutofit/>
          </a:bodyPr>
          <a:lstStyle/>
          <a:p>
            <a:pPr algn="ctr"/>
            <a:r>
              <a:rPr lang="en-GB" b="1" u="sng" dirty="0" smtClean="0">
                <a:solidFill>
                  <a:srgbClr val="3604EC"/>
                </a:solidFill>
                <a:cs typeface="Arial" pitchFamily="34" charset="0"/>
              </a:rPr>
              <a:t>GEC  COMMITTEE</a:t>
            </a:r>
            <a:endParaRPr lang="en-US" b="1" u="sng" dirty="0">
              <a:solidFill>
                <a:srgbClr val="3604EC"/>
              </a:solidFill>
              <a:cs typeface="Arial" pitchFamily="34" charset="0"/>
            </a:endParaRPr>
          </a:p>
        </p:txBody>
      </p:sp>
      <p:sp>
        <p:nvSpPr>
          <p:cNvPr id="7" name="Subtitle 6"/>
          <p:cNvSpPr>
            <a:spLocks noGrp="1"/>
          </p:cNvSpPr>
          <p:nvPr>
            <p:ph type="subTitle" idx="1"/>
          </p:nvPr>
        </p:nvSpPr>
        <p:spPr>
          <a:xfrm>
            <a:off x="685800" y="1447800"/>
            <a:ext cx="5257800" cy="4724400"/>
          </a:xfrm>
        </p:spPr>
        <p:txBody>
          <a:bodyPr>
            <a:noAutofit/>
          </a:bodyPr>
          <a:lstStyle/>
          <a:p>
            <a:pPr algn="l"/>
            <a:r>
              <a:rPr lang="en-US" sz="3400" b="1" dirty="0" smtClean="0">
                <a:solidFill>
                  <a:schemeClr val="tx1"/>
                </a:solidFill>
                <a:latin typeface="Arial" pitchFamily="34" charset="0"/>
                <a:cs typeface="Arial" pitchFamily="34" charset="0"/>
              </a:rPr>
              <a:t>Cdr Dr Faisal Amir PN</a:t>
            </a:r>
          </a:p>
          <a:p>
            <a:pPr algn="l"/>
            <a:endParaRPr lang="en-US" sz="3400" b="1" dirty="0" smtClean="0">
              <a:solidFill>
                <a:schemeClr val="tx1"/>
              </a:solidFill>
              <a:latin typeface="Arial" pitchFamily="34" charset="0"/>
              <a:cs typeface="Arial" pitchFamily="34" charset="0"/>
            </a:endParaRPr>
          </a:p>
          <a:p>
            <a:pPr algn="l"/>
            <a:endParaRPr lang="en-US" sz="3400" b="1" dirty="0" smtClean="0">
              <a:solidFill>
                <a:schemeClr val="tx1"/>
              </a:solidFill>
              <a:latin typeface="Arial" pitchFamily="34" charset="0"/>
              <a:cs typeface="Arial" pitchFamily="34" charset="0"/>
            </a:endParaRPr>
          </a:p>
          <a:p>
            <a:pPr algn="l"/>
            <a:r>
              <a:rPr lang="en-US" sz="3400" b="1" dirty="0" smtClean="0">
                <a:solidFill>
                  <a:schemeClr val="tx1"/>
                </a:solidFill>
                <a:latin typeface="Arial" pitchFamily="34" charset="0"/>
                <a:cs typeface="Arial" pitchFamily="34" charset="0"/>
              </a:rPr>
              <a:t>Cdr Dr </a:t>
            </a:r>
            <a:r>
              <a:rPr lang="en-US" sz="3400" b="1" dirty="0" err="1" smtClean="0">
                <a:solidFill>
                  <a:schemeClr val="tx1"/>
                </a:solidFill>
                <a:latin typeface="Arial" pitchFamily="34" charset="0"/>
                <a:cs typeface="Arial" pitchFamily="34" charset="0"/>
              </a:rPr>
              <a:t>Sajid</a:t>
            </a:r>
            <a:r>
              <a:rPr lang="en-US" sz="3400" b="1" dirty="0" smtClean="0">
                <a:solidFill>
                  <a:schemeClr val="tx1"/>
                </a:solidFill>
                <a:latin typeface="Arial" pitchFamily="34" charset="0"/>
                <a:cs typeface="Arial" pitchFamily="34" charset="0"/>
              </a:rPr>
              <a:t> </a:t>
            </a:r>
            <a:r>
              <a:rPr lang="en-US" sz="3400" b="1" dirty="0" err="1" smtClean="0">
                <a:solidFill>
                  <a:schemeClr val="tx1"/>
                </a:solidFill>
                <a:latin typeface="Arial" pitchFamily="34" charset="0"/>
                <a:cs typeface="Arial" pitchFamily="34" charset="0"/>
              </a:rPr>
              <a:t>Saleem</a:t>
            </a:r>
            <a:r>
              <a:rPr lang="en-US" sz="3400" b="1" dirty="0" smtClean="0">
                <a:solidFill>
                  <a:schemeClr val="tx1"/>
                </a:solidFill>
                <a:latin typeface="Arial" pitchFamily="34" charset="0"/>
                <a:cs typeface="Arial" pitchFamily="34" charset="0"/>
              </a:rPr>
              <a:t> PN</a:t>
            </a:r>
          </a:p>
          <a:p>
            <a:pPr algn="l"/>
            <a:endParaRPr lang="en-US" sz="3400" b="1" dirty="0" smtClean="0">
              <a:solidFill>
                <a:schemeClr val="tx1"/>
              </a:solidFill>
              <a:latin typeface="Arial" pitchFamily="34" charset="0"/>
              <a:cs typeface="Arial" pitchFamily="34" charset="0"/>
            </a:endParaRPr>
          </a:p>
          <a:p>
            <a:pPr algn="l"/>
            <a:endParaRPr lang="en-US" sz="3400" b="1" dirty="0" smtClean="0">
              <a:solidFill>
                <a:schemeClr val="tx1"/>
              </a:solidFill>
              <a:latin typeface="Arial" pitchFamily="34" charset="0"/>
              <a:cs typeface="Arial" pitchFamily="34" charset="0"/>
            </a:endParaRPr>
          </a:p>
          <a:p>
            <a:pPr algn="l"/>
            <a:r>
              <a:rPr lang="en-US" sz="3400" b="1" dirty="0" smtClean="0">
                <a:solidFill>
                  <a:schemeClr val="tx1"/>
                </a:solidFill>
                <a:latin typeface="Arial" pitchFamily="34" charset="0"/>
                <a:cs typeface="Arial" pitchFamily="34" charset="0"/>
              </a:rPr>
              <a:t>Dr </a:t>
            </a:r>
            <a:r>
              <a:rPr lang="en-US" sz="3400" b="1" dirty="0" err="1" smtClean="0">
                <a:solidFill>
                  <a:schemeClr val="tx1"/>
                </a:solidFill>
                <a:latin typeface="Arial" pitchFamily="34" charset="0"/>
                <a:cs typeface="Arial" pitchFamily="34" charset="0"/>
              </a:rPr>
              <a:t>Bilal</a:t>
            </a:r>
            <a:r>
              <a:rPr lang="en-US" sz="3400" b="1" dirty="0" smtClean="0">
                <a:solidFill>
                  <a:schemeClr val="tx1"/>
                </a:solidFill>
                <a:latin typeface="Arial" pitchFamily="34" charset="0"/>
                <a:cs typeface="Arial" pitchFamily="34" charset="0"/>
              </a:rPr>
              <a:t> </a:t>
            </a:r>
            <a:r>
              <a:rPr lang="en-US" sz="3400" b="1" dirty="0" err="1" smtClean="0">
                <a:solidFill>
                  <a:schemeClr val="tx1"/>
                </a:solidFill>
                <a:latin typeface="Arial" pitchFamily="34" charset="0"/>
                <a:cs typeface="Arial" pitchFamily="34" charset="0"/>
              </a:rPr>
              <a:t>Kadri</a:t>
            </a:r>
            <a:r>
              <a:rPr lang="en-US" sz="3400" b="1" dirty="0" smtClean="0">
                <a:solidFill>
                  <a:schemeClr val="tx1"/>
                </a:solidFill>
                <a:latin typeface="Arial" pitchFamily="34" charset="0"/>
                <a:cs typeface="Arial" pitchFamily="34" charset="0"/>
              </a:rPr>
              <a:t>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81</a:t>
            </a:fld>
            <a:endParaRPr lang="en-US"/>
          </a:p>
        </p:txBody>
      </p:sp>
      <p:pic>
        <p:nvPicPr>
          <p:cNvPr id="1027" name="Picture 3" descr="D:\MSEE(COMM)\THESIS\ndt pics\faisal.jpg"/>
          <p:cNvPicPr>
            <a:picLocks noChangeAspect="1" noChangeArrowheads="1"/>
          </p:cNvPicPr>
          <p:nvPr/>
        </p:nvPicPr>
        <p:blipFill>
          <a:blip r:embed="rId3" cstate="print"/>
          <a:srcRect/>
          <a:stretch>
            <a:fillRect/>
          </a:stretch>
        </p:blipFill>
        <p:spPr bwMode="auto">
          <a:xfrm>
            <a:off x="5943600" y="1447800"/>
            <a:ext cx="1600200" cy="1676400"/>
          </a:xfrm>
          <a:prstGeom prst="rect">
            <a:avLst/>
          </a:prstGeom>
          <a:noFill/>
        </p:spPr>
      </p:pic>
      <p:pic>
        <p:nvPicPr>
          <p:cNvPr id="3" name="Picture 4"/>
          <p:cNvPicPr>
            <a:picLocks noChangeAspect="1" noChangeArrowheads="1"/>
          </p:cNvPicPr>
          <p:nvPr/>
        </p:nvPicPr>
        <p:blipFill>
          <a:blip r:embed="rId4" cstate="print"/>
          <a:srcRect/>
          <a:stretch>
            <a:fillRect/>
          </a:stretch>
        </p:blipFill>
        <p:spPr bwMode="auto">
          <a:xfrm>
            <a:off x="5943600" y="3124201"/>
            <a:ext cx="1600200" cy="1524000"/>
          </a:xfrm>
          <a:prstGeom prst="rect">
            <a:avLst/>
          </a:prstGeom>
          <a:noFill/>
          <a:ln w="9525">
            <a:noFill/>
            <a:miter lim="800000"/>
            <a:headEnd/>
            <a:tailEnd/>
          </a:ln>
          <a:effectLst/>
        </p:spPr>
      </p:pic>
      <p:pic>
        <p:nvPicPr>
          <p:cNvPr id="1026" name="Picture 2" descr="G:\Dr M Bilal Kadri.jpg"/>
          <p:cNvPicPr>
            <a:picLocks noChangeAspect="1" noChangeArrowheads="1"/>
          </p:cNvPicPr>
          <p:nvPr/>
        </p:nvPicPr>
        <p:blipFill>
          <a:blip r:embed="rId5" cstate="print"/>
          <a:srcRect/>
          <a:stretch>
            <a:fillRect/>
          </a:stretch>
        </p:blipFill>
        <p:spPr bwMode="auto">
          <a:xfrm>
            <a:off x="5943601" y="4648200"/>
            <a:ext cx="1600200" cy="1656573"/>
          </a:xfrm>
          <a:prstGeom prst="rect">
            <a:avLst/>
          </a:prstGeom>
          <a:noFill/>
        </p:spPr>
      </p:pic>
      <p:cxnSp>
        <p:nvCxnSpPr>
          <p:cNvPr id="14" name="Straight Connector 13"/>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04800" y="762000"/>
            <a:ext cx="8610600" cy="4267200"/>
          </a:xfrm>
        </p:spPr>
        <p:txBody>
          <a:bodyPr>
            <a:noAutofit/>
          </a:bodyPr>
          <a:lstStyle/>
          <a:p>
            <a:pPr algn="just">
              <a:buFont typeface="Wingdings" pitchFamily="2" charset="2"/>
              <a:buChar char="q"/>
            </a:pPr>
            <a:r>
              <a:rPr lang="en-US" sz="2800" b="1" dirty="0" smtClean="0">
                <a:solidFill>
                  <a:schemeClr val="tx1"/>
                </a:solidFill>
              </a:rPr>
              <a:t>	Propose some </a:t>
            </a:r>
            <a:r>
              <a:rPr lang="en-US" sz="2800" b="1" dirty="0">
                <a:solidFill>
                  <a:schemeClr val="tx1"/>
                </a:solidFill>
              </a:rPr>
              <a:t>way to make </a:t>
            </a:r>
            <a:r>
              <a:rPr lang="en-US" sz="2800" b="1" dirty="0" smtClean="0">
                <a:solidFill>
                  <a:schemeClr val="tx1"/>
                </a:solidFill>
              </a:rPr>
              <a:t>mine </a:t>
            </a:r>
            <a:r>
              <a:rPr lang="en-US" sz="2800" b="1" dirty="0">
                <a:solidFill>
                  <a:schemeClr val="tx1"/>
                </a:solidFill>
              </a:rPr>
              <a:t>hunting operation less </a:t>
            </a:r>
            <a:r>
              <a:rPr lang="en-US" sz="2800" b="1" dirty="0" smtClean="0">
                <a:solidFill>
                  <a:schemeClr val="tx1"/>
                </a:solidFill>
              </a:rPr>
              <a:t>risky</a:t>
            </a:r>
          </a:p>
          <a:p>
            <a:pPr algn="just">
              <a:buFont typeface="Wingdings" pitchFamily="2" charset="2"/>
              <a:buChar char="q"/>
            </a:pPr>
            <a:r>
              <a:rPr lang="en-US" sz="2800" b="1" dirty="0">
                <a:solidFill>
                  <a:schemeClr val="tx1"/>
                </a:solidFill>
              </a:rPr>
              <a:t>	</a:t>
            </a:r>
            <a:r>
              <a:rPr lang="en-US" sz="2800" b="1" dirty="0" smtClean="0">
                <a:solidFill>
                  <a:schemeClr val="tx1"/>
                </a:solidFill>
              </a:rPr>
              <a:t>Sonar itself </a:t>
            </a:r>
            <a:r>
              <a:rPr lang="en-US" sz="2800" b="1" dirty="0">
                <a:solidFill>
                  <a:schemeClr val="tx1"/>
                </a:solidFill>
              </a:rPr>
              <a:t>will be able to classify the returning echoes from an underwater object in terms of its material i.e. metal or non-metal </a:t>
            </a:r>
            <a:endParaRPr lang="en-US" sz="2800" b="1" dirty="0" smtClean="0">
              <a:solidFill>
                <a:schemeClr val="tx1"/>
              </a:solidFill>
            </a:endParaRPr>
          </a:p>
          <a:p>
            <a:pPr algn="just">
              <a:buFont typeface="Wingdings" pitchFamily="2" charset="2"/>
              <a:buChar char="q"/>
            </a:pPr>
            <a:r>
              <a:rPr lang="en-US" sz="2800" b="1" dirty="0">
                <a:solidFill>
                  <a:schemeClr val="tx1"/>
                </a:solidFill>
              </a:rPr>
              <a:t>	</a:t>
            </a:r>
            <a:r>
              <a:rPr lang="en-US" sz="2800" b="1" dirty="0" smtClean="0">
                <a:solidFill>
                  <a:schemeClr val="tx1"/>
                </a:solidFill>
              </a:rPr>
              <a:t>Well outside </a:t>
            </a:r>
            <a:r>
              <a:rPr lang="en-US" sz="2800" b="1" dirty="0">
                <a:solidFill>
                  <a:schemeClr val="tx1"/>
                </a:solidFill>
              </a:rPr>
              <a:t>the classification range of sonar thereby making the mine hunting operation less </a:t>
            </a:r>
            <a:r>
              <a:rPr lang="en-US" sz="2800" b="1" dirty="0" smtClean="0">
                <a:solidFill>
                  <a:schemeClr val="tx1"/>
                </a:solidFill>
              </a:rPr>
              <a:t>risky</a:t>
            </a:r>
          </a:p>
          <a:p>
            <a:pPr algn="just">
              <a:buFont typeface="Wingdings" pitchFamily="2" charset="2"/>
              <a:buChar char="q"/>
            </a:pPr>
            <a:r>
              <a:rPr lang="en-US" sz="2800" b="1" dirty="0">
                <a:solidFill>
                  <a:schemeClr val="tx1"/>
                </a:solidFill>
              </a:rPr>
              <a:t>	</a:t>
            </a:r>
            <a:r>
              <a:rPr lang="en-US" sz="2800" b="1" dirty="0" smtClean="0">
                <a:solidFill>
                  <a:schemeClr val="tx1"/>
                </a:solidFill>
              </a:rPr>
              <a:t>Mine </a:t>
            </a:r>
            <a:r>
              <a:rPr lang="en-US" sz="2800" b="1" dirty="0">
                <a:solidFill>
                  <a:schemeClr val="tx1"/>
                </a:solidFill>
              </a:rPr>
              <a:t>hunting operation will not be effected even if the classifier array </a:t>
            </a:r>
            <a:r>
              <a:rPr lang="en-US" sz="2800" b="1" dirty="0" smtClean="0">
                <a:solidFill>
                  <a:schemeClr val="tx1"/>
                </a:solidFill>
              </a:rPr>
              <a:t>is </a:t>
            </a:r>
            <a:r>
              <a:rPr lang="en-US" sz="2800" b="1" dirty="0">
                <a:solidFill>
                  <a:schemeClr val="tx1"/>
                </a:solidFill>
              </a:rPr>
              <a:t>out of </a:t>
            </a:r>
            <a:r>
              <a:rPr lang="en-US" sz="2800" b="1" dirty="0" smtClean="0">
                <a:solidFill>
                  <a:schemeClr val="tx1"/>
                </a:solidFill>
              </a:rPr>
              <a:t>order</a:t>
            </a:r>
            <a:endParaRPr lang="en-US" sz="2800" b="1" dirty="0">
              <a:solidFill>
                <a:schemeClr val="tx1"/>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10" name="Title 5"/>
          <p:cNvSpPr txBox="1">
            <a:spLocks/>
          </p:cNvSpPr>
          <p:nvPr/>
        </p:nvSpPr>
        <p:spPr>
          <a:xfrm>
            <a:off x="0" y="0"/>
            <a:ext cx="9144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sng" strike="noStrike" kern="1200" cap="none" spc="0" normalizeH="0" baseline="0" noProof="0" dirty="0" smtClean="0">
                <a:ln>
                  <a:noFill/>
                </a:ln>
                <a:solidFill>
                  <a:srgbClr val="3604EC"/>
                </a:solidFill>
                <a:effectLst/>
                <a:uLnTx/>
                <a:uFillTx/>
                <a:latin typeface="+mj-lt"/>
                <a:ea typeface="+mj-ea"/>
                <a:cs typeface="+mj-cs"/>
              </a:rPr>
              <a:t>MOTIVATION</a:t>
            </a:r>
            <a:endParaRPr kumimoji="0" lang="en-US" sz="4400" b="1" i="0" u="sng" strike="noStrike" kern="1200" cap="none" spc="0" normalizeH="0" baseline="0" noProof="0" dirty="0">
              <a:ln>
                <a:noFill/>
              </a:ln>
              <a:solidFill>
                <a:srgbClr val="3604EC"/>
              </a:solidFill>
              <a:effectLst/>
              <a:uLnTx/>
              <a:uFillTx/>
              <a:latin typeface="+mj-lt"/>
              <a:ea typeface="+mj-ea"/>
              <a:cs typeface="+mj-cs"/>
            </a:endParaRPr>
          </a:p>
        </p:txBody>
      </p:sp>
      <p:cxnSp>
        <p:nvCxnSpPr>
          <p:cNvPr id="6" name="Straight Connector 5"/>
          <p:cNvCxnSpPr/>
          <p:nvPr/>
        </p:nvCxnSpPr>
        <p:spPr>
          <a:xfrm rot="10800000">
            <a:off x="0" y="685801"/>
            <a:ext cx="9144000" cy="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805</TotalTime>
  <Words>8215</Words>
  <Application>Microsoft Office PowerPoint</Application>
  <PresentationFormat>On-screen Show (4:3)</PresentationFormat>
  <Paragraphs>764</Paragraphs>
  <Slides>81</Slides>
  <Notes>71</Notes>
  <HiddenSlides>1</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Office Theme</vt:lpstr>
      <vt:lpstr>Slide 1</vt:lpstr>
      <vt:lpstr>MATERIAL CLASSIFICATION USING ULTRASONIC ECHOES    By  Lt Cdr Abdul Rahman PN  Under the Supervision of   Cdr Dr Tariq Mairaj Rasool Khan PN   </vt:lpstr>
      <vt:lpstr>GEC  COMMITTEE</vt:lpstr>
      <vt:lpstr>MOTIVATION</vt:lpstr>
      <vt:lpstr>MOTIVATION</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DATA PRE PROCESSING</vt:lpstr>
      <vt:lpstr>DATA PRE PROCESSING</vt:lpstr>
      <vt:lpstr>WINDOWING</vt:lpstr>
      <vt:lpstr>WINDOWING</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ANALYSIS OF RESULTS</vt:lpstr>
      <vt:lpstr>ANALYSIS OF RESULTS</vt:lpstr>
      <vt:lpstr>MODE CONVERSION</vt:lpstr>
      <vt:lpstr>MODE CONVERSION</vt:lpstr>
      <vt:lpstr>MODE CONVERSION</vt:lpstr>
      <vt:lpstr>Slide 46</vt:lpstr>
      <vt:lpstr>ANALYSIS OF RESULTS</vt:lpstr>
      <vt:lpstr>CONCLUSION</vt:lpstr>
      <vt:lpstr>APPLICATION</vt:lpstr>
      <vt:lpstr>FUTURE WORK</vt:lpstr>
      <vt:lpstr>FUTURE WORK</vt:lpstr>
      <vt:lpstr>FUTURE WORK</vt:lpstr>
      <vt:lpstr> Q &amp; A</vt:lpstr>
      <vt:lpstr>LITERATURE REVIEW</vt:lpstr>
      <vt:lpstr>Slide 55</vt:lpstr>
      <vt:lpstr>Slide 56</vt:lpstr>
      <vt:lpstr>Slide 57</vt:lpstr>
      <vt:lpstr>Slide 58</vt:lpstr>
      <vt:lpstr>Slide 59</vt:lpstr>
      <vt:lpstr>APPLICATION OF SP TECHNIQUES</vt:lpstr>
      <vt:lpstr>FORMULATION OF THE APPROACH/METHODOLOGY</vt:lpstr>
      <vt:lpstr>GENERAL APPROACH </vt:lpstr>
      <vt:lpstr>THEORATICAL FRAMEWORK</vt:lpstr>
      <vt:lpstr>ACOUSTIC FEATURES</vt:lpstr>
      <vt:lpstr>Slide 65</vt:lpstr>
      <vt:lpstr>BEHAVIOR OF UW ACOUSTICS</vt:lpstr>
      <vt:lpstr>FACTORS AFFECTING UW TARGET DETECTION</vt:lpstr>
      <vt:lpstr>TIME DOMAIN FEATURES  </vt:lpstr>
      <vt:lpstr>FREQUENCY DOMAIN FEATURES</vt:lpstr>
      <vt:lpstr>T-FRQUENCY DOMAIN FEATURES</vt:lpstr>
      <vt:lpstr>T-FRQUENCY DOMAIN FEATURES</vt:lpstr>
      <vt:lpstr>PRPOPOSED METHODOLOGY AND ITS IMPLEMENTATION</vt:lpstr>
      <vt:lpstr>SELECTION OF CLASSIFICATION APPROACH</vt:lpstr>
      <vt:lpstr>SELECTION OF CLASSIFICATION APPROACH</vt:lpstr>
      <vt:lpstr>MOTIVATION</vt:lpstr>
      <vt:lpstr>MOTIVATION</vt:lpstr>
      <vt:lpstr>MOTIVATION</vt:lpstr>
      <vt:lpstr>ACQUISITION OF UW SIGNALS</vt:lpstr>
      <vt:lpstr>ACQUISITION OF UW SIGNALS</vt:lpstr>
      <vt:lpstr>ACQUISITION OF UW SIGNALS</vt:lpstr>
      <vt:lpstr>GEC  COMMITTEE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LT CDR ABDUL REHMAN</dc:creator>
  <cp:lastModifiedBy>LT CDR ABDUL REHMAN</cp:lastModifiedBy>
  <cp:revision>19</cp:revision>
  <dcterms:created xsi:type="dcterms:W3CDTF">2014-01-01T06:43:08Z</dcterms:created>
  <dcterms:modified xsi:type="dcterms:W3CDTF">2014-01-07T17:47:24Z</dcterms:modified>
</cp:coreProperties>
</file>