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1"/>
  </p:notesMasterIdLst>
  <p:sldIdLst>
    <p:sldId id="258" r:id="rId2"/>
    <p:sldId id="259" r:id="rId3"/>
    <p:sldId id="260" r:id="rId4"/>
    <p:sldId id="311" r:id="rId5"/>
    <p:sldId id="262" r:id="rId6"/>
    <p:sldId id="263" r:id="rId7"/>
    <p:sldId id="264" r:id="rId8"/>
    <p:sldId id="265" r:id="rId9"/>
    <p:sldId id="312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316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318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15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8" r:id="rId53"/>
    <p:sldId id="314" r:id="rId54"/>
    <p:sldId id="306" r:id="rId55"/>
    <p:sldId id="307" r:id="rId56"/>
    <p:sldId id="309" r:id="rId57"/>
    <p:sldId id="310" r:id="rId58"/>
    <p:sldId id="257" r:id="rId59"/>
    <p:sldId id="313" r:id="rId6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65" autoAdjust="0"/>
    <p:restoredTop sz="94660"/>
  </p:normalViewPr>
  <p:slideViewPr>
    <p:cSldViewPr snapToGrid="0">
      <p:cViewPr>
        <p:scale>
          <a:sx n="50" d="100"/>
          <a:sy n="50" d="100"/>
        </p:scale>
        <p:origin x="-1734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yp\03%20impact%20thesis%20data\&#21516;&#23450;&#35299;&#26512;(&#21335;&#27874;)\&#20803;&#12487;&#12540;&#12479;\&#27874;&#24418;&#20837;&#21147;&#35299;&#26512;\&#35542;&#25991;&#20351;&#29992;&#12487;&#12540;&#12479;\&#35299;&#26512;&#32080;&#26524;&#20837;&#21147;&#27874;&#24418;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yp\Graphs\VM\Z%20Disp\V500.csv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M\Resultant%20Acc\V500.csv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el%20400.csv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yp\Graphs\VM\Z%20Disp\V400.csv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M\Resultant%20Acc\V300.csv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el%20300.csv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yp\Graphs\VM\Z%20Disp\V300.csv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M\Resultant%20Acc\V100.csv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el%20200.csv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yp\Graphs\VM\Z%20Disp\V200.csv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yp\Graphs\VM\Z%20Disp\V700.csv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M\Resultant%20Acc\V200.csv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el%20100.csv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yp\Graphs\VM\Z%20Disp\V100.csv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M\Resultant%20Acc\V400.csv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conc-displacement.csv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LSDYNA\ultra%20high\acceleration.csv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LSDYNA\scaling\DISPLACEMENT-GRAPH-SCALEDOWN.csv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LSDYNA\scaling\6.csv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LSDYNA\scaling\4.csv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yp\Graphs\VM\reaction%20f\vel_700_reaction_F.csv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M\Resultant%20Acc\V700.csv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el%20600.csv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M\Resultant%20Acc\V600.csv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fyp\Graphs\DP\Z%20Disp\V600.csv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umail\Desktop\Graphs\vel%20500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03896103896129"/>
          <c:y val="0.19144602851323875"/>
          <c:w val="0.80129870129870162"/>
          <c:h val="0.57841140529531554"/>
        </c:manualLayout>
      </c:layout>
      <c:scatterChart>
        <c:scatterStyle val="lineMarker"/>
        <c:varyColors val="0"/>
        <c:ser>
          <c:idx val="0"/>
          <c:order val="0"/>
          <c:spPr>
            <a:ln w="381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D!$A$2:$A$1649</c:f>
              <c:numCache>
                <c:formatCode>General</c:formatCode>
                <c:ptCount val="1648"/>
                <c:pt idx="0">
                  <c:v>-40</c:v>
                </c:pt>
                <c:pt idx="1">
                  <c:v>0</c:v>
                </c:pt>
                <c:pt idx="2">
                  <c:v>0.1</c:v>
                </c:pt>
                <c:pt idx="3">
                  <c:v>0.2</c:v>
                </c:pt>
                <c:pt idx="4">
                  <c:v>0.30000000000000032</c:v>
                </c:pt>
                <c:pt idx="5">
                  <c:v>0.4</c:v>
                </c:pt>
                <c:pt idx="6">
                  <c:v>0.5</c:v>
                </c:pt>
                <c:pt idx="7">
                  <c:v>0.60000000000000064</c:v>
                </c:pt>
                <c:pt idx="8">
                  <c:v>0.70000000000000062</c:v>
                </c:pt>
                <c:pt idx="9">
                  <c:v>0.8</c:v>
                </c:pt>
                <c:pt idx="10">
                  <c:v>0.9</c:v>
                </c:pt>
                <c:pt idx="11">
                  <c:v>1</c:v>
                </c:pt>
                <c:pt idx="12">
                  <c:v>1.1000000000000001</c:v>
                </c:pt>
                <c:pt idx="13">
                  <c:v>1.2</c:v>
                </c:pt>
                <c:pt idx="14">
                  <c:v>1.3</c:v>
                </c:pt>
                <c:pt idx="15">
                  <c:v>1.4</c:v>
                </c:pt>
                <c:pt idx="16">
                  <c:v>1.5</c:v>
                </c:pt>
                <c:pt idx="17">
                  <c:v>1.6</c:v>
                </c:pt>
                <c:pt idx="18">
                  <c:v>1.7000000000000015</c:v>
                </c:pt>
                <c:pt idx="19">
                  <c:v>1.8</c:v>
                </c:pt>
                <c:pt idx="20">
                  <c:v>1.9</c:v>
                </c:pt>
                <c:pt idx="21">
                  <c:v>2</c:v>
                </c:pt>
                <c:pt idx="22">
                  <c:v>2.1</c:v>
                </c:pt>
                <c:pt idx="23">
                  <c:v>2.2000000000000002</c:v>
                </c:pt>
                <c:pt idx="24">
                  <c:v>2.2999999999999998</c:v>
                </c:pt>
                <c:pt idx="25">
                  <c:v>2.4</c:v>
                </c:pt>
                <c:pt idx="26">
                  <c:v>2.5</c:v>
                </c:pt>
                <c:pt idx="27">
                  <c:v>2.6</c:v>
                </c:pt>
                <c:pt idx="28">
                  <c:v>2.7</c:v>
                </c:pt>
                <c:pt idx="29">
                  <c:v>2.8</c:v>
                </c:pt>
                <c:pt idx="30">
                  <c:v>2.9</c:v>
                </c:pt>
                <c:pt idx="31">
                  <c:v>3</c:v>
                </c:pt>
                <c:pt idx="32">
                  <c:v>3.1</c:v>
                </c:pt>
                <c:pt idx="33">
                  <c:v>3.2</c:v>
                </c:pt>
                <c:pt idx="34">
                  <c:v>3.3</c:v>
                </c:pt>
                <c:pt idx="35">
                  <c:v>3.4</c:v>
                </c:pt>
                <c:pt idx="36">
                  <c:v>3.5</c:v>
                </c:pt>
                <c:pt idx="37">
                  <c:v>3.6</c:v>
                </c:pt>
                <c:pt idx="38">
                  <c:v>3.7</c:v>
                </c:pt>
                <c:pt idx="39">
                  <c:v>3.8</c:v>
                </c:pt>
                <c:pt idx="40">
                  <c:v>3.9</c:v>
                </c:pt>
                <c:pt idx="41">
                  <c:v>4</c:v>
                </c:pt>
                <c:pt idx="42">
                  <c:v>4.0999999999999996</c:v>
                </c:pt>
                <c:pt idx="43">
                  <c:v>4.2</c:v>
                </c:pt>
                <c:pt idx="44">
                  <c:v>4.3</c:v>
                </c:pt>
                <c:pt idx="45">
                  <c:v>4.4000000000000004</c:v>
                </c:pt>
                <c:pt idx="46">
                  <c:v>4.5</c:v>
                </c:pt>
                <c:pt idx="47">
                  <c:v>4.5999999999999996</c:v>
                </c:pt>
                <c:pt idx="48">
                  <c:v>4.7</c:v>
                </c:pt>
                <c:pt idx="49">
                  <c:v>4.8</c:v>
                </c:pt>
                <c:pt idx="50">
                  <c:v>4.9000000000000004</c:v>
                </c:pt>
                <c:pt idx="51">
                  <c:v>5</c:v>
                </c:pt>
                <c:pt idx="52">
                  <c:v>5.0999999999999996</c:v>
                </c:pt>
                <c:pt idx="53">
                  <c:v>5.2</c:v>
                </c:pt>
                <c:pt idx="54">
                  <c:v>5.3</c:v>
                </c:pt>
                <c:pt idx="55">
                  <c:v>5.4</c:v>
                </c:pt>
                <c:pt idx="56">
                  <c:v>5.5</c:v>
                </c:pt>
                <c:pt idx="57">
                  <c:v>5.6</c:v>
                </c:pt>
                <c:pt idx="58">
                  <c:v>5.7</c:v>
                </c:pt>
                <c:pt idx="59">
                  <c:v>5.8</c:v>
                </c:pt>
                <c:pt idx="60">
                  <c:v>5.9</c:v>
                </c:pt>
                <c:pt idx="61">
                  <c:v>6</c:v>
                </c:pt>
                <c:pt idx="62">
                  <c:v>6.1</c:v>
                </c:pt>
                <c:pt idx="63">
                  <c:v>6.2</c:v>
                </c:pt>
                <c:pt idx="64">
                  <c:v>6.3</c:v>
                </c:pt>
                <c:pt idx="65">
                  <c:v>6.4</c:v>
                </c:pt>
                <c:pt idx="66">
                  <c:v>6.5</c:v>
                </c:pt>
                <c:pt idx="67">
                  <c:v>6.6</c:v>
                </c:pt>
                <c:pt idx="68">
                  <c:v>6.7</c:v>
                </c:pt>
                <c:pt idx="69">
                  <c:v>6.8</c:v>
                </c:pt>
                <c:pt idx="70">
                  <c:v>6.9</c:v>
                </c:pt>
                <c:pt idx="71">
                  <c:v>7</c:v>
                </c:pt>
                <c:pt idx="72">
                  <c:v>7.1</c:v>
                </c:pt>
                <c:pt idx="73">
                  <c:v>7.2</c:v>
                </c:pt>
                <c:pt idx="74">
                  <c:v>7.3</c:v>
                </c:pt>
                <c:pt idx="75">
                  <c:v>7.4</c:v>
                </c:pt>
                <c:pt idx="76">
                  <c:v>7.5</c:v>
                </c:pt>
                <c:pt idx="77">
                  <c:v>7.6</c:v>
                </c:pt>
                <c:pt idx="78">
                  <c:v>7.7</c:v>
                </c:pt>
                <c:pt idx="79">
                  <c:v>7.8</c:v>
                </c:pt>
                <c:pt idx="80">
                  <c:v>7.9</c:v>
                </c:pt>
                <c:pt idx="81">
                  <c:v>8</c:v>
                </c:pt>
                <c:pt idx="82">
                  <c:v>8.1</c:v>
                </c:pt>
                <c:pt idx="83">
                  <c:v>8.2000000000000011</c:v>
                </c:pt>
                <c:pt idx="84">
                  <c:v>8.3000000000000007</c:v>
                </c:pt>
                <c:pt idx="85">
                  <c:v>8.4</c:v>
                </c:pt>
                <c:pt idx="86">
                  <c:v>8.5</c:v>
                </c:pt>
                <c:pt idx="87">
                  <c:v>8.6</c:v>
                </c:pt>
                <c:pt idx="88">
                  <c:v>8.7000000000000011</c:v>
                </c:pt>
                <c:pt idx="89">
                  <c:v>8.8000000000000007</c:v>
                </c:pt>
                <c:pt idx="90">
                  <c:v>8.9</c:v>
                </c:pt>
                <c:pt idx="91">
                  <c:v>9</c:v>
                </c:pt>
                <c:pt idx="92">
                  <c:v>9.1</c:v>
                </c:pt>
                <c:pt idx="93">
                  <c:v>9.2000000000000011</c:v>
                </c:pt>
                <c:pt idx="94">
                  <c:v>9.3000000000000007</c:v>
                </c:pt>
                <c:pt idx="95">
                  <c:v>9.4</c:v>
                </c:pt>
                <c:pt idx="96">
                  <c:v>9.5</c:v>
                </c:pt>
                <c:pt idx="97">
                  <c:v>9.6</c:v>
                </c:pt>
                <c:pt idx="98">
                  <c:v>9.7000000000000011</c:v>
                </c:pt>
                <c:pt idx="99">
                  <c:v>9.8000000000000007</c:v>
                </c:pt>
                <c:pt idx="100">
                  <c:v>9.9</c:v>
                </c:pt>
                <c:pt idx="101">
                  <c:v>10</c:v>
                </c:pt>
                <c:pt idx="102">
                  <c:v>10.1</c:v>
                </c:pt>
                <c:pt idx="103">
                  <c:v>10.200000000000001</c:v>
                </c:pt>
                <c:pt idx="104">
                  <c:v>10.3</c:v>
                </c:pt>
                <c:pt idx="105">
                  <c:v>10.4</c:v>
                </c:pt>
                <c:pt idx="106">
                  <c:v>10.5</c:v>
                </c:pt>
                <c:pt idx="107">
                  <c:v>10.6</c:v>
                </c:pt>
                <c:pt idx="108">
                  <c:v>10.7</c:v>
                </c:pt>
                <c:pt idx="109">
                  <c:v>10.8</c:v>
                </c:pt>
                <c:pt idx="110">
                  <c:v>10.9</c:v>
                </c:pt>
                <c:pt idx="111">
                  <c:v>11</c:v>
                </c:pt>
                <c:pt idx="112">
                  <c:v>11.1</c:v>
                </c:pt>
                <c:pt idx="113">
                  <c:v>11.2</c:v>
                </c:pt>
                <c:pt idx="114">
                  <c:v>11.3</c:v>
                </c:pt>
                <c:pt idx="115">
                  <c:v>11.4</c:v>
                </c:pt>
                <c:pt idx="116">
                  <c:v>11.5</c:v>
                </c:pt>
                <c:pt idx="117">
                  <c:v>11.6</c:v>
                </c:pt>
                <c:pt idx="118">
                  <c:v>11.7</c:v>
                </c:pt>
                <c:pt idx="119">
                  <c:v>11.8</c:v>
                </c:pt>
                <c:pt idx="120">
                  <c:v>11.9</c:v>
                </c:pt>
                <c:pt idx="121">
                  <c:v>12</c:v>
                </c:pt>
                <c:pt idx="122">
                  <c:v>12.1</c:v>
                </c:pt>
                <c:pt idx="123">
                  <c:v>12.2</c:v>
                </c:pt>
                <c:pt idx="124">
                  <c:v>12.3</c:v>
                </c:pt>
                <c:pt idx="125">
                  <c:v>12.4</c:v>
                </c:pt>
                <c:pt idx="126">
                  <c:v>12.5</c:v>
                </c:pt>
                <c:pt idx="127">
                  <c:v>12.6</c:v>
                </c:pt>
                <c:pt idx="128">
                  <c:v>12.7</c:v>
                </c:pt>
                <c:pt idx="129">
                  <c:v>12.8</c:v>
                </c:pt>
                <c:pt idx="130">
                  <c:v>12.9</c:v>
                </c:pt>
                <c:pt idx="131">
                  <c:v>13</c:v>
                </c:pt>
                <c:pt idx="132">
                  <c:v>13.1</c:v>
                </c:pt>
                <c:pt idx="133">
                  <c:v>13.2</c:v>
                </c:pt>
                <c:pt idx="134">
                  <c:v>13.3</c:v>
                </c:pt>
                <c:pt idx="135">
                  <c:v>13.4</c:v>
                </c:pt>
                <c:pt idx="136">
                  <c:v>13.5</c:v>
                </c:pt>
                <c:pt idx="137">
                  <c:v>13.6</c:v>
                </c:pt>
                <c:pt idx="138">
                  <c:v>13.7</c:v>
                </c:pt>
                <c:pt idx="139">
                  <c:v>13.8</c:v>
                </c:pt>
                <c:pt idx="140">
                  <c:v>13.9</c:v>
                </c:pt>
                <c:pt idx="141">
                  <c:v>14</c:v>
                </c:pt>
                <c:pt idx="142">
                  <c:v>14.1</c:v>
                </c:pt>
                <c:pt idx="143">
                  <c:v>14.2</c:v>
                </c:pt>
                <c:pt idx="144">
                  <c:v>14.3</c:v>
                </c:pt>
                <c:pt idx="145">
                  <c:v>14.4</c:v>
                </c:pt>
                <c:pt idx="146">
                  <c:v>14.5</c:v>
                </c:pt>
                <c:pt idx="147">
                  <c:v>14.6</c:v>
                </c:pt>
                <c:pt idx="148">
                  <c:v>14.7</c:v>
                </c:pt>
                <c:pt idx="149">
                  <c:v>14.8</c:v>
                </c:pt>
                <c:pt idx="150">
                  <c:v>14.9</c:v>
                </c:pt>
                <c:pt idx="151">
                  <c:v>15</c:v>
                </c:pt>
                <c:pt idx="152">
                  <c:v>15.1</c:v>
                </c:pt>
                <c:pt idx="153">
                  <c:v>15.2</c:v>
                </c:pt>
                <c:pt idx="154">
                  <c:v>15.3</c:v>
                </c:pt>
                <c:pt idx="155">
                  <c:v>15.4</c:v>
                </c:pt>
                <c:pt idx="156">
                  <c:v>15.5</c:v>
                </c:pt>
                <c:pt idx="157">
                  <c:v>15.6</c:v>
                </c:pt>
                <c:pt idx="158">
                  <c:v>15.7</c:v>
                </c:pt>
                <c:pt idx="159">
                  <c:v>15.8</c:v>
                </c:pt>
                <c:pt idx="160">
                  <c:v>15.9</c:v>
                </c:pt>
                <c:pt idx="161">
                  <c:v>16</c:v>
                </c:pt>
                <c:pt idx="162">
                  <c:v>16.100000000000001</c:v>
                </c:pt>
                <c:pt idx="163">
                  <c:v>16.2</c:v>
                </c:pt>
                <c:pt idx="164">
                  <c:v>16.3</c:v>
                </c:pt>
                <c:pt idx="165">
                  <c:v>16.399999999999999</c:v>
                </c:pt>
                <c:pt idx="166">
                  <c:v>16.5</c:v>
                </c:pt>
                <c:pt idx="167">
                  <c:v>16.600000000000001</c:v>
                </c:pt>
                <c:pt idx="168">
                  <c:v>16.7</c:v>
                </c:pt>
                <c:pt idx="169">
                  <c:v>16.8</c:v>
                </c:pt>
                <c:pt idx="170">
                  <c:v>16.899999999999999</c:v>
                </c:pt>
                <c:pt idx="171">
                  <c:v>17</c:v>
                </c:pt>
                <c:pt idx="172">
                  <c:v>17.100000000000001</c:v>
                </c:pt>
                <c:pt idx="173">
                  <c:v>17.2</c:v>
                </c:pt>
                <c:pt idx="174">
                  <c:v>17.3</c:v>
                </c:pt>
                <c:pt idx="175">
                  <c:v>17.399999999999999</c:v>
                </c:pt>
                <c:pt idx="176">
                  <c:v>17.5</c:v>
                </c:pt>
                <c:pt idx="177">
                  <c:v>17.600000000000001</c:v>
                </c:pt>
                <c:pt idx="178">
                  <c:v>17.7</c:v>
                </c:pt>
                <c:pt idx="179">
                  <c:v>17.8</c:v>
                </c:pt>
                <c:pt idx="180">
                  <c:v>17.899999999999999</c:v>
                </c:pt>
                <c:pt idx="181">
                  <c:v>18</c:v>
                </c:pt>
                <c:pt idx="182">
                  <c:v>18.100000000000001</c:v>
                </c:pt>
                <c:pt idx="183">
                  <c:v>18.2</c:v>
                </c:pt>
                <c:pt idx="184">
                  <c:v>18.3</c:v>
                </c:pt>
                <c:pt idx="185">
                  <c:v>18.399999999999999</c:v>
                </c:pt>
                <c:pt idx="186">
                  <c:v>18.5</c:v>
                </c:pt>
                <c:pt idx="187">
                  <c:v>18.600000000000001</c:v>
                </c:pt>
                <c:pt idx="188">
                  <c:v>18.7</c:v>
                </c:pt>
                <c:pt idx="189">
                  <c:v>18.8</c:v>
                </c:pt>
                <c:pt idx="190">
                  <c:v>18.899999999999999</c:v>
                </c:pt>
                <c:pt idx="191">
                  <c:v>19</c:v>
                </c:pt>
                <c:pt idx="192">
                  <c:v>19.100000000000001</c:v>
                </c:pt>
                <c:pt idx="193">
                  <c:v>19.2</c:v>
                </c:pt>
                <c:pt idx="194">
                  <c:v>19.3</c:v>
                </c:pt>
                <c:pt idx="195">
                  <c:v>19.399999999999999</c:v>
                </c:pt>
                <c:pt idx="196">
                  <c:v>19.5</c:v>
                </c:pt>
                <c:pt idx="197">
                  <c:v>19.600000000000001</c:v>
                </c:pt>
                <c:pt idx="198">
                  <c:v>19.7</c:v>
                </c:pt>
                <c:pt idx="199">
                  <c:v>19.8</c:v>
                </c:pt>
                <c:pt idx="200">
                  <c:v>19.899999999999999</c:v>
                </c:pt>
                <c:pt idx="201">
                  <c:v>20</c:v>
                </c:pt>
                <c:pt idx="202">
                  <c:v>20.100000000000001</c:v>
                </c:pt>
                <c:pt idx="203">
                  <c:v>20.2</c:v>
                </c:pt>
                <c:pt idx="204">
                  <c:v>20.3</c:v>
                </c:pt>
                <c:pt idx="205">
                  <c:v>20.399999999999999</c:v>
                </c:pt>
                <c:pt idx="206">
                  <c:v>20.5</c:v>
                </c:pt>
                <c:pt idx="207">
                  <c:v>20.6</c:v>
                </c:pt>
                <c:pt idx="208">
                  <c:v>20.7</c:v>
                </c:pt>
                <c:pt idx="209">
                  <c:v>20.8</c:v>
                </c:pt>
                <c:pt idx="210">
                  <c:v>20.9</c:v>
                </c:pt>
                <c:pt idx="211">
                  <c:v>21</c:v>
                </c:pt>
                <c:pt idx="212">
                  <c:v>21.1</c:v>
                </c:pt>
                <c:pt idx="213">
                  <c:v>21.2</c:v>
                </c:pt>
                <c:pt idx="214">
                  <c:v>21.3</c:v>
                </c:pt>
                <c:pt idx="215">
                  <c:v>21.4</c:v>
                </c:pt>
                <c:pt idx="216">
                  <c:v>21.5</c:v>
                </c:pt>
                <c:pt idx="217">
                  <c:v>21.6</c:v>
                </c:pt>
                <c:pt idx="218">
                  <c:v>21.7</c:v>
                </c:pt>
                <c:pt idx="219">
                  <c:v>21.8</c:v>
                </c:pt>
                <c:pt idx="220">
                  <c:v>21.9</c:v>
                </c:pt>
                <c:pt idx="221">
                  <c:v>22</c:v>
                </c:pt>
                <c:pt idx="222">
                  <c:v>22.1</c:v>
                </c:pt>
                <c:pt idx="223">
                  <c:v>22.2</c:v>
                </c:pt>
                <c:pt idx="224">
                  <c:v>22.3</c:v>
                </c:pt>
                <c:pt idx="225">
                  <c:v>22.4</c:v>
                </c:pt>
                <c:pt idx="226">
                  <c:v>22.5</c:v>
                </c:pt>
                <c:pt idx="227">
                  <c:v>22.6</c:v>
                </c:pt>
                <c:pt idx="228">
                  <c:v>22.7</c:v>
                </c:pt>
                <c:pt idx="229">
                  <c:v>22.8</c:v>
                </c:pt>
                <c:pt idx="230">
                  <c:v>22.9</c:v>
                </c:pt>
                <c:pt idx="231">
                  <c:v>23</c:v>
                </c:pt>
                <c:pt idx="232">
                  <c:v>23.1</c:v>
                </c:pt>
                <c:pt idx="233">
                  <c:v>23.2</c:v>
                </c:pt>
                <c:pt idx="234">
                  <c:v>23.3</c:v>
                </c:pt>
                <c:pt idx="235">
                  <c:v>23.4</c:v>
                </c:pt>
                <c:pt idx="236">
                  <c:v>23.5</c:v>
                </c:pt>
                <c:pt idx="237">
                  <c:v>23.6</c:v>
                </c:pt>
                <c:pt idx="238">
                  <c:v>23.7</c:v>
                </c:pt>
                <c:pt idx="239">
                  <c:v>23.8</c:v>
                </c:pt>
                <c:pt idx="240">
                  <c:v>23.9</c:v>
                </c:pt>
                <c:pt idx="241">
                  <c:v>24</c:v>
                </c:pt>
                <c:pt idx="242">
                  <c:v>24.1</c:v>
                </c:pt>
                <c:pt idx="243">
                  <c:v>24.2</c:v>
                </c:pt>
                <c:pt idx="244">
                  <c:v>24.3</c:v>
                </c:pt>
                <c:pt idx="245">
                  <c:v>24.4</c:v>
                </c:pt>
                <c:pt idx="246">
                  <c:v>24.5</c:v>
                </c:pt>
                <c:pt idx="247">
                  <c:v>24.6</c:v>
                </c:pt>
                <c:pt idx="248">
                  <c:v>24.7</c:v>
                </c:pt>
                <c:pt idx="249">
                  <c:v>24.8</c:v>
                </c:pt>
                <c:pt idx="250">
                  <c:v>24.9</c:v>
                </c:pt>
                <c:pt idx="251">
                  <c:v>25</c:v>
                </c:pt>
                <c:pt idx="252">
                  <c:v>25.1</c:v>
                </c:pt>
                <c:pt idx="253">
                  <c:v>25.2</c:v>
                </c:pt>
                <c:pt idx="254">
                  <c:v>25.3</c:v>
                </c:pt>
                <c:pt idx="255">
                  <c:v>25.4</c:v>
                </c:pt>
                <c:pt idx="256">
                  <c:v>25.5</c:v>
                </c:pt>
                <c:pt idx="257">
                  <c:v>25.6</c:v>
                </c:pt>
                <c:pt idx="258">
                  <c:v>25.7</c:v>
                </c:pt>
                <c:pt idx="259">
                  <c:v>25.8</c:v>
                </c:pt>
                <c:pt idx="260">
                  <c:v>25.9</c:v>
                </c:pt>
                <c:pt idx="261">
                  <c:v>26</c:v>
                </c:pt>
                <c:pt idx="262">
                  <c:v>26.1</c:v>
                </c:pt>
                <c:pt idx="263">
                  <c:v>26.2</c:v>
                </c:pt>
                <c:pt idx="264">
                  <c:v>26.3</c:v>
                </c:pt>
                <c:pt idx="265">
                  <c:v>26.4</c:v>
                </c:pt>
                <c:pt idx="266">
                  <c:v>26.5</c:v>
                </c:pt>
                <c:pt idx="267">
                  <c:v>26.6</c:v>
                </c:pt>
                <c:pt idx="268">
                  <c:v>26.7</c:v>
                </c:pt>
                <c:pt idx="269">
                  <c:v>26.8</c:v>
                </c:pt>
                <c:pt idx="270">
                  <c:v>26.9</c:v>
                </c:pt>
                <c:pt idx="271">
                  <c:v>27</c:v>
                </c:pt>
                <c:pt idx="272">
                  <c:v>27.1</c:v>
                </c:pt>
                <c:pt idx="273">
                  <c:v>27.2</c:v>
                </c:pt>
                <c:pt idx="274">
                  <c:v>27.3</c:v>
                </c:pt>
                <c:pt idx="275">
                  <c:v>27.4</c:v>
                </c:pt>
                <c:pt idx="276">
                  <c:v>27.5</c:v>
                </c:pt>
                <c:pt idx="277">
                  <c:v>27.6</c:v>
                </c:pt>
                <c:pt idx="278">
                  <c:v>27.7</c:v>
                </c:pt>
                <c:pt idx="279">
                  <c:v>27.8</c:v>
                </c:pt>
                <c:pt idx="280">
                  <c:v>27.9</c:v>
                </c:pt>
                <c:pt idx="281">
                  <c:v>28</c:v>
                </c:pt>
                <c:pt idx="282">
                  <c:v>28.1</c:v>
                </c:pt>
                <c:pt idx="283">
                  <c:v>28.2</c:v>
                </c:pt>
                <c:pt idx="284">
                  <c:v>28.3</c:v>
                </c:pt>
                <c:pt idx="285">
                  <c:v>28.4</c:v>
                </c:pt>
                <c:pt idx="286">
                  <c:v>28.5</c:v>
                </c:pt>
                <c:pt idx="287">
                  <c:v>28.6</c:v>
                </c:pt>
                <c:pt idx="288">
                  <c:v>28.7</c:v>
                </c:pt>
                <c:pt idx="289">
                  <c:v>28.8</c:v>
                </c:pt>
                <c:pt idx="290">
                  <c:v>28.9</c:v>
                </c:pt>
                <c:pt idx="291">
                  <c:v>29</c:v>
                </c:pt>
                <c:pt idx="292">
                  <c:v>29.1</c:v>
                </c:pt>
                <c:pt idx="293">
                  <c:v>29.2</c:v>
                </c:pt>
                <c:pt idx="294">
                  <c:v>29.3</c:v>
                </c:pt>
                <c:pt idx="295">
                  <c:v>29.4</c:v>
                </c:pt>
                <c:pt idx="296">
                  <c:v>29.5</c:v>
                </c:pt>
                <c:pt idx="297">
                  <c:v>29.6</c:v>
                </c:pt>
                <c:pt idx="298">
                  <c:v>29.7</c:v>
                </c:pt>
                <c:pt idx="299">
                  <c:v>29.8</c:v>
                </c:pt>
                <c:pt idx="300">
                  <c:v>29.9</c:v>
                </c:pt>
                <c:pt idx="301">
                  <c:v>30</c:v>
                </c:pt>
                <c:pt idx="302">
                  <c:v>30.1</c:v>
                </c:pt>
                <c:pt idx="303">
                  <c:v>30.2</c:v>
                </c:pt>
                <c:pt idx="304">
                  <c:v>30.3</c:v>
                </c:pt>
                <c:pt idx="305">
                  <c:v>30.4</c:v>
                </c:pt>
                <c:pt idx="306">
                  <c:v>30.5</c:v>
                </c:pt>
                <c:pt idx="307">
                  <c:v>30.6</c:v>
                </c:pt>
                <c:pt idx="308">
                  <c:v>30.7</c:v>
                </c:pt>
                <c:pt idx="309">
                  <c:v>30.8</c:v>
                </c:pt>
                <c:pt idx="310">
                  <c:v>30.9</c:v>
                </c:pt>
                <c:pt idx="311">
                  <c:v>31</c:v>
                </c:pt>
                <c:pt idx="312">
                  <c:v>31.1</c:v>
                </c:pt>
                <c:pt idx="313">
                  <c:v>31.2</c:v>
                </c:pt>
                <c:pt idx="314">
                  <c:v>31.3</c:v>
                </c:pt>
                <c:pt idx="315">
                  <c:v>31.4</c:v>
                </c:pt>
                <c:pt idx="316">
                  <c:v>31.5</c:v>
                </c:pt>
                <c:pt idx="317">
                  <c:v>31.6</c:v>
                </c:pt>
                <c:pt idx="318">
                  <c:v>31.7</c:v>
                </c:pt>
                <c:pt idx="319">
                  <c:v>31.8</c:v>
                </c:pt>
                <c:pt idx="320">
                  <c:v>31.9</c:v>
                </c:pt>
                <c:pt idx="321">
                  <c:v>32</c:v>
                </c:pt>
                <c:pt idx="322">
                  <c:v>32.1</c:v>
                </c:pt>
                <c:pt idx="323">
                  <c:v>32.200000000000003</c:v>
                </c:pt>
                <c:pt idx="324">
                  <c:v>32.300000000000004</c:v>
                </c:pt>
                <c:pt idx="325">
                  <c:v>32.4</c:v>
                </c:pt>
                <c:pt idx="326">
                  <c:v>32.5</c:v>
                </c:pt>
                <c:pt idx="327">
                  <c:v>32.6</c:v>
                </c:pt>
                <c:pt idx="328">
                  <c:v>32.700000000000003</c:v>
                </c:pt>
                <c:pt idx="329">
                  <c:v>32.800000000000004</c:v>
                </c:pt>
                <c:pt idx="330">
                  <c:v>32.9</c:v>
                </c:pt>
                <c:pt idx="331">
                  <c:v>33</c:v>
                </c:pt>
                <c:pt idx="332">
                  <c:v>33.1</c:v>
                </c:pt>
                <c:pt idx="333">
                  <c:v>33.200000000000003</c:v>
                </c:pt>
                <c:pt idx="334">
                  <c:v>33.300000000000004</c:v>
                </c:pt>
                <c:pt idx="335">
                  <c:v>33.4</c:v>
                </c:pt>
                <c:pt idx="336">
                  <c:v>33.5</c:v>
                </c:pt>
                <c:pt idx="337">
                  <c:v>33.6</c:v>
                </c:pt>
                <c:pt idx="338">
                  <c:v>33.700000000000003</c:v>
                </c:pt>
                <c:pt idx="339">
                  <c:v>33.800000000000004</c:v>
                </c:pt>
                <c:pt idx="340">
                  <c:v>33.9</c:v>
                </c:pt>
                <c:pt idx="341">
                  <c:v>34</c:v>
                </c:pt>
                <c:pt idx="342">
                  <c:v>34.1</c:v>
                </c:pt>
                <c:pt idx="343">
                  <c:v>34.200000000000003</c:v>
                </c:pt>
                <c:pt idx="344">
                  <c:v>34.300000000000004</c:v>
                </c:pt>
                <c:pt idx="345">
                  <c:v>34.4</c:v>
                </c:pt>
                <c:pt idx="346">
                  <c:v>34.5</c:v>
                </c:pt>
                <c:pt idx="347">
                  <c:v>34.6</c:v>
                </c:pt>
                <c:pt idx="348">
                  <c:v>34.700000000000003</c:v>
                </c:pt>
                <c:pt idx="349">
                  <c:v>34.800000000000004</c:v>
                </c:pt>
                <c:pt idx="350">
                  <c:v>34.9</c:v>
                </c:pt>
                <c:pt idx="351">
                  <c:v>35</c:v>
                </c:pt>
                <c:pt idx="352">
                  <c:v>35.1</c:v>
                </c:pt>
                <c:pt idx="353">
                  <c:v>35.200000000000003</c:v>
                </c:pt>
                <c:pt idx="354">
                  <c:v>35.300000000000004</c:v>
                </c:pt>
                <c:pt idx="355">
                  <c:v>35.4</c:v>
                </c:pt>
                <c:pt idx="356">
                  <c:v>35.5</c:v>
                </c:pt>
                <c:pt idx="357">
                  <c:v>35.6</c:v>
                </c:pt>
                <c:pt idx="358">
                  <c:v>35.700000000000003</c:v>
                </c:pt>
                <c:pt idx="359">
                  <c:v>35.800000000000004</c:v>
                </c:pt>
                <c:pt idx="360">
                  <c:v>35.9</c:v>
                </c:pt>
                <c:pt idx="361">
                  <c:v>36</c:v>
                </c:pt>
                <c:pt idx="362">
                  <c:v>36.1</c:v>
                </c:pt>
                <c:pt idx="363">
                  <c:v>36.200000000000003</c:v>
                </c:pt>
                <c:pt idx="364">
                  <c:v>36.300000000000004</c:v>
                </c:pt>
                <c:pt idx="365">
                  <c:v>36.4</c:v>
                </c:pt>
                <c:pt idx="366">
                  <c:v>36.5</c:v>
                </c:pt>
                <c:pt idx="367">
                  <c:v>36.6</c:v>
                </c:pt>
                <c:pt idx="368">
                  <c:v>36.700000000000003</c:v>
                </c:pt>
                <c:pt idx="369">
                  <c:v>36.800000000000004</c:v>
                </c:pt>
                <c:pt idx="370">
                  <c:v>36.9</c:v>
                </c:pt>
                <c:pt idx="371">
                  <c:v>37</c:v>
                </c:pt>
                <c:pt idx="372">
                  <c:v>37.1</c:v>
                </c:pt>
                <c:pt idx="373">
                  <c:v>37.200000000000003</c:v>
                </c:pt>
                <c:pt idx="374">
                  <c:v>37.300000000000004</c:v>
                </c:pt>
                <c:pt idx="375">
                  <c:v>37.4</c:v>
                </c:pt>
                <c:pt idx="376">
                  <c:v>37.5</c:v>
                </c:pt>
                <c:pt idx="377">
                  <c:v>37.6</c:v>
                </c:pt>
                <c:pt idx="378">
                  <c:v>37.700000000000003</c:v>
                </c:pt>
                <c:pt idx="379">
                  <c:v>37.800000000000004</c:v>
                </c:pt>
                <c:pt idx="380">
                  <c:v>37.9</c:v>
                </c:pt>
                <c:pt idx="381">
                  <c:v>38</c:v>
                </c:pt>
                <c:pt idx="382">
                  <c:v>38.1</c:v>
                </c:pt>
                <c:pt idx="383">
                  <c:v>38.200000000000003</c:v>
                </c:pt>
                <c:pt idx="384">
                  <c:v>38.300000000000004</c:v>
                </c:pt>
                <c:pt idx="385">
                  <c:v>38.4</c:v>
                </c:pt>
                <c:pt idx="386">
                  <c:v>38.5</c:v>
                </c:pt>
                <c:pt idx="387">
                  <c:v>38.6</c:v>
                </c:pt>
                <c:pt idx="388">
                  <c:v>38.700000000000003</c:v>
                </c:pt>
                <c:pt idx="389">
                  <c:v>38.800000000000004</c:v>
                </c:pt>
                <c:pt idx="390">
                  <c:v>38.9</c:v>
                </c:pt>
                <c:pt idx="391">
                  <c:v>39</c:v>
                </c:pt>
                <c:pt idx="392">
                  <c:v>39.1</c:v>
                </c:pt>
                <c:pt idx="393">
                  <c:v>39.200000000000003</c:v>
                </c:pt>
                <c:pt idx="394">
                  <c:v>39.300000000000004</c:v>
                </c:pt>
                <c:pt idx="395">
                  <c:v>39.4</c:v>
                </c:pt>
                <c:pt idx="396">
                  <c:v>39.5</c:v>
                </c:pt>
                <c:pt idx="397">
                  <c:v>39.6</c:v>
                </c:pt>
                <c:pt idx="398">
                  <c:v>39.700000000000003</c:v>
                </c:pt>
                <c:pt idx="399">
                  <c:v>39.800000000000004</c:v>
                </c:pt>
                <c:pt idx="400">
                  <c:v>39.9</c:v>
                </c:pt>
                <c:pt idx="401">
                  <c:v>40</c:v>
                </c:pt>
                <c:pt idx="402">
                  <c:v>40.1</c:v>
                </c:pt>
                <c:pt idx="403">
                  <c:v>40.200000000000003</c:v>
                </c:pt>
                <c:pt idx="404">
                  <c:v>40.300000000000004</c:v>
                </c:pt>
                <c:pt idx="405">
                  <c:v>40.4</c:v>
                </c:pt>
                <c:pt idx="406">
                  <c:v>40.5</c:v>
                </c:pt>
                <c:pt idx="407">
                  <c:v>40.6</c:v>
                </c:pt>
                <c:pt idx="408">
                  <c:v>40.700000000000003</c:v>
                </c:pt>
                <c:pt idx="409">
                  <c:v>40.800000000000004</c:v>
                </c:pt>
                <c:pt idx="410">
                  <c:v>40.9</c:v>
                </c:pt>
                <c:pt idx="411">
                  <c:v>41</c:v>
                </c:pt>
                <c:pt idx="412">
                  <c:v>41.1</c:v>
                </c:pt>
                <c:pt idx="413">
                  <c:v>41.2</c:v>
                </c:pt>
                <c:pt idx="414">
                  <c:v>41.3</c:v>
                </c:pt>
                <c:pt idx="415">
                  <c:v>41.4</c:v>
                </c:pt>
                <c:pt idx="416">
                  <c:v>41.5</c:v>
                </c:pt>
                <c:pt idx="417">
                  <c:v>41.6</c:v>
                </c:pt>
                <c:pt idx="418">
                  <c:v>41.7</c:v>
                </c:pt>
                <c:pt idx="419">
                  <c:v>41.8</c:v>
                </c:pt>
                <c:pt idx="420">
                  <c:v>41.9</c:v>
                </c:pt>
                <c:pt idx="421">
                  <c:v>42</c:v>
                </c:pt>
                <c:pt idx="422">
                  <c:v>42.1</c:v>
                </c:pt>
                <c:pt idx="423">
                  <c:v>42.2</c:v>
                </c:pt>
                <c:pt idx="424">
                  <c:v>42.3</c:v>
                </c:pt>
                <c:pt idx="425">
                  <c:v>42.4</c:v>
                </c:pt>
                <c:pt idx="426">
                  <c:v>42.5</c:v>
                </c:pt>
                <c:pt idx="427">
                  <c:v>42.6</c:v>
                </c:pt>
                <c:pt idx="428">
                  <c:v>42.7</c:v>
                </c:pt>
                <c:pt idx="429">
                  <c:v>42.8</c:v>
                </c:pt>
                <c:pt idx="430">
                  <c:v>42.9</c:v>
                </c:pt>
                <c:pt idx="431">
                  <c:v>43</c:v>
                </c:pt>
                <c:pt idx="432">
                  <c:v>43.1</c:v>
                </c:pt>
                <c:pt idx="433">
                  <c:v>43.2</c:v>
                </c:pt>
                <c:pt idx="434">
                  <c:v>43.3</c:v>
                </c:pt>
                <c:pt idx="435">
                  <c:v>43.4</c:v>
                </c:pt>
                <c:pt idx="436">
                  <c:v>43.5</c:v>
                </c:pt>
                <c:pt idx="437">
                  <c:v>43.6</c:v>
                </c:pt>
                <c:pt idx="438">
                  <c:v>43.7</c:v>
                </c:pt>
                <c:pt idx="439">
                  <c:v>43.8</c:v>
                </c:pt>
                <c:pt idx="440">
                  <c:v>43.9</c:v>
                </c:pt>
                <c:pt idx="441">
                  <c:v>44</c:v>
                </c:pt>
                <c:pt idx="442">
                  <c:v>44.1</c:v>
                </c:pt>
                <c:pt idx="443">
                  <c:v>44.2</c:v>
                </c:pt>
                <c:pt idx="444">
                  <c:v>44.3</c:v>
                </c:pt>
                <c:pt idx="445">
                  <c:v>44.4</c:v>
                </c:pt>
                <c:pt idx="446">
                  <c:v>44.5</c:v>
                </c:pt>
                <c:pt idx="447">
                  <c:v>44.6</c:v>
                </c:pt>
                <c:pt idx="448">
                  <c:v>44.7</c:v>
                </c:pt>
                <c:pt idx="449">
                  <c:v>44.8</c:v>
                </c:pt>
                <c:pt idx="450">
                  <c:v>44.9</c:v>
                </c:pt>
                <c:pt idx="451">
                  <c:v>45</c:v>
                </c:pt>
                <c:pt idx="452">
                  <c:v>45.1</c:v>
                </c:pt>
                <c:pt idx="453">
                  <c:v>45.2</c:v>
                </c:pt>
                <c:pt idx="454">
                  <c:v>45.3</c:v>
                </c:pt>
                <c:pt idx="455">
                  <c:v>45.4</c:v>
                </c:pt>
                <c:pt idx="456">
                  <c:v>45.5</c:v>
                </c:pt>
                <c:pt idx="457">
                  <c:v>45.6</c:v>
                </c:pt>
                <c:pt idx="458">
                  <c:v>45.7</c:v>
                </c:pt>
                <c:pt idx="459">
                  <c:v>45.8</c:v>
                </c:pt>
                <c:pt idx="460">
                  <c:v>45.9</c:v>
                </c:pt>
                <c:pt idx="461">
                  <c:v>46</c:v>
                </c:pt>
                <c:pt idx="462">
                  <c:v>46.1</c:v>
                </c:pt>
                <c:pt idx="463">
                  <c:v>46.2</c:v>
                </c:pt>
                <c:pt idx="464">
                  <c:v>46.3</c:v>
                </c:pt>
                <c:pt idx="465">
                  <c:v>46.4</c:v>
                </c:pt>
                <c:pt idx="466">
                  <c:v>46.5</c:v>
                </c:pt>
                <c:pt idx="467">
                  <c:v>46.6</c:v>
                </c:pt>
                <c:pt idx="468">
                  <c:v>46.7</c:v>
                </c:pt>
                <c:pt idx="469">
                  <c:v>46.8</c:v>
                </c:pt>
                <c:pt idx="470">
                  <c:v>46.9</c:v>
                </c:pt>
                <c:pt idx="471">
                  <c:v>47</c:v>
                </c:pt>
                <c:pt idx="472">
                  <c:v>47.1</c:v>
                </c:pt>
                <c:pt idx="473">
                  <c:v>47.2</c:v>
                </c:pt>
                <c:pt idx="474">
                  <c:v>47.3</c:v>
                </c:pt>
                <c:pt idx="475">
                  <c:v>47.4</c:v>
                </c:pt>
                <c:pt idx="476">
                  <c:v>47.5</c:v>
                </c:pt>
                <c:pt idx="477">
                  <c:v>47.6</c:v>
                </c:pt>
                <c:pt idx="478">
                  <c:v>47.7</c:v>
                </c:pt>
                <c:pt idx="479">
                  <c:v>47.8</c:v>
                </c:pt>
                <c:pt idx="480">
                  <c:v>47.9</c:v>
                </c:pt>
                <c:pt idx="481">
                  <c:v>48</c:v>
                </c:pt>
                <c:pt idx="482">
                  <c:v>48.1</c:v>
                </c:pt>
                <c:pt idx="483">
                  <c:v>48.2</c:v>
                </c:pt>
                <c:pt idx="484">
                  <c:v>48.3</c:v>
                </c:pt>
                <c:pt idx="485">
                  <c:v>48.4</c:v>
                </c:pt>
                <c:pt idx="486">
                  <c:v>48.5</c:v>
                </c:pt>
                <c:pt idx="487">
                  <c:v>48.6</c:v>
                </c:pt>
                <c:pt idx="488">
                  <c:v>48.7</c:v>
                </c:pt>
                <c:pt idx="489">
                  <c:v>48.8</c:v>
                </c:pt>
                <c:pt idx="490">
                  <c:v>48.9</c:v>
                </c:pt>
                <c:pt idx="491">
                  <c:v>49</c:v>
                </c:pt>
                <c:pt idx="492">
                  <c:v>49.1</c:v>
                </c:pt>
                <c:pt idx="493">
                  <c:v>49.2</c:v>
                </c:pt>
                <c:pt idx="494">
                  <c:v>49.3</c:v>
                </c:pt>
                <c:pt idx="495">
                  <c:v>49.4</c:v>
                </c:pt>
                <c:pt idx="496">
                  <c:v>49.5</c:v>
                </c:pt>
                <c:pt idx="497">
                  <c:v>49.6</c:v>
                </c:pt>
                <c:pt idx="498">
                  <c:v>49.7</c:v>
                </c:pt>
                <c:pt idx="499">
                  <c:v>49.8</c:v>
                </c:pt>
                <c:pt idx="500">
                  <c:v>49.9</c:v>
                </c:pt>
                <c:pt idx="501">
                  <c:v>50</c:v>
                </c:pt>
                <c:pt idx="502">
                  <c:v>50.1</c:v>
                </c:pt>
                <c:pt idx="503">
                  <c:v>50.2</c:v>
                </c:pt>
                <c:pt idx="504">
                  <c:v>50.3</c:v>
                </c:pt>
                <c:pt idx="505">
                  <c:v>50.4</c:v>
                </c:pt>
                <c:pt idx="506">
                  <c:v>50.5</c:v>
                </c:pt>
                <c:pt idx="507">
                  <c:v>50.6</c:v>
                </c:pt>
                <c:pt idx="508">
                  <c:v>50.7</c:v>
                </c:pt>
                <c:pt idx="509">
                  <c:v>50.8</c:v>
                </c:pt>
                <c:pt idx="510">
                  <c:v>50.9</c:v>
                </c:pt>
                <c:pt idx="511">
                  <c:v>51</c:v>
                </c:pt>
                <c:pt idx="512">
                  <c:v>51.1</c:v>
                </c:pt>
                <c:pt idx="513">
                  <c:v>51.2</c:v>
                </c:pt>
                <c:pt idx="514">
                  <c:v>51.3</c:v>
                </c:pt>
                <c:pt idx="515">
                  <c:v>51.4</c:v>
                </c:pt>
                <c:pt idx="516">
                  <c:v>51.5</c:v>
                </c:pt>
                <c:pt idx="517">
                  <c:v>51.6</c:v>
                </c:pt>
                <c:pt idx="518">
                  <c:v>51.7</c:v>
                </c:pt>
                <c:pt idx="519">
                  <c:v>51.8</c:v>
                </c:pt>
                <c:pt idx="520">
                  <c:v>51.9</c:v>
                </c:pt>
                <c:pt idx="521">
                  <c:v>52</c:v>
                </c:pt>
                <c:pt idx="522">
                  <c:v>52.1</c:v>
                </c:pt>
                <c:pt idx="523">
                  <c:v>52.2</c:v>
                </c:pt>
                <c:pt idx="524">
                  <c:v>52.3</c:v>
                </c:pt>
                <c:pt idx="525">
                  <c:v>52.4</c:v>
                </c:pt>
                <c:pt idx="526">
                  <c:v>52.5</c:v>
                </c:pt>
                <c:pt idx="527">
                  <c:v>52.6</c:v>
                </c:pt>
                <c:pt idx="528">
                  <c:v>52.7</c:v>
                </c:pt>
                <c:pt idx="529">
                  <c:v>52.8</c:v>
                </c:pt>
                <c:pt idx="530">
                  <c:v>52.9</c:v>
                </c:pt>
                <c:pt idx="531">
                  <c:v>53</c:v>
                </c:pt>
                <c:pt idx="532">
                  <c:v>53.1</c:v>
                </c:pt>
                <c:pt idx="533">
                  <c:v>53.2</c:v>
                </c:pt>
                <c:pt idx="534">
                  <c:v>53.3</c:v>
                </c:pt>
                <c:pt idx="535">
                  <c:v>53.4</c:v>
                </c:pt>
                <c:pt idx="536">
                  <c:v>53.5</c:v>
                </c:pt>
                <c:pt idx="537">
                  <c:v>53.6</c:v>
                </c:pt>
                <c:pt idx="538">
                  <c:v>53.7</c:v>
                </c:pt>
                <c:pt idx="539">
                  <c:v>53.8</c:v>
                </c:pt>
                <c:pt idx="540">
                  <c:v>53.9</c:v>
                </c:pt>
                <c:pt idx="541">
                  <c:v>54</c:v>
                </c:pt>
                <c:pt idx="542">
                  <c:v>54.1</c:v>
                </c:pt>
                <c:pt idx="543">
                  <c:v>54.2</c:v>
                </c:pt>
                <c:pt idx="544">
                  <c:v>54.3</c:v>
                </c:pt>
                <c:pt idx="545">
                  <c:v>54.4</c:v>
                </c:pt>
                <c:pt idx="546">
                  <c:v>54.5</c:v>
                </c:pt>
                <c:pt idx="547">
                  <c:v>54.6</c:v>
                </c:pt>
                <c:pt idx="548">
                  <c:v>54.7</c:v>
                </c:pt>
                <c:pt idx="549">
                  <c:v>54.8</c:v>
                </c:pt>
                <c:pt idx="550">
                  <c:v>54.9</c:v>
                </c:pt>
                <c:pt idx="551">
                  <c:v>55</c:v>
                </c:pt>
                <c:pt idx="552">
                  <c:v>55.1</c:v>
                </c:pt>
                <c:pt idx="553">
                  <c:v>55.2</c:v>
                </c:pt>
                <c:pt idx="554">
                  <c:v>55.3</c:v>
                </c:pt>
                <c:pt idx="555">
                  <c:v>55.4</c:v>
                </c:pt>
                <c:pt idx="556">
                  <c:v>55.5</c:v>
                </c:pt>
                <c:pt idx="557">
                  <c:v>55.6</c:v>
                </c:pt>
                <c:pt idx="558">
                  <c:v>55.7</c:v>
                </c:pt>
                <c:pt idx="559">
                  <c:v>55.8</c:v>
                </c:pt>
                <c:pt idx="560">
                  <c:v>55.9</c:v>
                </c:pt>
                <c:pt idx="561">
                  <c:v>56</c:v>
                </c:pt>
                <c:pt idx="562">
                  <c:v>56.1</c:v>
                </c:pt>
                <c:pt idx="563">
                  <c:v>56.2</c:v>
                </c:pt>
                <c:pt idx="564">
                  <c:v>56.3</c:v>
                </c:pt>
                <c:pt idx="565">
                  <c:v>56.4</c:v>
                </c:pt>
                <c:pt idx="566">
                  <c:v>56.5</c:v>
                </c:pt>
                <c:pt idx="567">
                  <c:v>56.6</c:v>
                </c:pt>
                <c:pt idx="568">
                  <c:v>56.7</c:v>
                </c:pt>
                <c:pt idx="569">
                  <c:v>56.8</c:v>
                </c:pt>
                <c:pt idx="570">
                  <c:v>56.9</c:v>
                </c:pt>
                <c:pt idx="571">
                  <c:v>57</c:v>
                </c:pt>
                <c:pt idx="572">
                  <c:v>57.1</c:v>
                </c:pt>
                <c:pt idx="573">
                  <c:v>57.2</c:v>
                </c:pt>
                <c:pt idx="574">
                  <c:v>57.3</c:v>
                </c:pt>
                <c:pt idx="575">
                  <c:v>57.4</c:v>
                </c:pt>
                <c:pt idx="576">
                  <c:v>57.5</c:v>
                </c:pt>
                <c:pt idx="577">
                  <c:v>57.6</c:v>
                </c:pt>
                <c:pt idx="578">
                  <c:v>57.7</c:v>
                </c:pt>
                <c:pt idx="579">
                  <c:v>57.8</c:v>
                </c:pt>
                <c:pt idx="580">
                  <c:v>57.9</c:v>
                </c:pt>
                <c:pt idx="581">
                  <c:v>58</c:v>
                </c:pt>
                <c:pt idx="582">
                  <c:v>58.1</c:v>
                </c:pt>
                <c:pt idx="583">
                  <c:v>58.2</c:v>
                </c:pt>
                <c:pt idx="584">
                  <c:v>58.3</c:v>
                </c:pt>
                <c:pt idx="585">
                  <c:v>58.4</c:v>
                </c:pt>
                <c:pt idx="586">
                  <c:v>58.5</c:v>
                </c:pt>
                <c:pt idx="587">
                  <c:v>58.6</c:v>
                </c:pt>
                <c:pt idx="588">
                  <c:v>58.7</c:v>
                </c:pt>
                <c:pt idx="589">
                  <c:v>58.8</c:v>
                </c:pt>
                <c:pt idx="590">
                  <c:v>58.9</c:v>
                </c:pt>
                <c:pt idx="591">
                  <c:v>59</c:v>
                </c:pt>
                <c:pt idx="592">
                  <c:v>59.1</c:v>
                </c:pt>
                <c:pt idx="593">
                  <c:v>59.2</c:v>
                </c:pt>
                <c:pt idx="594">
                  <c:v>59.3</c:v>
                </c:pt>
                <c:pt idx="595">
                  <c:v>59.4</c:v>
                </c:pt>
                <c:pt idx="596">
                  <c:v>59.5</c:v>
                </c:pt>
                <c:pt idx="597">
                  <c:v>59.6</c:v>
                </c:pt>
                <c:pt idx="598">
                  <c:v>59.7</c:v>
                </c:pt>
                <c:pt idx="599">
                  <c:v>59.8</c:v>
                </c:pt>
                <c:pt idx="600">
                  <c:v>59.9</c:v>
                </c:pt>
                <c:pt idx="601">
                  <c:v>60</c:v>
                </c:pt>
                <c:pt idx="602">
                  <c:v>60.1</c:v>
                </c:pt>
                <c:pt idx="603">
                  <c:v>60.2</c:v>
                </c:pt>
                <c:pt idx="604">
                  <c:v>60.3</c:v>
                </c:pt>
                <c:pt idx="605">
                  <c:v>60.4</c:v>
                </c:pt>
                <c:pt idx="606">
                  <c:v>60.5</c:v>
                </c:pt>
                <c:pt idx="607">
                  <c:v>60.6</c:v>
                </c:pt>
                <c:pt idx="608">
                  <c:v>60.7</c:v>
                </c:pt>
                <c:pt idx="609">
                  <c:v>60.8</c:v>
                </c:pt>
                <c:pt idx="610">
                  <c:v>60.9</c:v>
                </c:pt>
                <c:pt idx="611">
                  <c:v>61</c:v>
                </c:pt>
                <c:pt idx="612">
                  <c:v>61.1</c:v>
                </c:pt>
                <c:pt idx="613">
                  <c:v>61.2</c:v>
                </c:pt>
                <c:pt idx="614">
                  <c:v>61.3</c:v>
                </c:pt>
                <c:pt idx="615">
                  <c:v>61.4</c:v>
                </c:pt>
                <c:pt idx="616">
                  <c:v>61.5</c:v>
                </c:pt>
                <c:pt idx="617">
                  <c:v>61.6</c:v>
                </c:pt>
                <c:pt idx="618">
                  <c:v>61.7</c:v>
                </c:pt>
                <c:pt idx="619">
                  <c:v>61.8</c:v>
                </c:pt>
                <c:pt idx="620">
                  <c:v>61.9</c:v>
                </c:pt>
                <c:pt idx="621">
                  <c:v>62</c:v>
                </c:pt>
                <c:pt idx="622">
                  <c:v>62.1</c:v>
                </c:pt>
                <c:pt idx="623">
                  <c:v>62.2</c:v>
                </c:pt>
                <c:pt idx="624">
                  <c:v>62.3</c:v>
                </c:pt>
                <c:pt idx="625">
                  <c:v>62.4</c:v>
                </c:pt>
                <c:pt idx="626">
                  <c:v>62.5</c:v>
                </c:pt>
                <c:pt idx="627">
                  <c:v>62.6</c:v>
                </c:pt>
                <c:pt idx="628">
                  <c:v>62.7</c:v>
                </c:pt>
                <c:pt idx="629">
                  <c:v>62.8</c:v>
                </c:pt>
                <c:pt idx="630">
                  <c:v>62.9</c:v>
                </c:pt>
                <c:pt idx="631">
                  <c:v>63</c:v>
                </c:pt>
                <c:pt idx="632">
                  <c:v>63.1</c:v>
                </c:pt>
                <c:pt idx="633">
                  <c:v>63.2</c:v>
                </c:pt>
                <c:pt idx="634">
                  <c:v>63.3</c:v>
                </c:pt>
                <c:pt idx="635">
                  <c:v>63.4</c:v>
                </c:pt>
                <c:pt idx="636">
                  <c:v>63.5</c:v>
                </c:pt>
                <c:pt idx="637">
                  <c:v>63.6</c:v>
                </c:pt>
                <c:pt idx="638">
                  <c:v>63.7</c:v>
                </c:pt>
                <c:pt idx="639">
                  <c:v>63.8</c:v>
                </c:pt>
                <c:pt idx="640">
                  <c:v>63.9</c:v>
                </c:pt>
                <c:pt idx="641">
                  <c:v>64</c:v>
                </c:pt>
                <c:pt idx="642">
                  <c:v>64.099999999999994</c:v>
                </c:pt>
                <c:pt idx="643">
                  <c:v>64.2</c:v>
                </c:pt>
                <c:pt idx="644">
                  <c:v>64.3</c:v>
                </c:pt>
                <c:pt idx="645">
                  <c:v>64.400000000000006</c:v>
                </c:pt>
                <c:pt idx="646">
                  <c:v>64.5</c:v>
                </c:pt>
                <c:pt idx="647">
                  <c:v>64.599999999999994</c:v>
                </c:pt>
                <c:pt idx="648">
                  <c:v>64.7</c:v>
                </c:pt>
                <c:pt idx="649">
                  <c:v>64.8</c:v>
                </c:pt>
                <c:pt idx="650">
                  <c:v>64.900000000000006</c:v>
                </c:pt>
                <c:pt idx="651">
                  <c:v>65</c:v>
                </c:pt>
                <c:pt idx="652">
                  <c:v>65.099999999999994</c:v>
                </c:pt>
                <c:pt idx="653">
                  <c:v>65.2</c:v>
                </c:pt>
                <c:pt idx="654">
                  <c:v>65.3</c:v>
                </c:pt>
                <c:pt idx="655">
                  <c:v>65.400000000000006</c:v>
                </c:pt>
                <c:pt idx="656">
                  <c:v>65.5</c:v>
                </c:pt>
                <c:pt idx="657">
                  <c:v>65.599999999999994</c:v>
                </c:pt>
                <c:pt idx="658">
                  <c:v>65.7</c:v>
                </c:pt>
                <c:pt idx="659">
                  <c:v>65.8</c:v>
                </c:pt>
                <c:pt idx="660">
                  <c:v>65.900000000000006</c:v>
                </c:pt>
                <c:pt idx="661">
                  <c:v>66</c:v>
                </c:pt>
                <c:pt idx="662">
                  <c:v>66.099999999999994</c:v>
                </c:pt>
                <c:pt idx="663">
                  <c:v>66.2</c:v>
                </c:pt>
                <c:pt idx="664">
                  <c:v>66.3</c:v>
                </c:pt>
                <c:pt idx="665">
                  <c:v>66.400000000000006</c:v>
                </c:pt>
                <c:pt idx="666">
                  <c:v>66.5</c:v>
                </c:pt>
                <c:pt idx="667">
                  <c:v>66.599999999999994</c:v>
                </c:pt>
                <c:pt idx="668">
                  <c:v>66.7</c:v>
                </c:pt>
                <c:pt idx="669">
                  <c:v>66.8</c:v>
                </c:pt>
                <c:pt idx="670">
                  <c:v>66.900000000000006</c:v>
                </c:pt>
                <c:pt idx="671">
                  <c:v>67</c:v>
                </c:pt>
                <c:pt idx="672">
                  <c:v>67.099999999999994</c:v>
                </c:pt>
                <c:pt idx="673">
                  <c:v>67.2</c:v>
                </c:pt>
                <c:pt idx="674">
                  <c:v>67.3</c:v>
                </c:pt>
                <c:pt idx="675">
                  <c:v>67.400000000000006</c:v>
                </c:pt>
                <c:pt idx="676">
                  <c:v>67.5</c:v>
                </c:pt>
                <c:pt idx="677">
                  <c:v>67.599999999999994</c:v>
                </c:pt>
                <c:pt idx="678">
                  <c:v>67.7</c:v>
                </c:pt>
                <c:pt idx="679">
                  <c:v>67.8</c:v>
                </c:pt>
                <c:pt idx="680">
                  <c:v>67.900000000000006</c:v>
                </c:pt>
                <c:pt idx="681">
                  <c:v>68</c:v>
                </c:pt>
                <c:pt idx="682">
                  <c:v>68.099999999999994</c:v>
                </c:pt>
                <c:pt idx="683">
                  <c:v>68.2</c:v>
                </c:pt>
                <c:pt idx="684">
                  <c:v>68.3</c:v>
                </c:pt>
                <c:pt idx="685">
                  <c:v>68.400000000000006</c:v>
                </c:pt>
                <c:pt idx="686">
                  <c:v>68.5</c:v>
                </c:pt>
                <c:pt idx="687">
                  <c:v>68.599999999999994</c:v>
                </c:pt>
                <c:pt idx="688">
                  <c:v>68.7</c:v>
                </c:pt>
                <c:pt idx="689">
                  <c:v>68.8</c:v>
                </c:pt>
                <c:pt idx="690">
                  <c:v>68.900000000000006</c:v>
                </c:pt>
                <c:pt idx="691">
                  <c:v>69</c:v>
                </c:pt>
                <c:pt idx="692">
                  <c:v>69.099999999999994</c:v>
                </c:pt>
                <c:pt idx="693">
                  <c:v>69.2</c:v>
                </c:pt>
                <c:pt idx="694">
                  <c:v>69.3</c:v>
                </c:pt>
                <c:pt idx="695">
                  <c:v>69.400000000000006</c:v>
                </c:pt>
                <c:pt idx="696">
                  <c:v>69.5</c:v>
                </c:pt>
                <c:pt idx="697">
                  <c:v>69.599999999999994</c:v>
                </c:pt>
                <c:pt idx="698">
                  <c:v>69.7</c:v>
                </c:pt>
                <c:pt idx="699">
                  <c:v>69.8</c:v>
                </c:pt>
                <c:pt idx="700">
                  <c:v>69.900000000000006</c:v>
                </c:pt>
                <c:pt idx="701">
                  <c:v>70</c:v>
                </c:pt>
                <c:pt idx="702">
                  <c:v>70.099999999999994</c:v>
                </c:pt>
                <c:pt idx="703">
                  <c:v>70.2</c:v>
                </c:pt>
                <c:pt idx="704">
                  <c:v>70.3</c:v>
                </c:pt>
                <c:pt idx="705">
                  <c:v>70.400000000000006</c:v>
                </c:pt>
                <c:pt idx="706">
                  <c:v>70.5</c:v>
                </c:pt>
                <c:pt idx="707">
                  <c:v>70.599999999999994</c:v>
                </c:pt>
                <c:pt idx="708">
                  <c:v>70.7</c:v>
                </c:pt>
                <c:pt idx="709">
                  <c:v>70.8</c:v>
                </c:pt>
                <c:pt idx="710">
                  <c:v>70.900000000000006</c:v>
                </c:pt>
                <c:pt idx="711">
                  <c:v>71</c:v>
                </c:pt>
                <c:pt idx="712">
                  <c:v>71.099999999999994</c:v>
                </c:pt>
                <c:pt idx="713">
                  <c:v>71.2</c:v>
                </c:pt>
                <c:pt idx="714">
                  <c:v>71.3</c:v>
                </c:pt>
                <c:pt idx="715">
                  <c:v>71.400000000000006</c:v>
                </c:pt>
                <c:pt idx="716">
                  <c:v>71.5</c:v>
                </c:pt>
                <c:pt idx="717">
                  <c:v>71.599999999999994</c:v>
                </c:pt>
                <c:pt idx="718">
                  <c:v>71.7</c:v>
                </c:pt>
                <c:pt idx="719">
                  <c:v>71.8</c:v>
                </c:pt>
                <c:pt idx="720">
                  <c:v>71.900000000000006</c:v>
                </c:pt>
                <c:pt idx="721">
                  <c:v>72</c:v>
                </c:pt>
                <c:pt idx="722">
                  <c:v>72.099999999999994</c:v>
                </c:pt>
                <c:pt idx="723">
                  <c:v>72.2</c:v>
                </c:pt>
                <c:pt idx="724">
                  <c:v>72.3</c:v>
                </c:pt>
                <c:pt idx="725">
                  <c:v>72.400000000000006</c:v>
                </c:pt>
                <c:pt idx="726">
                  <c:v>72.5</c:v>
                </c:pt>
                <c:pt idx="727">
                  <c:v>72.599999999999994</c:v>
                </c:pt>
                <c:pt idx="728">
                  <c:v>72.7</c:v>
                </c:pt>
                <c:pt idx="729">
                  <c:v>72.8</c:v>
                </c:pt>
                <c:pt idx="730">
                  <c:v>72.900000000000006</c:v>
                </c:pt>
                <c:pt idx="731">
                  <c:v>73</c:v>
                </c:pt>
                <c:pt idx="732">
                  <c:v>73.099999999999994</c:v>
                </c:pt>
                <c:pt idx="733">
                  <c:v>73.2</c:v>
                </c:pt>
                <c:pt idx="734">
                  <c:v>73.3</c:v>
                </c:pt>
                <c:pt idx="735">
                  <c:v>73.400000000000006</c:v>
                </c:pt>
                <c:pt idx="736">
                  <c:v>73.5</c:v>
                </c:pt>
                <c:pt idx="737">
                  <c:v>73.599999999999994</c:v>
                </c:pt>
                <c:pt idx="738">
                  <c:v>73.7</c:v>
                </c:pt>
                <c:pt idx="739">
                  <c:v>73.8</c:v>
                </c:pt>
                <c:pt idx="740">
                  <c:v>73.900000000000006</c:v>
                </c:pt>
                <c:pt idx="741">
                  <c:v>74</c:v>
                </c:pt>
                <c:pt idx="742">
                  <c:v>74.099999999999994</c:v>
                </c:pt>
                <c:pt idx="743">
                  <c:v>74.2</c:v>
                </c:pt>
                <c:pt idx="744">
                  <c:v>74.3</c:v>
                </c:pt>
                <c:pt idx="745">
                  <c:v>74.400000000000006</c:v>
                </c:pt>
                <c:pt idx="746">
                  <c:v>74.5</c:v>
                </c:pt>
                <c:pt idx="747">
                  <c:v>74.599999999999994</c:v>
                </c:pt>
                <c:pt idx="748">
                  <c:v>74.7</c:v>
                </c:pt>
                <c:pt idx="749">
                  <c:v>74.8</c:v>
                </c:pt>
                <c:pt idx="750">
                  <c:v>74.900000000000006</c:v>
                </c:pt>
                <c:pt idx="751">
                  <c:v>75</c:v>
                </c:pt>
                <c:pt idx="752">
                  <c:v>75.099999999999994</c:v>
                </c:pt>
                <c:pt idx="753">
                  <c:v>75.2</c:v>
                </c:pt>
                <c:pt idx="754">
                  <c:v>75.3</c:v>
                </c:pt>
                <c:pt idx="755">
                  <c:v>75.400000000000006</c:v>
                </c:pt>
                <c:pt idx="756">
                  <c:v>75.5</c:v>
                </c:pt>
                <c:pt idx="757">
                  <c:v>75.599999999999994</c:v>
                </c:pt>
                <c:pt idx="758">
                  <c:v>75.7</c:v>
                </c:pt>
                <c:pt idx="759">
                  <c:v>75.8</c:v>
                </c:pt>
                <c:pt idx="760">
                  <c:v>75.900000000000006</c:v>
                </c:pt>
                <c:pt idx="761">
                  <c:v>76</c:v>
                </c:pt>
                <c:pt idx="762">
                  <c:v>76.099999999999994</c:v>
                </c:pt>
                <c:pt idx="763">
                  <c:v>76.2</c:v>
                </c:pt>
                <c:pt idx="764">
                  <c:v>76.3</c:v>
                </c:pt>
                <c:pt idx="765">
                  <c:v>76.400000000000006</c:v>
                </c:pt>
                <c:pt idx="766">
                  <c:v>76.5</c:v>
                </c:pt>
                <c:pt idx="767">
                  <c:v>76.599999999999994</c:v>
                </c:pt>
                <c:pt idx="768">
                  <c:v>76.7</c:v>
                </c:pt>
                <c:pt idx="769">
                  <c:v>76.8</c:v>
                </c:pt>
                <c:pt idx="770">
                  <c:v>76.900000000000006</c:v>
                </c:pt>
                <c:pt idx="771">
                  <c:v>77</c:v>
                </c:pt>
                <c:pt idx="772">
                  <c:v>77.099999999999994</c:v>
                </c:pt>
                <c:pt idx="773">
                  <c:v>77.2</c:v>
                </c:pt>
                <c:pt idx="774">
                  <c:v>77.3</c:v>
                </c:pt>
                <c:pt idx="775">
                  <c:v>77.400000000000006</c:v>
                </c:pt>
                <c:pt idx="776">
                  <c:v>77.5</c:v>
                </c:pt>
                <c:pt idx="777">
                  <c:v>77.599999999999994</c:v>
                </c:pt>
                <c:pt idx="778">
                  <c:v>77.7</c:v>
                </c:pt>
                <c:pt idx="779">
                  <c:v>77.8</c:v>
                </c:pt>
                <c:pt idx="780">
                  <c:v>77.900000000000006</c:v>
                </c:pt>
                <c:pt idx="781">
                  <c:v>78</c:v>
                </c:pt>
                <c:pt idx="782">
                  <c:v>78.099999999999994</c:v>
                </c:pt>
                <c:pt idx="783">
                  <c:v>78.2</c:v>
                </c:pt>
                <c:pt idx="784">
                  <c:v>78.3</c:v>
                </c:pt>
                <c:pt idx="785">
                  <c:v>78.400000000000006</c:v>
                </c:pt>
                <c:pt idx="786">
                  <c:v>78.5</c:v>
                </c:pt>
                <c:pt idx="787">
                  <c:v>78.599999999999994</c:v>
                </c:pt>
                <c:pt idx="788">
                  <c:v>78.7</c:v>
                </c:pt>
                <c:pt idx="789">
                  <c:v>78.8</c:v>
                </c:pt>
                <c:pt idx="790">
                  <c:v>78.900000000000006</c:v>
                </c:pt>
                <c:pt idx="791">
                  <c:v>79</c:v>
                </c:pt>
                <c:pt idx="792">
                  <c:v>79.099999999999994</c:v>
                </c:pt>
                <c:pt idx="793">
                  <c:v>79.2</c:v>
                </c:pt>
                <c:pt idx="794">
                  <c:v>79.3</c:v>
                </c:pt>
                <c:pt idx="795">
                  <c:v>79.400000000000006</c:v>
                </c:pt>
                <c:pt idx="796">
                  <c:v>79.5</c:v>
                </c:pt>
                <c:pt idx="797">
                  <c:v>79.599999999999994</c:v>
                </c:pt>
                <c:pt idx="798">
                  <c:v>79.7</c:v>
                </c:pt>
                <c:pt idx="799">
                  <c:v>79.8</c:v>
                </c:pt>
                <c:pt idx="800">
                  <c:v>79.900000000000006</c:v>
                </c:pt>
                <c:pt idx="801">
                  <c:v>80</c:v>
                </c:pt>
                <c:pt idx="802">
                  <c:v>80.099999999999994</c:v>
                </c:pt>
                <c:pt idx="803">
                  <c:v>80.2</c:v>
                </c:pt>
                <c:pt idx="804">
                  <c:v>80.3</c:v>
                </c:pt>
                <c:pt idx="805">
                  <c:v>80.400000000000006</c:v>
                </c:pt>
                <c:pt idx="806">
                  <c:v>80.5</c:v>
                </c:pt>
                <c:pt idx="807">
                  <c:v>80.599999999999994</c:v>
                </c:pt>
                <c:pt idx="808">
                  <c:v>80.7</c:v>
                </c:pt>
                <c:pt idx="809">
                  <c:v>80.8</c:v>
                </c:pt>
                <c:pt idx="810">
                  <c:v>80.900000000000006</c:v>
                </c:pt>
                <c:pt idx="811">
                  <c:v>81</c:v>
                </c:pt>
                <c:pt idx="812">
                  <c:v>81.099999999999994</c:v>
                </c:pt>
                <c:pt idx="813">
                  <c:v>81.2</c:v>
                </c:pt>
                <c:pt idx="814">
                  <c:v>81.3</c:v>
                </c:pt>
                <c:pt idx="815">
                  <c:v>81.400000000000006</c:v>
                </c:pt>
                <c:pt idx="816">
                  <c:v>81.5</c:v>
                </c:pt>
                <c:pt idx="817">
                  <c:v>81.599999999999994</c:v>
                </c:pt>
                <c:pt idx="818">
                  <c:v>81.7</c:v>
                </c:pt>
                <c:pt idx="819">
                  <c:v>81.8</c:v>
                </c:pt>
                <c:pt idx="820">
                  <c:v>81.900000000000006</c:v>
                </c:pt>
                <c:pt idx="821">
                  <c:v>82</c:v>
                </c:pt>
                <c:pt idx="822">
                  <c:v>82.1</c:v>
                </c:pt>
                <c:pt idx="823">
                  <c:v>82.2</c:v>
                </c:pt>
                <c:pt idx="824">
                  <c:v>82.3</c:v>
                </c:pt>
                <c:pt idx="825">
                  <c:v>82.4</c:v>
                </c:pt>
                <c:pt idx="826">
                  <c:v>82.5</c:v>
                </c:pt>
                <c:pt idx="827">
                  <c:v>82.6</c:v>
                </c:pt>
                <c:pt idx="828">
                  <c:v>82.7</c:v>
                </c:pt>
                <c:pt idx="829">
                  <c:v>82.8</c:v>
                </c:pt>
                <c:pt idx="830">
                  <c:v>82.9</c:v>
                </c:pt>
                <c:pt idx="831">
                  <c:v>83</c:v>
                </c:pt>
                <c:pt idx="832">
                  <c:v>83.1</c:v>
                </c:pt>
                <c:pt idx="833">
                  <c:v>83.2</c:v>
                </c:pt>
                <c:pt idx="834">
                  <c:v>83.3</c:v>
                </c:pt>
                <c:pt idx="835">
                  <c:v>83.4</c:v>
                </c:pt>
                <c:pt idx="836">
                  <c:v>83.5</c:v>
                </c:pt>
                <c:pt idx="837">
                  <c:v>83.6</c:v>
                </c:pt>
                <c:pt idx="838">
                  <c:v>83.7</c:v>
                </c:pt>
                <c:pt idx="839">
                  <c:v>83.8</c:v>
                </c:pt>
                <c:pt idx="840">
                  <c:v>83.9</c:v>
                </c:pt>
                <c:pt idx="841">
                  <c:v>84</c:v>
                </c:pt>
                <c:pt idx="842">
                  <c:v>84.1</c:v>
                </c:pt>
                <c:pt idx="843">
                  <c:v>84.2</c:v>
                </c:pt>
                <c:pt idx="844">
                  <c:v>84.3</c:v>
                </c:pt>
                <c:pt idx="845">
                  <c:v>84.4</c:v>
                </c:pt>
                <c:pt idx="846">
                  <c:v>84.5</c:v>
                </c:pt>
                <c:pt idx="847">
                  <c:v>84.6</c:v>
                </c:pt>
                <c:pt idx="848">
                  <c:v>84.7</c:v>
                </c:pt>
                <c:pt idx="849">
                  <c:v>84.8</c:v>
                </c:pt>
                <c:pt idx="850">
                  <c:v>84.9</c:v>
                </c:pt>
                <c:pt idx="851">
                  <c:v>85</c:v>
                </c:pt>
                <c:pt idx="852">
                  <c:v>85.1</c:v>
                </c:pt>
                <c:pt idx="853">
                  <c:v>85.2</c:v>
                </c:pt>
                <c:pt idx="854">
                  <c:v>85.3</c:v>
                </c:pt>
                <c:pt idx="855">
                  <c:v>85.4</c:v>
                </c:pt>
                <c:pt idx="856">
                  <c:v>85.5</c:v>
                </c:pt>
                <c:pt idx="857">
                  <c:v>85.6</c:v>
                </c:pt>
                <c:pt idx="858">
                  <c:v>85.7</c:v>
                </c:pt>
                <c:pt idx="859">
                  <c:v>85.8</c:v>
                </c:pt>
                <c:pt idx="860">
                  <c:v>85.9</c:v>
                </c:pt>
                <c:pt idx="861">
                  <c:v>86</c:v>
                </c:pt>
                <c:pt idx="862">
                  <c:v>86.1</c:v>
                </c:pt>
                <c:pt idx="863">
                  <c:v>86.2</c:v>
                </c:pt>
                <c:pt idx="864">
                  <c:v>86.3</c:v>
                </c:pt>
                <c:pt idx="865">
                  <c:v>86.4</c:v>
                </c:pt>
                <c:pt idx="866">
                  <c:v>86.5</c:v>
                </c:pt>
                <c:pt idx="867">
                  <c:v>86.6</c:v>
                </c:pt>
                <c:pt idx="868">
                  <c:v>86.7</c:v>
                </c:pt>
                <c:pt idx="869">
                  <c:v>86.8</c:v>
                </c:pt>
                <c:pt idx="870">
                  <c:v>86.9</c:v>
                </c:pt>
                <c:pt idx="871">
                  <c:v>87</c:v>
                </c:pt>
                <c:pt idx="872">
                  <c:v>87.1</c:v>
                </c:pt>
                <c:pt idx="873">
                  <c:v>87.2</c:v>
                </c:pt>
                <c:pt idx="874">
                  <c:v>87.3</c:v>
                </c:pt>
                <c:pt idx="875">
                  <c:v>87.4</c:v>
                </c:pt>
                <c:pt idx="876">
                  <c:v>87.5</c:v>
                </c:pt>
                <c:pt idx="877">
                  <c:v>87.6</c:v>
                </c:pt>
                <c:pt idx="878">
                  <c:v>87.7</c:v>
                </c:pt>
                <c:pt idx="879">
                  <c:v>87.8</c:v>
                </c:pt>
                <c:pt idx="880">
                  <c:v>87.9</c:v>
                </c:pt>
                <c:pt idx="881">
                  <c:v>88</c:v>
                </c:pt>
                <c:pt idx="882">
                  <c:v>88.1</c:v>
                </c:pt>
                <c:pt idx="883">
                  <c:v>88.2</c:v>
                </c:pt>
                <c:pt idx="884">
                  <c:v>88.3</c:v>
                </c:pt>
                <c:pt idx="885">
                  <c:v>88.4</c:v>
                </c:pt>
                <c:pt idx="886">
                  <c:v>88.5</c:v>
                </c:pt>
                <c:pt idx="887">
                  <c:v>88.6</c:v>
                </c:pt>
                <c:pt idx="888">
                  <c:v>88.7</c:v>
                </c:pt>
                <c:pt idx="889">
                  <c:v>88.8</c:v>
                </c:pt>
                <c:pt idx="890">
                  <c:v>88.9</c:v>
                </c:pt>
                <c:pt idx="891">
                  <c:v>89</c:v>
                </c:pt>
                <c:pt idx="892">
                  <c:v>89.1</c:v>
                </c:pt>
                <c:pt idx="893">
                  <c:v>89.2</c:v>
                </c:pt>
                <c:pt idx="894">
                  <c:v>89.3</c:v>
                </c:pt>
                <c:pt idx="895">
                  <c:v>89.4</c:v>
                </c:pt>
                <c:pt idx="896">
                  <c:v>89.5</c:v>
                </c:pt>
                <c:pt idx="897">
                  <c:v>89.6</c:v>
                </c:pt>
                <c:pt idx="898">
                  <c:v>89.7</c:v>
                </c:pt>
                <c:pt idx="899">
                  <c:v>89.8</c:v>
                </c:pt>
                <c:pt idx="900">
                  <c:v>89.9</c:v>
                </c:pt>
                <c:pt idx="901">
                  <c:v>90</c:v>
                </c:pt>
                <c:pt idx="902">
                  <c:v>90.1</c:v>
                </c:pt>
                <c:pt idx="903">
                  <c:v>90.2</c:v>
                </c:pt>
                <c:pt idx="904">
                  <c:v>90.3</c:v>
                </c:pt>
                <c:pt idx="905">
                  <c:v>90.4</c:v>
                </c:pt>
                <c:pt idx="906">
                  <c:v>90.5</c:v>
                </c:pt>
                <c:pt idx="907">
                  <c:v>90.6</c:v>
                </c:pt>
                <c:pt idx="908">
                  <c:v>90.7</c:v>
                </c:pt>
                <c:pt idx="909">
                  <c:v>90.8</c:v>
                </c:pt>
                <c:pt idx="910">
                  <c:v>90.9</c:v>
                </c:pt>
                <c:pt idx="911">
                  <c:v>91</c:v>
                </c:pt>
                <c:pt idx="912">
                  <c:v>91.1</c:v>
                </c:pt>
                <c:pt idx="913">
                  <c:v>91.2</c:v>
                </c:pt>
                <c:pt idx="914">
                  <c:v>91.3</c:v>
                </c:pt>
                <c:pt idx="915">
                  <c:v>91.4</c:v>
                </c:pt>
                <c:pt idx="916">
                  <c:v>91.5</c:v>
                </c:pt>
                <c:pt idx="917">
                  <c:v>91.6</c:v>
                </c:pt>
                <c:pt idx="918">
                  <c:v>91.7</c:v>
                </c:pt>
                <c:pt idx="919">
                  <c:v>91.8</c:v>
                </c:pt>
                <c:pt idx="920">
                  <c:v>91.9</c:v>
                </c:pt>
                <c:pt idx="921">
                  <c:v>92</c:v>
                </c:pt>
                <c:pt idx="922">
                  <c:v>92.1</c:v>
                </c:pt>
                <c:pt idx="923">
                  <c:v>92.2</c:v>
                </c:pt>
                <c:pt idx="924">
                  <c:v>92.3</c:v>
                </c:pt>
                <c:pt idx="925">
                  <c:v>92.4</c:v>
                </c:pt>
                <c:pt idx="926">
                  <c:v>92.5</c:v>
                </c:pt>
                <c:pt idx="927">
                  <c:v>92.6</c:v>
                </c:pt>
                <c:pt idx="928">
                  <c:v>92.7</c:v>
                </c:pt>
                <c:pt idx="929">
                  <c:v>92.8</c:v>
                </c:pt>
                <c:pt idx="930">
                  <c:v>92.9</c:v>
                </c:pt>
                <c:pt idx="931">
                  <c:v>93</c:v>
                </c:pt>
                <c:pt idx="932">
                  <c:v>93.1</c:v>
                </c:pt>
                <c:pt idx="933">
                  <c:v>93.2</c:v>
                </c:pt>
                <c:pt idx="934">
                  <c:v>93.3</c:v>
                </c:pt>
                <c:pt idx="935">
                  <c:v>93.4</c:v>
                </c:pt>
                <c:pt idx="936">
                  <c:v>93.5</c:v>
                </c:pt>
                <c:pt idx="937">
                  <c:v>93.6</c:v>
                </c:pt>
                <c:pt idx="938">
                  <c:v>93.7</c:v>
                </c:pt>
                <c:pt idx="939">
                  <c:v>93.8</c:v>
                </c:pt>
                <c:pt idx="940">
                  <c:v>93.9</c:v>
                </c:pt>
                <c:pt idx="941">
                  <c:v>94</c:v>
                </c:pt>
                <c:pt idx="942">
                  <c:v>94.1</c:v>
                </c:pt>
                <c:pt idx="943">
                  <c:v>94.2</c:v>
                </c:pt>
                <c:pt idx="944">
                  <c:v>94.3</c:v>
                </c:pt>
                <c:pt idx="945">
                  <c:v>94.4</c:v>
                </c:pt>
                <c:pt idx="946">
                  <c:v>94.5</c:v>
                </c:pt>
                <c:pt idx="947">
                  <c:v>94.6</c:v>
                </c:pt>
                <c:pt idx="948">
                  <c:v>94.7</c:v>
                </c:pt>
                <c:pt idx="949">
                  <c:v>94.8</c:v>
                </c:pt>
                <c:pt idx="950">
                  <c:v>94.9</c:v>
                </c:pt>
                <c:pt idx="951">
                  <c:v>95</c:v>
                </c:pt>
                <c:pt idx="952">
                  <c:v>95.1</c:v>
                </c:pt>
                <c:pt idx="953">
                  <c:v>95.2</c:v>
                </c:pt>
                <c:pt idx="954">
                  <c:v>95.3</c:v>
                </c:pt>
                <c:pt idx="955">
                  <c:v>95.4</c:v>
                </c:pt>
                <c:pt idx="956">
                  <c:v>95.5</c:v>
                </c:pt>
                <c:pt idx="957">
                  <c:v>95.6</c:v>
                </c:pt>
                <c:pt idx="958">
                  <c:v>95.7</c:v>
                </c:pt>
                <c:pt idx="959">
                  <c:v>95.8</c:v>
                </c:pt>
                <c:pt idx="960">
                  <c:v>95.9</c:v>
                </c:pt>
                <c:pt idx="961">
                  <c:v>96</c:v>
                </c:pt>
                <c:pt idx="962">
                  <c:v>96.1</c:v>
                </c:pt>
                <c:pt idx="963">
                  <c:v>96.2</c:v>
                </c:pt>
                <c:pt idx="964">
                  <c:v>96.3</c:v>
                </c:pt>
                <c:pt idx="965">
                  <c:v>96.4</c:v>
                </c:pt>
                <c:pt idx="966">
                  <c:v>96.5</c:v>
                </c:pt>
                <c:pt idx="967">
                  <c:v>96.6</c:v>
                </c:pt>
                <c:pt idx="968">
                  <c:v>96.7</c:v>
                </c:pt>
                <c:pt idx="969">
                  <c:v>96.8</c:v>
                </c:pt>
                <c:pt idx="970">
                  <c:v>96.9</c:v>
                </c:pt>
                <c:pt idx="971">
                  <c:v>97</c:v>
                </c:pt>
                <c:pt idx="972">
                  <c:v>97.1</c:v>
                </c:pt>
                <c:pt idx="973">
                  <c:v>97.2</c:v>
                </c:pt>
                <c:pt idx="974">
                  <c:v>97.3</c:v>
                </c:pt>
                <c:pt idx="975">
                  <c:v>97.4</c:v>
                </c:pt>
                <c:pt idx="976">
                  <c:v>97.5</c:v>
                </c:pt>
                <c:pt idx="977">
                  <c:v>97.6</c:v>
                </c:pt>
                <c:pt idx="978">
                  <c:v>97.7</c:v>
                </c:pt>
                <c:pt idx="979">
                  <c:v>97.8</c:v>
                </c:pt>
                <c:pt idx="980">
                  <c:v>97.9</c:v>
                </c:pt>
                <c:pt idx="981">
                  <c:v>98</c:v>
                </c:pt>
                <c:pt idx="982">
                  <c:v>98.1</c:v>
                </c:pt>
                <c:pt idx="983">
                  <c:v>98.2</c:v>
                </c:pt>
                <c:pt idx="984">
                  <c:v>98.3</c:v>
                </c:pt>
                <c:pt idx="985">
                  <c:v>98.4</c:v>
                </c:pt>
                <c:pt idx="986">
                  <c:v>98.5</c:v>
                </c:pt>
                <c:pt idx="987">
                  <c:v>98.6</c:v>
                </c:pt>
                <c:pt idx="988">
                  <c:v>98.7</c:v>
                </c:pt>
                <c:pt idx="989">
                  <c:v>98.8</c:v>
                </c:pt>
                <c:pt idx="990">
                  <c:v>98.9</c:v>
                </c:pt>
                <c:pt idx="991">
                  <c:v>99</c:v>
                </c:pt>
                <c:pt idx="992">
                  <c:v>99.1</c:v>
                </c:pt>
                <c:pt idx="993">
                  <c:v>99.2</c:v>
                </c:pt>
                <c:pt idx="994">
                  <c:v>99.3</c:v>
                </c:pt>
                <c:pt idx="995">
                  <c:v>99.4</c:v>
                </c:pt>
                <c:pt idx="996">
                  <c:v>99.5</c:v>
                </c:pt>
                <c:pt idx="997">
                  <c:v>99.6</c:v>
                </c:pt>
                <c:pt idx="998">
                  <c:v>99.7</c:v>
                </c:pt>
                <c:pt idx="999">
                  <c:v>99.8</c:v>
                </c:pt>
                <c:pt idx="1000">
                  <c:v>99.9</c:v>
                </c:pt>
                <c:pt idx="1001">
                  <c:v>100</c:v>
                </c:pt>
                <c:pt idx="1002">
                  <c:v>100.1</c:v>
                </c:pt>
                <c:pt idx="1003">
                  <c:v>100.2</c:v>
                </c:pt>
                <c:pt idx="1004">
                  <c:v>100.3</c:v>
                </c:pt>
                <c:pt idx="1005">
                  <c:v>100.4</c:v>
                </c:pt>
                <c:pt idx="1006">
                  <c:v>100.5</c:v>
                </c:pt>
                <c:pt idx="1007">
                  <c:v>100.6</c:v>
                </c:pt>
                <c:pt idx="1008">
                  <c:v>100.7</c:v>
                </c:pt>
                <c:pt idx="1009">
                  <c:v>100.8</c:v>
                </c:pt>
                <c:pt idx="1010">
                  <c:v>100.9</c:v>
                </c:pt>
                <c:pt idx="1011">
                  <c:v>101</c:v>
                </c:pt>
                <c:pt idx="1012">
                  <c:v>101.1</c:v>
                </c:pt>
                <c:pt idx="1013">
                  <c:v>101.2</c:v>
                </c:pt>
                <c:pt idx="1014">
                  <c:v>101.3</c:v>
                </c:pt>
                <c:pt idx="1015">
                  <c:v>101.4</c:v>
                </c:pt>
                <c:pt idx="1016">
                  <c:v>101.5</c:v>
                </c:pt>
                <c:pt idx="1017">
                  <c:v>101.6</c:v>
                </c:pt>
                <c:pt idx="1018">
                  <c:v>101.7</c:v>
                </c:pt>
                <c:pt idx="1019">
                  <c:v>101.8</c:v>
                </c:pt>
                <c:pt idx="1020">
                  <c:v>101.9</c:v>
                </c:pt>
                <c:pt idx="1021">
                  <c:v>102</c:v>
                </c:pt>
                <c:pt idx="1022">
                  <c:v>102.1</c:v>
                </c:pt>
                <c:pt idx="1023">
                  <c:v>102.2</c:v>
                </c:pt>
                <c:pt idx="1024">
                  <c:v>102.3</c:v>
                </c:pt>
                <c:pt idx="1025">
                  <c:v>102.4</c:v>
                </c:pt>
                <c:pt idx="1026">
                  <c:v>102.5</c:v>
                </c:pt>
                <c:pt idx="1027">
                  <c:v>102.6</c:v>
                </c:pt>
                <c:pt idx="1028">
                  <c:v>102.7</c:v>
                </c:pt>
                <c:pt idx="1029">
                  <c:v>102.8</c:v>
                </c:pt>
                <c:pt idx="1030">
                  <c:v>102.9</c:v>
                </c:pt>
                <c:pt idx="1031">
                  <c:v>103</c:v>
                </c:pt>
                <c:pt idx="1032">
                  <c:v>103.1</c:v>
                </c:pt>
                <c:pt idx="1033">
                  <c:v>103.2</c:v>
                </c:pt>
                <c:pt idx="1034">
                  <c:v>103.3</c:v>
                </c:pt>
                <c:pt idx="1035">
                  <c:v>103.4</c:v>
                </c:pt>
                <c:pt idx="1036">
                  <c:v>103.5</c:v>
                </c:pt>
                <c:pt idx="1037">
                  <c:v>103.6</c:v>
                </c:pt>
                <c:pt idx="1038">
                  <c:v>103.7</c:v>
                </c:pt>
                <c:pt idx="1039">
                  <c:v>103.8</c:v>
                </c:pt>
                <c:pt idx="1040">
                  <c:v>103.9</c:v>
                </c:pt>
                <c:pt idx="1041">
                  <c:v>104</c:v>
                </c:pt>
                <c:pt idx="1042">
                  <c:v>104.1</c:v>
                </c:pt>
                <c:pt idx="1043">
                  <c:v>104.2</c:v>
                </c:pt>
                <c:pt idx="1044">
                  <c:v>104.3</c:v>
                </c:pt>
                <c:pt idx="1045">
                  <c:v>104.4</c:v>
                </c:pt>
                <c:pt idx="1046">
                  <c:v>104.5</c:v>
                </c:pt>
                <c:pt idx="1047">
                  <c:v>104.6</c:v>
                </c:pt>
                <c:pt idx="1048">
                  <c:v>104.7</c:v>
                </c:pt>
                <c:pt idx="1049">
                  <c:v>104.8</c:v>
                </c:pt>
                <c:pt idx="1050">
                  <c:v>104.9</c:v>
                </c:pt>
                <c:pt idx="1051">
                  <c:v>105</c:v>
                </c:pt>
                <c:pt idx="1052">
                  <c:v>105.1</c:v>
                </c:pt>
                <c:pt idx="1053">
                  <c:v>105.2</c:v>
                </c:pt>
                <c:pt idx="1054">
                  <c:v>105.3</c:v>
                </c:pt>
                <c:pt idx="1055">
                  <c:v>105.4</c:v>
                </c:pt>
                <c:pt idx="1056">
                  <c:v>105.5</c:v>
                </c:pt>
                <c:pt idx="1057">
                  <c:v>105.6</c:v>
                </c:pt>
                <c:pt idx="1058">
                  <c:v>105.7</c:v>
                </c:pt>
                <c:pt idx="1059">
                  <c:v>105.8</c:v>
                </c:pt>
                <c:pt idx="1060">
                  <c:v>105.9</c:v>
                </c:pt>
                <c:pt idx="1061">
                  <c:v>106</c:v>
                </c:pt>
                <c:pt idx="1062">
                  <c:v>106.1</c:v>
                </c:pt>
                <c:pt idx="1063">
                  <c:v>106.2</c:v>
                </c:pt>
                <c:pt idx="1064">
                  <c:v>106.3</c:v>
                </c:pt>
                <c:pt idx="1065">
                  <c:v>106.4</c:v>
                </c:pt>
                <c:pt idx="1066">
                  <c:v>106.5</c:v>
                </c:pt>
                <c:pt idx="1067">
                  <c:v>106.6</c:v>
                </c:pt>
                <c:pt idx="1068">
                  <c:v>106.7</c:v>
                </c:pt>
                <c:pt idx="1069">
                  <c:v>106.8</c:v>
                </c:pt>
                <c:pt idx="1070">
                  <c:v>106.9</c:v>
                </c:pt>
                <c:pt idx="1071">
                  <c:v>107</c:v>
                </c:pt>
                <c:pt idx="1072">
                  <c:v>107.1</c:v>
                </c:pt>
                <c:pt idx="1073">
                  <c:v>107.2</c:v>
                </c:pt>
                <c:pt idx="1074">
                  <c:v>107.3</c:v>
                </c:pt>
                <c:pt idx="1075">
                  <c:v>107.4</c:v>
                </c:pt>
                <c:pt idx="1076">
                  <c:v>107.5</c:v>
                </c:pt>
                <c:pt idx="1077">
                  <c:v>107.6</c:v>
                </c:pt>
                <c:pt idx="1078">
                  <c:v>107.7</c:v>
                </c:pt>
                <c:pt idx="1079">
                  <c:v>107.8</c:v>
                </c:pt>
                <c:pt idx="1080">
                  <c:v>107.9</c:v>
                </c:pt>
                <c:pt idx="1081">
                  <c:v>108</c:v>
                </c:pt>
                <c:pt idx="1082">
                  <c:v>108.1</c:v>
                </c:pt>
                <c:pt idx="1083">
                  <c:v>108.2</c:v>
                </c:pt>
                <c:pt idx="1084">
                  <c:v>108.3</c:v>
                </c:pt>
                <c:pt idx="1085">
                  <c:v>108.4</c:v>
                </c:pt>
                <c:pt idx="1086">
                  <c:v>108.5</c:v>
                </c:pt>
                <c:pt idx="1087">
                  <c:v>108.6</c:v>
                </c:pt>
                <c:pt idx="1088">
                  <c:v>108.7</c:v>
                </c:pt>
                <c:pt idx="1089">
                  <c:v>108.8</c:v>
                </c:pt>
                <c:pt idx="1090">
                  <c:v>108.9</c:v>
                </c:pt>
                <c:pt idx="1091">
                  <c:v>109</c:v>
                </c:pt>
                <c:pt idx="1092">
                  <c:v>109.1</c:v>
                </c:pt>
                <c:pt idx="1093">
                  <c:v>109.2</c:v>
                </c:pt>
                <c:pt idx="1094">
                  <c:v>109.3</c:v>
                </c:pt>
                <c:pt idx="1095">
                  <c:v>109.4</c:v>
                </c:pt>
                <c:pt idx="1096">
                  <c:v>109.5</c:v>
                </c:pt>
                <c:pt idx="1097">
                  <c:v>109.6</c:v>
                </c:pt>
                <c:pt idx="1098">
                  <c:v>109.7</c:v>
                </c:pt>
                <c:pt idx="1099">
                  <c:v>109.8</c:v>
                </c:pt>
                <c:pt idx="1100">
                  <c:v>109.9</c:v>
                </c:pt>
                <c:pt idx="1101">
                  <c:v>110</c:v>
                </c:pt>
                <c:pt idx="1102">
                  <c:v>110.1</c:v>
                </c:pt>
                <c:pt idx="1103">
                  <c:v>110.2</c:v>
                </c:pt>
                <c:pt idx="1104">
                  <c:v>110.3</c:v>
                </c:pt>
                <c:pt idx="1105">
                  <c:v>110.4</c:v>
                </c:pt>
                <c:pt idx="1106">
                  <c:v>110.5</c:v>
                </c:pt>
                <c:pt idx="1107">
                  <c:v>110.6</c:v>
                </c:pt>
                <c:pt idx="1108">
                  <c:v>110.7</c:v>
                </c:pt>
                <c:pt idx="1109">
                  <c:v>110.8</c:v>
                </c:pt>
                <c:pt idx="1110">
                  <c:v>110.9</c:v>
                </c:pt>
                <c:pt idx="1111">
                  <c:v>111</c:v>
                </c:pt>
                <c:pt idx="1112">
                  <c:v>111.1</c:v>
                </c:pt>
                <c:pt idx="1113">
                  <c:v>111.2</c:v>
                </c:pt>
                <c:pt idx="1114">
                  <c:v>111.3</c:v>
                </c:pt>
                <c:pt idx="1115">
                  <c:v>111.4</c:v>
                </c:pt>
                <c:pt idx="1116">
                  <c:v>111.5</c:v>
                </c:pt>
                <c:pt idx="1117">
                  <c:v>111.6</c:v>
                </c:pt>
                <c:pt idx="1118">
                  <c:v>111.7</c:v>
                </c:pt>
                <c:pt idx="1119">
                  <c:v>111.8</c:v>
                </c:pt>
                <c:pt idx="1120">
                  <c:v>111.9</c:v>
                </c:pt>
                <c:pt idx="1121">
                  <c:v>112</c:v>
                </c:pt>
                <c:pt idx="1122">
                  <c:v>112.1</c:v>
                </c:pt>
                <c:pt idx="1123">
                  <c:v>112.2</c:v>
                </c:pt>
                <c:pt idx="1124">
                  <c:v>112.3</c:v>
                </c:pt>
                <c:pt idx="1125">
                  <c:v>112.4</c:v>
                </c:pt>
                <c:pt idx="1126">
                  <c:v>112.5</c:v>
                </c:pt>
                <c:pt idx="1127">
                  <c:v>112.6</c:v>
                </c:pt>
                <c:pt idx="1128">
                  <c:v>112.7</c:v>
                </c:pt>
                <c:pt idx="1129">
                  <c:v>112.8</c:v>
                </c:pt>
                <c:pt idx="1130">
                  <c:v>112.9</c:v>
                </c:pt>
                <c:pt idx="1131">
                  <c:v>113</c:v>
                </c:pt>
                <c:pt idx="1132">
                  <c:v>113.1</c:v>
                </c:pt>
                <c:pt idx="1133">
                  <c:v>113.2</c:v>
                </c:pt>
                <c:pt idx="1134">
                  <c:v>113.3</c:v>
                </c:pt>
                <c:pt idx="1135">
                  <c:v>113.4</c:v>
                </c:pt>
                <c:pt idx="1136">
                  <c:v>113.5</c:v>
                </c:pt>
                <c:pt idx="1137">
                  <c:v>113.6</c:v>
                </c:pt>
                <c:pt idx="1138">
                  <c:v>113.7</c:v>
                </c:pt>
                <c:pt idx="1139">
                  <c:v>113.8</c:v>
                </c:pt>
                <c:pt idx="1140">
                  <c:v>113.9</c:v>
                </c:pt>
                <c:pt idx="1141">
                  <c:v>114</c:v>
                </c:pt>
                <c:pt idx="1142">
                  <c:v>114.1</c:v>
                </c:pt>
                <c:pt idx="1143">
                  <c:v>114.2</c:v>
                </c:pt>
                <c:pt idx="1144">
                  <c:v>114.3</c:v>
                </c:pt>
                <c:pt idx="1145">
                  <c:v>114.4</c:v>
                </c:pt>
                <c:pt idx="1146">
                  <c:v>114.5</c:v>
                </c:pt>
                <c:pt idx="1147">
                  <c:v>114.6</c:v>
                </c:pt>
                <c:pt idx="1148">
                  <c:v>114.7</c:v>
                </c:pt>
                <c:pt idx="1149">
                  <c:v>114.8</c:v>
                </c:pt>
                <c:pt idx="1150">
                  <c:v>114.9</c:v>
                </c:pt>
                <c:pt idx="1151">
                  <c:v>115</c:v>
                </c:pt>
                <c:pt idx="1152">
                  <c:v>115.1</c:v>
                </c:pt>
                <c:pt idx="1153">
                  <c:v>115.2</c:v>
                </c:pt>
                <c:pt idx="1154">
                  <c:v>115.3</c:v>
                </c:pt>
                <c:pt idx="1155">
                  <c:v>115.4</c:v>
                </c:pt>
                <c:pt idx="1156">
                  <c:v>115.5</c:v>
                </c:pt>
                <c:pt idx="1157">
                  <c:v>115.6</c:v>
                </c:pt>
                <c:pt idx="1158">
                  <c:v>115.7</c:v>
                </c:pt>
                <c:pt idx="1159">
                  <c:v>115.8</c:v>
                </c:pt>
                <c:pt idx="1160">
                  <c:v>115.9</c:v>
                </c:pt>
                <c:pt idx="1161">
                  <c:v>116</c:v>
                </c:pt>
                <c:pt idx="1162">
                  <c:v>116.1</c:v>
                </c:pt>
                <c:pt idx="1163">
                  <c:v>116.2</c:v>
                </c:pt>
                <c:pt idx="1164">
                  <c:v>116.3</c:v>
                </c:pt>
                <c:pt idx="1165">
                  <c:v>116.4</c:v>
                </c:pt>
                <c:pt idx="1166">
                  <c:v>116.5</c:v>
                </c:pt>
                <c:pt idx="1167">
                  <c:v>116.6</c:v>
                </c:pt>
                <c:pt idx="1168">
                  <c:v>116.7</c:v>
                </c:pt>
                <c:pt idx="1169">
                  <c:v>116.8</c:v>
                </c:pt>
                <c:pt idx="1170">
                  <c:v>116.9</c:v>
                </c:pt>
                <c:pt idx="1171">
                  <c:v>117</c:v>
                </c:pt>
                <c:pt idx="1172">
                  <c:v>117.1</c:v>
                </c:pt>
                <c:pt idx="1173">
                  <c:v>117.2</c:v>
                </c:pt>
                <c:pt idx="1174">
                  <c:v>117.3</c:v>
                </c:pt>
                <c:pt idx="1175">
                  <c:v>117.4</c:v>
                </c:pt>
                <c:pt idx="1176">
                  <c:v>117.5</c:v>
                </c:pt>
                <c:pt idx="1177">
                  <c:v>117.6</c:v>
                </c:pt>
                <c:pt idx="1178">
                  <c:v>117.7</c:v>
                </c:pt>
                <c:pt idx="1179">
                  <c:v>117.8</c:v>
                </c:pt>
                <c:pt idx="1180">
                  <c:v>117.9</c:v>
                </c:pt>
                <c:pt idx="1181">
                  <c:v>118</c:v>
                </c:pt>
                <c:pt idx="1182">
                  <c:v>118.1</c:v>
                </c:pt>
                <c:pt idx="1183">
                  <c:v>118.2</c:v>
                </c:pt>
                <c:pt idx="1184">
                  <c:v>118.3</c:v>
                </c:pt>
                <c:pt idx="1185">
                  <c:v>118.4</c:v>
                </c:pt>
                <c:pt idx="1186">
                  <c:v>118.5</c:v>
                </c:pt>
                <c:pt idx="1187">
                  <c:v>118.6</c:v>
                </c:pt>
                <c:pt idx="1188">
                  <c:v>118.7</c:v>
                </c:pt>
                <c:pt idx="1189">
                  <c:v>118.8</c:v>
                </c:pt>
                <c:pt idx="1190">
                  <c:v>118.9</c:v>
                </c:pt>
                <c:pt idx="1191">
                  <c:v>119</c:v>
                </c:pt>
                <c:pt idx="1192">
                  <c:v>119.1</c:v>
                </c:pt>
                <c:pt idx="1193">
                  <c:v>119.2</c:v>
                </c:pt>
                <c:pt idx="1194">
                  <c:v>119.3</c:v>
                </c:pt>
                <c:pt idx="1195">
                  <c:v>119.4</c:v>
                </c:pt>
                <c:pt idx="1196">
                  <c:v>119.5</c:v>
                </c:pt>
                <c:pt idx="1197">
                  <c:v>119.6</c:v>
                </c:pt>
                <c:pt idx="1198">
                  <c:v>119.7</c:v>
                </c:pt>
                <c:pt idx="1199">
                  <c:v>119.8</c:v>
                </c:pt>
                <c:pt idx="1200">
                  <c:v>119.9</c:v>
                </c:pt>
                <c:pt idx="1201">
                  <c:v>120</c:v>
                </c:pt>
                <c:pt idx="1202">
                  <c:v>120.1</c:v>
                </c:pt>
                <c:pt idx="1203">
                  <c:v>120.2</c:v>
                </c:pt>
                <c:pt idx="1204">
                  <c:v>120.3</c:v>
                </c:pt>
                <c:pt idx="1205">
                  <c:v>120.4</c:v>
                </c:pt>
                <c:pt idx="1206">
                  <c:v>120.5</c:v>
                </c:pt>
                <c:pt idx="1207">
                  <c:v>120.6</c:v>
                </c:pt>
                <c:pt idx="1208">
                  <c:v>120.7</c:v>
                </c:pt>
                <c:pt idx="1209">
                  <c:v>120.8</c:v>
                </c:pt>
                <c:pt idx="1210">
                  <c:v>120.9</c:v>
                </c:pt>
                <c:pt idx="1211">
                  <c:v>121</c:v>
                </c:pt>
                <c:pt idx="1212">
                  <c:v>121.1</c:v>
                </c:pt>
                <c:pt idx="1213">
                  <c:v>121.2</c:v>
                </c:pt>
                <c:pt idx="1214">
                  <c:v>121.3</c:v>
                </c:pt>
                <c:pt idx="1215">
                  <c:v>121.4</c:v>
                </c:pt>
                <c:pt idx="1216">
                  <c:v>121.5</c:v>
                </c:pt>
                <c:pt idx="1217">
                  <c:v>121.6</c:v>
                </c:pt>
                <c:pt idx="1218">
                  <c:v>121.7</c:v>
                </c:pt>
                <c:pt idx="1219">
                  <c:v>121.8</c:v>
                </c:pt>
                <c:pt idx="1220">
                  <c:v>121.9</c:v>
                </c:pt>
                <c:pt idx="1221">
                  <c:v>122</c:v>
                </c:pt>
                <c:pt idx="1222">
                  <c:v>122.1</c:v>
                </c:pt>
                <c:pt idx="1223">
                  <c:v>122.2</c:v>
                </c:pt>
                <c:pt idx="1224">
                  <c:v>122.3</c:v>
                </c:pt>
                <c:pt idx="1225">
                  <c:v>122.4</c:v>
                </c:pt>
                <c:pt idx="1226">
                  <c:v>122.5</c:v>
                </c:pt>
                <c:pt idx="1227">
                  <c:v>122.6</c:v>
                </c:pt>
                <c:pt idx="1228">
                  <c:v>122.7</c:v>
                </c:pt>
                <c:pt idx="1229">
                  <c:v>122.8</c:v>
                </c:pt>
                <c:pt idx="1230">
                  <c:v>122.9</c:v>
                </c:pt>
                <c:pt idx="1231">
                  <c:v>123</c:v>
                </c:pt>
                <c:pt idx="1232">
                  <c:v>123.1</c:v>
                </c:pt>
                <c:pt idx="1233">
                  <c:v>123.2</c:v>
                </c:pt>
                <c:pt idx="1234">
                  <c:v>123.3</c:v>
                </c:pt>
                <c:pt idx="1235">
                  <c:v>123.4</c:v>
                </c:pt>
                <c:pt idx="1236">
                  <c:v>123.5</c:v>
                </c:pt>
                <c:pt idx="1237">
                  <c:v>123.6</c:v>
                </c:pt>
                <c:pt idx="1238">
                  <c:v>123.7</c:v>
                </c:pt>
                <c:pt idx="1239">
                  <c:v>123.8</c:v>
                </c:pt>
                <c:pt idx="1240">
                  <c:v>123.9</c:v>
                </c:pt>
                <c:pt idx="1241">
                  <c:v>124</c:v>
                </c:pt>
                <c:pt idx="1242">
                  <c:v>124.1</c:v>
                </c:pt>
                <c:pt idx="1243">
                  <c:v>124.2</c:v>
                </c:pt>
                <c:pt idx="1244">
                  <c:v>124.3</c:v>
                </c:pt>
                <c:pt idx="1245">
                  <c:v>124.4</c:v>
                </c:pt>
                <c:pt idx="1246">
                  <c:v>124.5</c:v>
                </c:pt>
                <c:pt idx="1247">
                  <c:v>124.6</c:v>
                </c:pt>
                <c:pt idx="1248">
                  <c:v>124.7</c:v>
                </c:pt>
                <c:pt idx="1249">
                  <c:v>124.8</c:v>
                </c:pt>
                <c:pt idx="1250">
                  <c:v>124.9</c:v>
                </c:pt>
                <c:pt idx="1251">
                  <c:v>125</c:v>
                </c:pt>
                <c:pt idx="1252">
                  <c:v>125.1</c:v>
                </c:pt>
                <c:pt idx="1253">
                  <c:v>125.2</c:v>
                </c:pt>
                <c:pt idx="1254">
                  <c:v>125.3</c:v>
                </c:pt>
                <c:pt idx="1255">
                  <c:v>125.4</c:v>
                </c:pt>
                <c:pt idx="1256">
                  <c:v>125.5</c:v>
                </c:pt>
                <c:pt idx="1257">
                  <c:v>125.6</c:v>
                </c:pt>
                <c:pt idx="1258">
                  <c:v>125.7</c:v>
                </c:pt>
                <c:pt idx="1259">
                  <c:v>125.8</c:v>
                </c:pt>
                <c:pt idx="1260">
                  <c:v>125.9</c:v>
                </c:pt>
                <c:pt idx="1261">
                  <c:v>126</c:v>
                </c:pt>
                <c:pt idx="1262">
                  <c:v>126.1</c:v>
                </c:pt>
                <c:pt idx="1263">
                  <c:v>126.2</c:v>
                </c:pt>
                <c:pt idx="1264">
                  <c:v>126.3</c:v>
                </c:pt>
                <c:pt idx="1265">
                  <c:v>126.4</c:v>
                </c:pt>
                <c:pt idx="1266">
                  <c:v>126.5</c:v>
                </c:pt>
                <c:pt idx="1267">
                  <c:v>126.6</c:v>
                </c:pt>
                <c:pt idx="1268">
                  <c:v>126.7</c:v>
                </c:pt>
                <c:pt idx="1269">
                  <c:v>126.8</c:v>
                </c:pt>
                <c:pt idx="1270">
                  <c:v>126.9</c:v>
                </c:pt>
                <c:pt idx="1271">
                  <c:v>127</c:v>
                </c:pt>
                <c:pt idx="1272">
                  <c:v>127.1</c:v>
                </c:pt>
                <c:pt idx="1273">
                  <c:v>127.2</c:v>
                </c:pt>
                <c:pt idx="1274">
                  <c:v>127.3</c:v>
                </c:pt>
                <c:pt idx="1275">
                  <c:v>127.4</c:v>
                </c:pt>
                <c:pt idx="1276">
                  <c:v>127.5</c:v>
                </c:pt>
                <c:pt idx="1277">
                  <c:v>127.6</c:v>
                </c:pt>
                <c:pt idx="1278">
                  <c:v>127.7</c:v>
                </c:pt>
                <c:pt idx="1279">
                  <c:v>127.8</c:v>
                </c:pt>
                <c:pt idx="1280">
                  <c:v>127.9</c:v>
                </c:pt>
                <c:pt idx="1281">
                  <c:v>128</c:v>
                </c:pt>
                <c:pt idx="1282">
                  <c:v>128.1</c:v>
                </c:pt>
                <c:pt idx="1283">
                  <c:v>128.19999999999999</c:v>
                </c:pt>
                <c:pt idx="1284">
                  <c:v>128.30000000000001</c:v>
                </c:pt>
                <c:pt idx="1285">
                  <c:v>128.4</c:v>
                </c:pt>
                <c:pt idx="1286">
                  <c:v>128.5</c:v>
                </c:pt>
                <c:pt idx="1287">
                  <c:v>128.6</c:v>
                </c:pt>
                <c:pt idx="1288">
                  <c:v>128.69999999999999</c:v>
                </c:pt>
                <c:pt idx="1289">
                  <c:v>128.80000000000001</c:v>
                </c:pt>
                <c:pt idx="1290">
                  <c:v>128.9</c:v>
                </c:pt>
                <c:pt idx="1291">
                  <c:v>129</c:v>
                </c:pt>
                <c:pt idx="1292">
                  <c:v>129.1</c:v>
                </c:pt>
                <c:pt idx="1293">
                  <c:v>129.19999999999999</c:v>
                </c:pt>
                <c:pt idx="1294">
                  <c:v>129.30000000000001</c:v>
                </c:pt>
                <c:pt idx="1295">
                  <c:v>129.4</c:v>
                </c:pt>
                <c:pt idx="1296">
                  <c:v>129.5</c:v>
                </c:pt>
                <c:pt idx="1297">
                  <c:v>129.6</c:v>
                </c:pt>
                <c:pt idx="1298">
                  <c:v>129.69999999999999</c:v>
                </c:pt>
                <c:pt idx="1299">
                  <c:v>129.80000000000001</c:v>
                </c:pt>
                <c:pt idx="1300">
                  <c:v>129.9</c:v>
                </c:pt>
                <c:pt idx="1301">
                  <c:v>130</c:v>
                </c:pt>
                <c:pt idx="1302">
                  <c:v>130.1</c:v>
                </c:pt>
                <c:pt idx="1303">
                  <c:v>130.19999999999999</c:v>
                </c:pt>
                <c:pt idx="1304">
                  <c:v>130.30000000000001</c:v>
                </c:pt>
                <c:pt idx="1305">
                  <c:v>130.4</c:v>
                </c:pt>
                <c:pt idx="1306">
                  <c:v>130.5</c:v>
                </c:pt>
                <c:pt idx="1307">
                  <c:v>130.6</c:v>
                </c:pt>
                <c:pt idx="1308">
                  <c:v>130.69999999999999</c:v>
                </c:pt>
                <c:pt idx="1309">
                  <c:v>130.80000000000001</c:v>
                </c:pt>
                <c:pt idx="1310">
                  <c:v>130.9</c:v>
                </c:pt>
                <c:pt idx="1311">
                  <c:v>131</c:v>
                </c:pt>
                <c:pt idx="1312">
                  <c:v>131.1</c:v>
                </c:pt>
                <c:pt idx="1313">
                  <c:v>131.19999999999999</c:v>
                </c:pt>
                <c:pt idx="1314">
                  <c:v>131.30000000000001</c:v>
                </c:pt>
                <c:pt idx="1315">
                  <c:v>131.4</c:v>
                </c:pt>
                <c:pt idx="1316">
                  <c:v>131.5</c:v>
                </c:pt>
                <c:pt idx="1317">
                  <c:v>131.6</c:v>
                </c:pt>
                <c:pt idx="1318">
                  <c:v>131.69999999999999</c:v>
                </c:pt>
                <c:pt idx="1319">
                  <c:v>131.80000000000001</c:v>
                </c:pt>
                <c:pt idx="1320">
                  <c:v>131.9</c:v>
                </c:pt>
                <c:pt idx="1321">
                  <c:v>132</c:v>
                </c:pt>
                <c:pt idx="1322">
                  <c:v>132.1</c:v>
                </c:pt>
                <c:pt idx="1323">
                  <c:v>132.19999999999999</c:v>
                </c:pt>
                <c:pt idx="1324">
                  <c:v>132.30000000000001</c:v>
                </c:pt>
                <c:pt idx="1325">
                  <c:v>132.4</c:v>
                </c:pt>
                <c:pt idx="1326">
                  <c:v>132.5</c:v>
                </c:pt>
                <c:pt idx="1327">
                  <c:v>132.6</c:v>
                </c:pt>
                <c:pt idx="1328">
                  <c:v>132.69999999999999</c:v>
                </c:pt>
                <c:pt idx="1329">
                  <c:v>132.80000000000001</c:v>
                </c:pt>
                <c:pt idx="1330">
                  <c:v>132.9</c:v>
                </c:pt>
                <c:pt idx="1331">
                  <c:v>133</c:v>
                </c:pt>
                <c:pt idx="1332">
                  <c:v>133.1</c:v>
                </c:pt>
                <c:pt idx="1333">
                  <c:v>133.19999999999999</c:v>
                </c:pt>
                <c:pt idx="1334">
                  <c:v>133.30000000000001</c:v>
                </c:pt>
                <c:pt idx="1335">
                  <c:v>133.4</c:v>
                </c:pt>
                <c:pt idx="1336">
                  <c:v>133.5</c:v>
                </c:pt>
                <c:pt idx="1337">
                  <c:v>133.6</c:v>
                </c:pt>
                <c:pt idx="1338">
                  <c:v>133.69999999999999</c:v>
                </c:pt>
                <c:pt idx="1339">
                  <c:v>133.80000000000001</c:v>
                </c:pt>
                <c:pt idx="1340">
                  <c:v>133.9</c:v>
                </c:pt>
                <c:pt idx="1341">
                  <c:v>134</c:v>
                </c:pt>
                <c:pt idx="1342">
                  <c:v>134.1</c:v>
                </c:pt>
                <c:pt idx="1343">
                  <c:v>134.19999999999999</c:v>
                </c:pt>
                <c:pt idx="1344">
                  <c:v>134.30000000000001</c:v>
                </c:pt>
                <c:pt idx="1345">
                  <c:v>134.4</c:v>
                </c:pt>
                <c:pt idx="1346">
                  <c:v>134.5</c:v>
                </c:pt>
                <c:pt idx="1347">
                  <c:v>134.6</c:v>
                </c:pt>
                <c:pt idx="1348">
                  <c:v>134.69999999999999</c:v>
                </c:pt>
                <c:pt idx="1349">
                  <c:v>134.80000000000001</c:v>
                </c:pt>
                <c:pt idx="1350">
                  <c:v>134.9</c:v>
                </c:pt>
                <c:pt idx="1351">
                  <c:v>135</c:v>
                </c:pt>
                <c:pt idx="1352">
                  <c:v>135.1</c:v>
                </c:pt>
                <c:pt idx="1353">
                  <c:v>135.19999999999999</c:v>
                </c:pt>
                <c:pt idx="1354">
                  <c:v>135.30000000000001</c:v>
                </c:pt>
                <c:pt idx="1355">
                  <c:v>135.4</c:v>
                </c:pt>
                <c:pt idx="1356">
                  <c:v>135.5</c:v>
                </c:pt>
                <c:pt idx="1357">
                  <c:v>135.6</c:v>
                </c:pt>
                <c:pt idx="1358">
                  <c:v>135.69999999999999</c:v>
                </c:pt>
                <c:pt idx="1359">
                  <c:v>135.80000000000001</c:v>
                </c:pt>
                <c:pt idx="1360">
                  <c:v>135.9</c:v>
                </c:pt>
                <c:pt idx="1361">
                  <c:v>136</c:v>
                </c:pt>
                <c:pt idx="1362">
                  <c:v>136.1</c:v>
                </c:pt>
                <c:pt idx="1363">
                  <c:v>136.19999999999999</c:v>
                </c:pt>
                <c:pt idx="1364">
                  <c:v>136.30000000000001</c:v>
                </c:pt>
                <c:pt idx="1365">
                  <c:v>136.4</c:v>
                </c:pt>
                <c:pt idx="1366">
                  <c:v>136.5</c:v>
                </c:pt>
                <c:pt idx="1367">
                  <c:v>136.6</c:v>
                </c:pt>
                <c:pt idx="1368">
                  <c:v>136.69999999999999</c:v>
                </c:pt>
                <c:pt idx="1369">
                  <c:v>136.80000000000001</c:v>
                </c:pt>
                <c:pt idx="1370">
                  <c:v>136.9</c:v>
                </c:pt>
                <c:pt idx="1371">
                  <c:v>137</c:v>
                </c:pt>
                <c:pt idx="1372">
                  <c:v>137.1</c:v>
                </c:pt>
                <c:pt idx="1373">
                  <c:v>137.19999999999999</c:v>
                </c:pt>
                <c:pt idx="1374">
                  <c:v>137.30000000000001</c:v>
                </c:pt>
                <c:pt idx="1375">
                  <c:v>137.4</c:v>
                </c:pt>
                <c:pt idx="1376">
                  <c:v>137.5</c:v>
                </c:pt>
                <c:pt idx="1377">
                  <c:v>137.6</c:v>
                </c:pt>
                <c:pt idx="1378">
                  <c:v>137.69999999999999</c:v>
                </c:pt>
                <c:pt idx="1379">
                  <c:v>137.80000000000001</c:v>
                </c:pt>
                <c:pt idx="1380">
                  <c:v>137.9</c:v>
                </c:pt>
                <c:pt idx="1381">
                  <c:v>138</c:v>
                </c:pt>
                <c:pt idx="1382">
                  <c:v>138.1</c:v>
                </c:pt>
                <c:pt idx="1383">
                  <c:v>138.19999999999999</c:v>
                </c:pt>
                <c:pt idx="1384">
                  <c:v>138.30000000000001</c:v>
                </c:pt>
                <c:pt idx="1385">
                  <c:v>138.4</c:v>
                </c:pt>
                <c:pt idx="1386">
                  <c:v>138.5</c:v>
                </c:pt>
                <c:pt idx="1387">
                  <c:v>138.6</c:v>
                </c:pt>
                <c:pt idx="1388">
                  <c:v>138.69999999999999</c:v>
                </c:pt>
                <c:pt idx="1389">
                  <c:v>138.80000000000001</c:v>
                </c:pt>
                <c:pt idx="1390">
                  <c:v>138.9</c:v>
                </c:pt>
                <c:pt idx="1391">
                  <c:v>139</c:v>
                </c:pt>
                <c:pt idx="1392">
                  <c:v>139.1</c:v>
                </c:pt>
                <c:pt idx="1393">
                  <c:v>139.19999999999999</c:v>
                </c:pt>
                <c:pt idx="1394">
                  <c:v>139.30000000000001</c:v>
                </c:pt>
                <c:pt idx="1395">
                  <c:v>139.4</c:v>
                </c:pt>
                <c:pt idx="1396">
                  <c:v>139.5</c:v>
                </c:pt>
                <c:pt idx="1397">
                  <c:v>139.6</c:v>
                </c:pt>
                <c:pt idx="1398">
                  <c:v>139.69999999999999</c:v>
                </c:pt>
                <c:pt idx="1399">
                  <c:v>139.80000000000001</c:v>
                </c:pt>
                <c:pt idx="1400">
                  <c:v>139.9</c:v>
                </c:pt>
                <c:pt idx="1401">
                  <c:v>140</c:v>
                </c:pt>
                <c:pt idx="1402">
                  <c:v>140.1</c:v>
                </c:pt>
                <c:pt idx="1403">
                  <c:v>140.19999999999999</c:v>
                </c:pt>
                <c:pt idx="1404">
                  <c:v>140.30000000000001</c:v>
                </c:pt>
                <c:pt idx="1405">
                  <c:v>140.4</c:v>
                </c:pt>
                <c:pt idx="1406">
                  <c:v>140.5</c:v>
                </c:pt>
                <c:pt idx="1407">
                  <c:v>140.6</c:v>
                </c:pt>
                <c:pt idx="1408">
                  <c:v>140.69999999999999</c:v>
                </c:pt>
                <c:pt idx="1409">
                  <c:v>140.80000000000001</c:v>
                </c:pt>
                <c:pt idx="1410">
                  <c:v>140.9</c:v>
                </c:pt>
                <c:pt idx="1411">
                  <c:v>141</c:v>
                </c:pt>
                <c:pt idx="1412">
                  <c:v>141.1</c:v>
                </c:pt>
                <c:pt idx="1413">
                  <c:v>141.19999999999999</c:v>
                </c:pt>
                <c:pt idx="1414">
                  <c:v>141.30000000000001</c:v>
                </c:pt>
                <c:pt idx="1415">
                  <c:v>141.4</c:v>
                </c:pt>
                <c:pt idx="1416">
                  <c:v>141.5</c:v>
                </c:pt>
                <c:pt idx="1417">
                  <c:v>141.6</c:v>
                </c:pt>
                <c:pt idx="1418">
                  <c:v>141.69999999999999</c:v>
                </c:pt>
                <c:pt idx="1419">
                  <c:v>141.80000000000001</c:v>
                </c:pt>
                <c:pt idx="1420">
                  <c:v>141.9</c:v>
                </c:pt>
                <c:pt idx="1421">
                  <c:v>142</c:v>
                </c:pt>
                <c:pt idx="1422">
                  <c:v>142.1</c:v>
                </c:pt>
                <c:pt idx="1423">
                  <c:v>142.19999999999999</c:v>
                </c:pt>
                <c:pt idx="1424">
                  <c:v>142.30000000000001</c:v>
                </c:pt>
                <c:pt idx="1425">
                  <c:v>142.4</c:v>
                </c:pt>
                <c:pt idx="1426">
                  <c:v>142.5</c:v>
                </c:pt>
                <c:pt idx="1427">
                  <c:v>142.6</c:v>
                </c:pt>
                <c:pt idx="1428">
                  <c:v>142.69999999999999</c:v>
                </c:pt>
                <c:pt idx="1429">
                  <c:v>142.80000000000001</c:v>
                </c:pt>
                <c:pt idx="1430">
                  <c:v>142.9</c:v>
                </c:pt>
                <c:pt idx="1431">
                  <c:v>143</c:v>
                </c:pt>
                <c:pt idx="1432">
                  <c:v>143.1</c:v>
                </c:pt>
                <c:pt idx="1433">
                  <c:v>143.19999999999999</c:v>
                </c:pt>
                <c:pt idx="1434">
                  <c:v>143.30000000000001</c:v>
                </c:pt>
                <c:pt idx="1435">
                  <c:v>143.4</c:v>
                </c:pt>
                <c:pt idx="1436">
                  <c:v>143.5</c:v>
                </c:pt>
                <c:pt idx="1437">
                  <c:v>143.6</c:v>
                </c:pt>
                <c:pt idx="1438">
                  <c:v>143.69999999999999</c:v>
                </c:pt>
                <c:pt idx="1439">
                  <c:v>143.80000000000001</c:v>
                </c:pt>
                <c:pt idx="1440">
                  <c:v>143.9</c:v>
                </c:pt>
                <c:pt idx="1441">
                  <c:v>144</c:v>
                </c:pt>
                <c:pt idx="1442">
                  <c:v>144.1</c:v>
                </c:pt>
                <c:pt idx="1443">
                  <c:v>144.19999999999999</c:v>
                </c:pt>
                <c:pt idx="1444">
                  <c:v>144.30000000000001</c:v>
                </c:pt>
                <c:pt idx="1445">
                  <c:v>144.4</c:v>
                </c:pt>
                <c:pt idx="1446">
                  <c:v>144.5</c:v>
                </c:pt>
                <c:pt idx="1447">
                  <c:v>144.6</c:v>
                </c:pt>
                <c:pt idx="1448">
                  <c:v>144.69999999999999</c:v>
                </c:pt>
                <c:pt idx="1449">
                  <c:v>144.80000000000001</c:v>
                </c:pt>
                <c:pt idx="1450">
                  <c:v>144.9</c:v>
                </c:pt>
                <c:pt idx="1451">
                  <c:v>145</c:v>
                </c:pt>
                <c:pt idx="1452">
                  <c:v>145.1</c:v>
                </c:pt>
                <c:pt idx="1453">
                  <c:v>145.19999999999999</c:v>
                </c:pt>
                <c:pt idx="1454">
                  <c:v>145.30000000000001</c:v>
                </c:pt>
                <c:pt idx="1455">
                  <c:v>145.4</c:v>
                </c:pt>
                <c:pt idx="1456">
                  <c:v>145.5</c:v>
                </c:pt>
                <c:pt idx="1457">
                  <c:v>145.6</c:v>
                </c:pt>
                <c:pt idx="1458">
                  <c:v>145.69999999999999</c:v>
                </c:pt>
                <c:pt idx="1459">
                  <c:v>145.80000000000001</c:v>
                </c:pt>
                <c:pt idx="1460">
                  <c:v>145.9</c:v>
                </c:pt>
                <c:pt idx="1461">
                  <c:v>146</c:v>
                </c:pt>
                <c:pt idx="1462">
                  <c:v>146.1</c:v>
                </c:pt>
                <c:pt idx="1463">
                  <c:v>146.19999999999999</c:v>
                </c:pt>
                <c:pt idx="1464">
                  <c:v>146.30000000000001</c:v>
                </c:pt>
                <c:pt idx="1465">
                  <c:v>146.4</c:v>
                </c:pt>
                <c:pt idx="1466">
                  <c:v>146.5</c:v>
                </c:pt>
                <c:pt idx="1467">
                  <c:v>146.6</c:v>
                </c:pt>
                <c:pt idx="1468">
                  <c:v>146.69999999999999</c:v>
                </c:pt>
                <c:pt idx="1469">
                  <c:v>146.80000000000001</c:v>
                </c:pt>
                <c:pt idx="1470">
                  <c:v>146.9</c:v>
                </c:pt>
                <c:pt idx="1471">
                  <c:v>147</c:v>
                </c:pt>
                <c:pt idx="1472">
                  <c:v>147.1</c:v>
                </c:pt>
                <c:pt idx="1473">
                  <c:v>147.19999999999999</c:v>
                </c:pt>
                <c:pt idx="1474">
                  <c:v>147.30000000000001</c:v>
                </c:pt>
                <c:pt idx="1475">
                  <c:v>147.4</c:v>
                </c:pt>
                <c:pt idx="1476">
                  <c:v>147.5</c:v>
                </c:pt>
                <c:pt idx="1477">
                  <c:v>147.6</c:v>
                </c:pt>
                <c:pt idx="1478">
                  <c:v>147.69999999999999</c:v>
                </c:pt>
                <c:pt idx="1479">
                  <c:v>147.80000000000001</c:v>
                </c:pt>
                <c:pt idx="1480">
                  <c:v>147.9</c:v>
                </c:pt>
                <c:pt idx="1481">
                  <c:v>148</c:v>
                </c:pt>
                <c:pt idx="1482">
                  <c:v>148.1</c:v>
                </c:pt>
                <c:pt idx="1483">
                  <c:v>148.19999999999999</c:v>
                </c:pt>
                <c:pt idx="1484">
                  <c:v>148.30000000000001</c:v>
                </c:pt>
                <c:pt idx="1485">
                  <c:v>148.4</c:v>
                </c:pt>
                <c:pt idx="1486">
                  <c:v>148.5</c:v>
                </c:pt>
                <c:pt idx="1487">
                  <c:v>148.6</c:v>
                </c:pt>
                <c:pt idx="1488">
                  <c:v>148.69999999999999</c:v>
                </c:pt>
                <c:pt idx="1489">
                  <c:v>148.80000000000001</c:v>
                </c:pt>
                <c:pt idx="1490">
                  <c:v>148.9</c:v>
                </c:pt>
                <c:pt idx="1491">
                  <c:v>149</c:v>
                </c:pt>
                <c:pt idx="1492">
                  <c:v>149.1</c:v>
                </c:pt>
                <c:pt idx="1493">
                  <c:v>149.19999999999999</c:v>
                </c:pt>
                <c:pt idx="1494">
                  <c:v>149.30000000000001</c:v>
                </c:pt>
                <c:pt idx="1495">
                  <c:v>149.4</c:v>
                </c:pt>
                <c:pt idx="1496">
                  <c:v>149.5</c:v>
                </c:pt>
                <c:pt idx="1497">
                  <c:v>149.6</c:v>
                </c:pt>
                <c:pt idx="1498">
                  <c:v>149.69999999999999</c:v>
                </c:pt>
                <c:pt idx="1499">
                  <c:v>149.80000000000001</c:v>
                </c:pt>
                <c:pt idx="1500">
                  <c:v>149.9</c:v>
                </c:pt>
                <c:pt idx="1501">
                  <c:v>150</c:v>
                </c:pt>
                <c:pt idx="1502">
                  <c:v>150.1</c:v>
                </c:pt>
                <c:pt idx="1503">
                  <c:v>150.19999999999999</c:v>
                </c:pt>
                <c:pt idx="1504">
                  <c:v>150.30000000000001</c:v>
                </c:pt>
                <c:pt idx="1505">
                  <c:v>150.4</c:v>
                </c:pt>
                <c:pt idx="1506">
                  <c:v>150.5</c:v>
                </c:pt>
                <c:pt idx="1507">
                  <c:v>150.6</c:v>
                </c:pt>
                <c:pt idx="1508">
                  <c:v>150.69999999999999</c:v>
                </c:pt>
                <c:pt idx="1509">
                  <c:v>150.80000000000001</c:v>
                </c:pt>
                <c:pt idx="1510">
                  <c:v>150.9</c:v>
                </c:pt>
                <c:pt idx="1511">
                  <c:v>151</c:v>
                </c:pt>
                <c:pt idx="1512">
                  <c:v>151.1</c:v>
                </c:pt>
                <c:pt idx="1513">
                  <c:v>151.19999999999999</c:v>
                </c:pt>
                <c:pt idx="1514">
                  <c:v>151.30000000000001</c:v>
                </c:pt>
                <c:pt idx="1515">
                  <c:v>151.4</c:v>
                </c:pt>
                <c:pt idx="1516">
                  <c:v>151.5</c:v>
                </c:pt>
                <c:pt idx="1517">
                  <c:v>151.6</c:v>
                </c:pt>
                <c:pt idx="1518">
                  <c:v>151.69999999999999</c:v>
                </c:pt>
                <c:pt idx="1519">
                  <c:v>151.80000000000001</c:v>
                </c:pt>
                <c:pt idx="1520">
                  <c:v>151.9</c:v>
                </c:pt>
                <c:pt idx="1521">
                  <c:v>152</c:v>
                </c:pt>
                <c:pt idx="1522">
                  <c:v>152.1</c:v>
                </c:pt>
                <c:pt idx="1523">
                  <c:v>152.19999999999999</c:v>
                </c:pt>
                <c:pt idx="1524">
                  <c:v>152.30000000000001</c:v>
                </c:pt>
                <c:pt idx="1525">
                  <c:v>152.4</c:v>
                </c:pt>
                <c:pt idx="1526">
                  <c:v>152.5</c:v>
                </c:pt>
                <c:pt idx="1527">
                  <c:v>152.6</c:v>
                </c:pt>
                <c:pt idx="1528">
                  <c:v>152.69999999999999</c:v>
                </c:pt>
                <c:pt idx="1529">
                  <c:v>152.80000000000001</c:v>
                </c:pt>
                <c:pt idx="1530">
                  <c:v>152.9</c:v>
                </c:pt>
                <c:pt idx="1531">
                  <c:v>153</c:v>
                </c:pt>
                <c:pt idx="1532">
                  <c:v>153.1</c:v>
                </c:pt>
                <c:pt idx="1533">
                  <c:v>153.19999999999999</c:v>
                </c:pt>
                <c:pt idx="1534">
                  <c:v>153.30000000000001</c:v>
                </c:pt>
                <c:pt idx="1535">
                  <c:v>153.4</c:v>
                </c:pt>
                <c:pt idx="1536">
                  <c:v>153.5</c:v>
                </c:pt>
                <c:pt idx="1537">
                  <c:v>153.6</c:v>
                </c:pt>
                <c:pt idx="1538">
                  <c:v>153.69999999999999</c:v>
                </c:pt>
                <c:pt idx="1539">
                  <c:v>153.80000000000001</c:v>
                </c:pt>
                <c:pt idx="1540">
                  <c:v>153.9</c:v>
                </c:pt>
                <c:pt idx="1541">
                  <c:v>154</c:v>
                </c:pt>
                <c:pt idx="1542">
                  <c:v>154.1</c:v>
                </c:pt>
                <c:pt idx="1543">
                  <c:v>154.19999999999999</c:v>
                </c:pt>
                <c:pt idx="1544">
                  <c:v>154.30000000000001</c:v>
                </c:pt>
                <c:pt idx="1545">
                  <c:v>154.4</c:v>
                </c:pt>
                <c:pt idx="1546">
                  <c:v>154.5</c:v>
                </c:pt>
                <c:pt idx="1547">
                  <c:v>154.6</c:v>
                </c:pt>
                <c:pt idx="1548">
                  <c:v>154.69999999999999</c:v>
                </c:pt>
                <c:pt idx="1549">
                  <c:v>154.80000000000001</c:v>
                </c:pt>
                <c:pt idx="1550">
                  <c:v>154.9</c:v>
                </c:pt>
                <c:pt idx="1551">
                  <c:v>155</c:v>
                </c:pt>
                <c:pt idx="1552">
                  <c:v>155.1</c:v>
                </c:pt>
                <c:pt idx="1553">
                  <c:v>155.19999999999999</c:v>
                </c:pt>
                <c:pt idx="1554">
                  <c:v>155.30000000000001</c:v>
                </c:pt>
                <c:pt idx="1555">
                  <c:v>155.4</c:v>
                </c:pt>
                <c:pt idx="1556">
                  <c:v>155.5</c:v>
                </c:pt>
                <c:pt idx="1557">
                  <c:v>155.6</c:v>
                </c:pt>
                <c:pt idx="1558">
                  <c:v>155.69999999999999</c:v>
                </c:pt>
                <c:pt idx="1559">
                  <c:v>155.80000000000001</c:v>
                </c:pt>
                <c:pt idx="1560">
                  <c:v>155.9</c:v>
                </c:pt>
                <c:pt idx="1561">
                  <c:v>156</c:v>
                </c:pt>
                <c:pt idx="1562">
                  <c:v>156.1</c:v>
                </c:pt>
                <c:pt idx="1563">
                  <c:v>156.19999999999999</c:v>
                </c:pt>
                <c:pt idx="1564">
                  <c:v>156.30000000000001</c:v>
                </c:pt>
                <c:pt idx="1565">
                  <c:v>156.4</c:v>
                </c:pt>
                <c:pt idx="1566">
                  <c:v>156.5</c:v>
                </c:pt>
                <c:pt idx="1567">
                  <c:v>156.6</c:v>
                </c:pt>
                <c:pt idx="1568">
                  <c:v>156.69999999999999</c:v>
                </c:pt>
                <c:pt idx="1569">
                  <c:v>156.80000000000001</c:v>
                </c:pt>
                <c:pt idx="1570">
                  <c:v>156.9</c:v>
                </c:pt>
                <c:pt idx="1571">
                  <c:v>157</c:v>
                </c:pt>
                <c:pt idx="1572">
                  <c:v>157.1</c:v>
                </c:pt>
                <c:pt idx="1573">
                  <c:v>157.19999999999999</c:v>
                </c:pt>
                <c:pt idx="1574">
                  <c:v>157.30000000000001</c:v>
                </c:pt>
                <c:pt idx="1575">
                  <c:v>157.4</c:v>
                </c:pt>
                <c:pt idx="1576">
                  <c:v>157.5</c:v>
                </c:pt>
                <c:pt idx="1577">
                  <c:v>157.6</c:v>
                </c:pt>
                <c:pt idx="1578">
                  <c:v>157.69999999999999</c:v>
                </c:pt>
                <c:pt idx="1579">
                  <c:v>157.80000000000001</c:v>
                </c:pt>
                <c:pt idx="1580">
                  <c:v>157.9</c:v>
                </c:pt>
                <c:pt idx="1581">
                  <c:v>158</c:v>
                </c:pt>
                <c:pt idx="1582">
                  <c:v>158.1</c:v>
                </c:pt>
                <c:pt idx="1583">
                  <c:v>158.19999999999999</c:v>
                </c:pt>
                <c:pt idx="1584">
                  <c:v>158.30000000000001</c:v>
                </c:pt>
                <c:pt idx="1585">
                  <c:v>158.4</c:v>
                </c:pt>
                <c:pt idx="1586">
                  <c:v>158.5</c:v>
                </c:pt>
                <c:pt idx="1587">
                  <c:v>158.6</c:v>
                </c:pt>
                <c:pt idx="1588">
                  <c:v>158.69999999999999</c:v>
                </c:pt>
                <c:pt idx="1589">
                  <c:v>158.80000000000001</c:v>
                </c:pt>
                <c:pt idx="1590">
                  <c:v>158.9</c:v>
                </c:pt>
                <c:pt idx="1591">
                  <c:v>159</c:v>
                </c:pt>
                <c:pt idx="1592">
                  <c:v>159.1</c:v>
                </c:pt>
                <c:pt idx="1593">
                  <c:v>159.19999999999999</c:v>
                </c:pt>
                <c:pt idx="1594">
                  <c:v>159.30000000000001</c:v>
                </c:pt>
                <c:pt idx="1595">
                  <c:v>159.4</c:v>
                </c:pt>
                <c:pt idx="1596">
                  <c:v>159.5</c:v>
                </c:pt>
                <c:pt idx="1597">
                  <c:v>159.6</c:v>
                </c:pt>
                <c:pt idx="1598">
                  <c:v>159.69999999999999</c:v>
                </c:pt>
                <c:pt idx="1599">
                  <c:v>159.80000000000001</c:v>
                </c:pt>
                <c:pt idx="1600">
                  <c:v>159.9</c:v>
                </c:pt>
                <c:pt idx="1601">
                  <c:v>160</c:v>
                </c:pt>
                <c:pt idx="1602">
                  <c:v>160.1</c:v>
                </c:pt>
                <c:pt idx="1603">
                  <c:v>160.19999999999999</c:v>
                </c:pt>
                <c:pt idx="1604">
                  <c:v>160.30000000000001</c:v>
                </c:pt>
                <c:pt idx="1605">
                  <c:v>160.4</c:v>
                </c:pt>
                <c:pt idx="1606">
                  <c:v>160.5</c:v>
                </c:pt>
                <c:pt idx="1607">
                  <c:v>160.6</c:v>
                </c:pt>
                <c:pt idx="1608">
                  <c:v>160.69999999999999</c:v>
                </c:pt>
                <c:pt idx="1609">
                  <c:v>160.80000000000001</c:v>
                </c:pt>
                <c:pt idx="1610">
                  <c:v>160.9</c:v>
                </c:pt>
                <c:pt idx="1611">
                  <c:v>161</c:v>
                </c:pt>
                <c:pt idx="1612">
                  <c:v>161.1</c:v>
                </c:pt>
                <c:pt idx="1613">
                  <c:v>161.19999999999999</c:v>
                </c:pt>
                <c:pt idx="1614">
                  <c:v>161.30000000000001</c:v>
                </c:pt>
                <c:pt idx="1615">
                  <c:v>161.4</c:v>
                </c:pt>
                <c:pt idx="1616">
                  <c:v>161.5</c:v>
                </c:pt>
                <c:pt idx="1617">
                  <c:v>161.6</c:v>
                </c:pt>
                <c:pt idx="1618">
                  <c:v>161.69999999999999</c:v>
                </c:pt>
                <c:pt idx="1619">
                  <c:v>161.80000000000001</c:v>
                </c:pt>
                <c:pt idx="1620">
                  <c:v>161.9</c:v>
                </c:pt>
                <c:pt idx="1621">
                  <c:v>162</c:v>
                </c:pt>
                <c:pt idx="1622">
                  <c:v>162.1</c:v>
                </c:pt>
                <c:pt idx="1623">
                  <c:v>162.19999999999999</c:v>
                </c:pt>
                <c:pt idx="1624">
                  <c:v>162.30000000000001</c:v>
                </c:pt>
                <c:pt idx="1625">
                  <c:v>162.4</c:v>
                </c:pt>
                <c:pt idx="1626">
                  <c:v>162.5</c:v>
                </c:pt>
                <c:pt idx="1627">
                  <c:v>162.6</c:v>
                </c:pt>
                <c:pt idx="1628">
                  <c:v>162.69999999999999</c:v>
                </c:pt>
                <c:pt idx="1629">
                  <c:v>162.80000000000001</c:v>
                </c:pt>
                <c:pt idx="1630">
                  <c:v>162.9</c:v>
                </c:pt>
                <c:pt idx="1631">
                  <c:v>163</c:v>
                </c:pt>
                <c:pt idx="1632">
                  <c:v>163.1</c:v>
                </c:pt>
                <c:pt idx="1633">
                  <c:v>163.19999999999999</c:v>
                </c:pt>
                <c:pt idx="1634">
                  <c:v>163.30000000000001</c:v>
                </c:pt>
                <c:pt idx="1635">
                  <c:v>163.4</c:v>
                </c:pt>
                <c:pt idx="1636">
                  <c:v>163.5</c:v>
                </c:pt>
                <c:pt idx="1637">
                  <c:v>163.6</c:v>
                </c:pt>
                <c:pt idx="1638">
                  <c:v>163.69999999999999</c:v>
                </c:pt>
                <c:pt idx="1639">
                  <c:v>163.80000000000001</c:v>
                </c:pt>
                <c:pt idx="1640">
                  <c:v>163.9</c:v>
                </c:pt>
                <c:pt idx="1641">
                  <c:v>164</c:v>
                </c:pt>
                <c:pt idx="1642">
                  <c:v>164.1</c:v>
                </c:pt>
                <c:pt idx="1643">
                  <c:v>164.2</c:v>
                </c:pt>
                <c:pt idx="1644">
                  <c:v>164.3</c:v>
                </c:pt>
                <c:pt idx="1645">
                  <c:v>164.4</c:v>
                </c:pt>
                <c:pt idx="1646">
                  <c:v>164.5</c:v>
                </c:pt>
                <c:pt idx="1647">
                  <c:v>164.6</c:v>
                </c:pt>
              </c:numCache>
            </c:numRef>
          </c:xVal>
          <c:yVal>
            <c:numRef>
              <c:f>D!$B$2:$B$1649</c:f>
              <c:numCache>
                <c:formatCode>General</c:formatCode>
                <c:ptCount val="1648"/>
                <c:pt idx="0">
                  <c:v>0</c:v>
                </c:pt>
                <c:pt idx="1">
                  <c:v>0</c:v>
                </c:pt>
                <c:pt idx="2">
                  <c:v>9.5405580000000045E-2</c:v>
                </c:pt>
                <c:pt idx="3">
                  <c:v>0.40498730000000038</c:v>
                </c:pt>
                <c:pt idx="4">
                  <c:v>0.9473800999999995</c:v>
                </c:pt>
                <c:pt idx="5">
                  <c:v>1.5638729999999998</c:v>
                </c:pt>
                <c:pt idx="6">
                  <c:v>2.2328759999999379</c:v>
                </c:pt>
                <c:pt idx="7" formatCode="0.000">
                  <c:v>2.9829790000000003</c:v>
                </c:pt>
                <c:pt idx="8" formatCode="0.000">
                  <c:v>3.7439540000000511</c:v>
                </c:pt>
                <c:pt idx="9" formatCode="0.000">
                  <c:v>4.4602389999999996</c:v>
                </c:pt>
                <c:pt idx="10" formatCode="0.000">
                  <c:v>5.1172450000000005</c:v>
                </c:pt>
                <c:pt idx="11" formatCode="0.000">
                  <c:v>5.7218929999999997</c:v>
                </c:pt>
                <c:pt idx="12" formatCode="0.000">
                  <c:v>6.2919239999999999</c:v>
                </c:pt>
                <c:pt idx="13" formatCode="0.000">
                  <c:v>6.8064119999999955</c:v>
                </c:pt>
                <c:pt idx="14" formatCode="0.000">
                  <c:v>7.2483629999999994</c:v>
                </c:pt>
                <c:pt idx="15" formatCode="0.000">
                  <c:v>7.6935009999999755</c:v>
                </c:pt>
                <c:pt idx="16" formatCode="0.000">
                  <c:v>8.1245420000000017</c:v>
                </c:pt>
                <c:pt idx="17" formatCode="0.000">
                  <c:v>8.5518460000000047</c:v>
                </c:pt>
                <c:pt idx="18" formatCode="0.000">
                  <c:v>8.9803500000000014</c:v>
                </c:pt>
                <c:pt idx="19" formatCode="0.000">
                  <c:v>9.4143870000000014</c:v>
                </c:pt>
                <c:pt idx="20" formatCode="0.000">
                  <c:v>9.8542590000000008</c:v>
                </c:pt>
                <c:pt idx="21" formatCode="0.000">
                  <c:v>10.29181</c:v>
                </c:pt>
                <c:pt idx="22" formatCode="0.000">
                  <c:v>10.714650000000001</c:v>
                </c:pt>
                <c:pt idx="23" formatCode="0.000">
                  <c:v>11.132770000000001</c:v>
                </c:pt>
                <c:pt idx="24" formatCode="0.000">
                  <c:v>11.556850000000004</c:v>
                </c:pt>
                <c:pt idx="25" formatCode="0.000">
                  <c:v>11.988259999999999</c:v>
                </c:pt>
                <c:pt idx="26" formatCode="0.000">
                  <c:v>12.423500000000002</c:v>
                </c:pt>
                <c:pt idx="27" formatCode="0.000">
                  <c:v>12.855010000000076</c:v>
                </c:pt>
                <c:pt idx="28" formatCode="0.000">
                  <c:v>13.279510000000002</c:v>
                </c:pt>
                <c:pt idx="29" formatCode="0.000">
                  <c:v>13.695410000000004</c:v>
                </c:pt>
                <c:pt idx="30" formatCode="0.000">
                  <c:v>14.118</c:v>
                </c:pt>
                <c:pt idx="31" formatCode="0.000">
                  <c:v>14.557930000000002</c:v>
                </c:pt>
                <c:pt idx="32" formatCode="0.000">
                  <c:v>14.989680000000076</c:v>
                </c:pt>
                <c:pt idx="33" formatCode="0.000">
                  <c:v>15.412080000000024</c:v>
                </c:pt>
                <c:pt idx="34" formatCode="0.000">
                  <c:v>15.826400000000024</c:v>
                </c:pt>
                <c:pt idx="35" formatCode="0.000">
                  <c:v>16.235310000000002</c:v>
                </c:pt>
                <c:pt idx="36" formatCode="0.000">
                  <c:v>16.660729999999589</c:v>
                </c:pt>
                <c:pt idx="37" formatCode="0.000">
                  <c:v>17.100680000000001</c:v>
                </c:pt>
                <c:pt idx="38" formatCode="0.000">
                  <c:v>17.525709999999524</c:v>
                </c:pt>
                <c:pt idx="39" formatCode="0.000">
                  <c:v>17.936170000000001</c:v>
                </c:pt>
                <c:pt idx="40" formatCode="0.000">
                  <c:v>18.351080000000035</c:v>
                </c:pt>
                <c:pt idx="41" formatCode="0.000">
                  <c:v>18.784749999999427</c:v>
                </c:pt>
                <c:pt idx="42" formatCode="0.000">
                  <c:v>19.224409999999889</c:v>
                </c:pt>
                <c:pt idx="43" formatCode="0.000">
                  <c:v>19.652179999999987</c:v>
                </c:pt>
                <c:pt idx="44" formatCode="0.000">
                  <c:v>20.064700000000002</c:v>
                </c:pt>
                <c:pt idx="45" formatCode="0.000">
                  <c:v>20.46512999999938</c:v>
                </c:pt>
                <c:pt idx="46" formatCode="0.000">
                  <c:v>20.862449999999434</c:v>
                </c:pt>
                <c:pt idx="47" formatCode="0.000">
                  <c:v>21.260569999999689</c:v>
                </c:pt>
                <c:pt idx="48" formatCode="0.000">
                  <c:v>21.65504</c:v>
                </c:pt>
                <c:pt idx="49" formatCode="0.000">
                  <c:v>22.043669999999889</c:v>
                </c:pt>
                <c:pt idx="50" formatCode="0.000">
                  <c:v>22.432379999999789</c:v>
                </c:pt>
                <c:pt idx="51" formatCode="0.000">
                  <c:v>22.82816</c:v>
                </c:pt>
                <c:pt idx="52" formatCode="0.000">
                  <c:v>23.232119999999789</c:v>
                </c:pt>
                <c:pt idx="53" formatCode="0.000">
                  <c:v>23.638739999999789</c:v>
                </c:pt>
                <c:pt idx="54" formatCode="0.000">
                  <c:v>24.049509999999689</c:v>
                </c:pt>
                <c:pt idx="55" formatCode="0.000">
                  <c:v>24.461709999999513</c:v>
                </c:pt>
                <c:pt idx="56" formatCode="0.000">
                  <c:v>24.873240000000003</c:v>
                </c:pt>
                <c:pt idx="57" formatCode="0.000">
                  <c:v>25.285379999999517</c:v>
                </c:pt>
                <c:pt idx="58" formatCode="0.000">
                  <c:v>25.695990000000005</c:v>
                </c:pt>
                <c:pt idx="59" formatCode="0.000">
                  <c:v>26.104889999999997</c:v>
                </c:pt>
                <c:pt idx="60" formatCode="0.000">
                  <c:v>26.515939999999986</c:v>
                </c:pt>
                <c:pt idx="61" formatCode="0.000">
                  <c:v>26.923689999999553</c:v>
                </c:pt>
                <c:pt idx="62" formatCode="0.000">
                  <c:v>27.328359999999989</c:v>
                </c:pt>
                <c:pt idx="63" formatCode="0.000">
                  <c:v>27.7331</c:v>
                </c:pt>
                <c:pt idx="64" formatCode="0.000">
                  <c:v>28.133890000000235</c:v>
                </c:pt>
                <c:pt idx="65" formatCode="0.000">
                  <c:v>28.533210000000004</c:v>
                </c:pt>
                <c:pt idx="66" formatCode="0.000">
                  <c:v>28.934799999999989</c:v>
                </c:pt>
                <c:pt idx="67" formatCode="0.000">
                  <c:v>29.339410000000001</c:v>
                </c:pt>
                <c:pt idx="68" formatCode="0.000">
                  <c:v>29.747239999999689</c:v>
                </c:pt>
                <c:pt idx="69" formatCode="0.000">
                  <c:v>30.156839999999999</c:v>
                </c:pt>
                <c:pt idx="70" formatCode="0.000">
                  <c:v>30.572279999999989</c:v>
                </c:pt>
                <c:pt idx="71" formatCode="0.000">
                  <c:v>30.980209999999481</c:v>
                </c:pt>
                <c:pt idx="72" formatCode="0.000">
                  <c:v>31.38636</c:v>
                </c:pt>
                <c:pt idx="73" formatCode="0.000">
                  <c:v>31.791930000000001</c:v>
                </c:pt>
                <c:pt idx="74" formatCode="0.000">
                  <c:v>32.199780000000011</c:v>
                </c:pt>
                <c:pt idx="75" formatCode="0.000">
                  <c:v>32.609140000000011</c:v>
                </c:pt>
                <c:pt idx="76" formatCode="0.000">
                  <c:v>33.020210000000013</c:v>
                </c:pt>
                <c:pt idx="77" formatCode="0.000">
                  <c:v>33.432120000000012</c:v>
                </c:pt>
                <c:pt idx="78" formatCode="0.000">
                  <c:v>33.842790000000001</c:v>
                </c:pt>
                <c:pt idx="79" formatCode="0.000">
                  <c:v>34.252010000000013</c:v>
                </c:pt>
                <c:pt idx="80" formatCode="0.000">
                  <c:v>34.659330000000011</c:v>
                </c:pt>
                <c:pt idx="81" formatCode="0.000">
                  <c:v>35.063900000000011</c:v>
                </c:pt>
                <c:pt idx="82" formatCode="0.000">
                  <c:v>35.465970000000013</c:v>
                </c:pt>
                <c:pt idx="83" formatCode="0.000">
                  <c:v>35.862850000000002</c:v>
                </c:pt>
                <c:pt idx="84" formatCode="0.000">
                  <c:v>36.255050000000011</c:v>
                </c:pt>
                <c:pt idx="85" formatCode="0.000">
                  <c:v>36.640430000000002</c:v>
                </c:pt>
                <c:pt idx="86" formatCode="0.000">
                  <c:v>37.019100000000002</c:v>
                </c:pt>
                <c:pt idx="87" formatCode="0.000">
                  <c:v>37.392880000000005</c:v>
                </c:pt>
                <c:pt idx="88" formatCode="0.000">
                  <c:v>37.754780000000004</c:v>
                </c:pt>
                <c:pt idx="89" formatCode="0.000">
                  <c:v>38.106990000000003</c:v>
                </c:pt>
                <c:pt idx="90" formatCode="0.000">
                  <c:v>38.44858</c:v>
                </c:pt>
                <c:pt idx="91" formatCode="0.000">
                  <c:v>38.779640000000001</c:v>
                </c:pt>
                <c:pt idx="92" formatCode="0.000">
                  <c:v>39.09986</c:v>
                </c:pt>
                <c:pt idx="93" formatCode="0.000">
                  <c:v>39.40945</c:v>
                </c:pt>
                <c:pt idx="94" formatCode="0.000">
                  <c:v>39.70835000000082</c:v>
                </c:pt>
                <c:pt idx="95" formatCode="0.000">
                  <c:v>39.995440000000002</c:v>
                </c:pt>
                <c:pt idx="96" formatCode="0.000">
                  <c:v>40.273420000000002</c:v>
                </c:pt>
                <c:pt idx="97" formatCode="0.000">
                  <c:v>40.543230000000001</c:v>
                </c:pt>
                <c:pt idx="98" formatCode="0.000">
                  <c:v>40.802170000000011</c:v>
                </c:pt>
                <c:pt idx="99" formatCode="0.000">
                  <c:v>41.050489999999996</c:v>
                </c:pt>
                <c:pt idx="100" formatCode="0.000">
                  <c:v>41.288360000000011</c:v>
                </c:pt>
                <c:pt idx="101" formatCode="0.000">
                  <c:v>41.522810000000113</c:v>
                </c:pt>
                <c:pt idx="102" formatCode="0.000">
                  <c:v>41.753430000000002</c:v>
                </c:pt>
                <c:pt idx="103" formatCode="0.000">
                  <c:v>41.982060000000004</c:v>
                </c:pt>
                <c:pt idx="104" formatCode="0.000">
                  <c:v>42.208370000000563</c:v>
                </c:pt>
                <c:pt idx="105" formatCode="0.000">
                  <c:v>42.432270000000003</c:v>
                </c:pt>
                <c:pt idx="106" formatCode="0.000">
                  <c:v>42.659400000000005</c:v>
                </c:pt>
                <c:pt idx="107" formatCode="0.000">
                  <c:v>42.896920000000009</c:v>
                </c:pt>
                <c:pt idx="108" formatCode="0.000">
                  <c:v>43.161740000000002</c:v>
                </c:pt>
                <c:pt idx="109" formatCode="0.000">
                  <c:v>43.465190000000113</c:v>
                </c:pt>
                <c:pt idx="110" formatCode="0.000">
                  <c:v>43.81353</c:v>
                </c:pt>
                <c:pt idx="111" formatCode="0.000">
                  <c:v>44.191670000000002</c:v>
                </c:pt>
                <c:pt idx="112" formatCode="0.000">
                  <c:v>44.58437</c:v>
                </c:pt>
                <c:pt idx="113" formatCode="0.000">
                  <c:v>44.981669999999994</c:v>
                </c:pt>
                <c:pt idx="114" formatCode="0.000">
                  <c:v>45.371949999999998</c:v>
                </c:pt>
                <c:pt idx="115" formatCode="0.000">
                  <c:v>45.744510000000012</c:v>
                </c:pt>
                <c:pt idx="116" formatCode="0.000">
                  <c:v>46.098310000001099</c:v>
                </c:pt>
                <c:pt idx="117" formatCode="0.000">
                  <c:v>46.440449999999998</c:v>
                </c:pt>
                <c:pt idx="118" formatCode="0.000">
                  <c:v>46.766700000000213</c:v>
                </c:pt>
                <c:pt idx="119" formatCode="0.000">
                  <c:v>47.083530000000003</c:v>
                </c:pt>
                <c:pt idx="120" formatCode="0.000">
                  <c:v>47.383310000000002</c:v>
                </c:pt>
                <c:pt idx="121" formatCode="0.000">
                  <c:v>47.671869999999998</c:v>
                </c:pt>
                <c:pt idx="122" formatCode="0.000">
                  <c:v>47.953759999999996</c:v>
                </c:pt>
                <c:pt idx="123" formatCode="0.000">
                  <c:v>48.232880000000009</c:v>
                </c:pt>
                <c:pt idx="124" formatCode="0.000">
                  <c:v>48.509200000000007</c:v>
                </c:pt>
                <c:pt idx="125" formatCode="0.000">
                  <c:v>48.781010000000002</c:v>
                </c:pt>
                <c:pt idx="126" formatCode="0.000">
                  <c:v>49.049550000000011</c:v>
                </c:pt>
                <c:pt idx="127" formatCode="0.000">
                  <c:v>49.320320000000002</c:v>
                </c:pt>
                <c:pt idx="128" formatCode="0.000">
                  <c:v>49.598330000001013</c:v>
                </c:pt>
                <c:pt idx="129" formatCode="0.000">
                  <c:v>49.881129999999999</c:v>
                </c:pt>
                <c:pt idx="130" formatCode="0.000">
                  <c:v>50.163960000000003</c:v>
                </c:pt>
                <c:pt idx="131" formatCode="0.000">
                  <c:v>50.445460000000004</c:v>
                </c:pt>
                <c:pt idx="132" formatCode="0.000">
                  <c:v>50.726760000000013</c:v>
                </c:pt>
                <c:pt idx="133" formatCode="0.000">
                  <c:v>51.013450000000006</c:v>
                </c:pt>
                <c:pt idx="134" formatCode="0.000">
                  <c:v>51.302780000000006</c:v>
                </c:pt>
                <c:pt idx="135" formatCode="0.000">
                  <c:v>51.591210000000011</c:v>
                </c:pt>
                <c:pt idx="136" formatCode="0.000">
                  <c:v>51.871759999999995</c:v>
                </c:pt>
                <c:pt idx="137" formatCode="0.000">
                  <c:v>52.144659999999995</c:v>
                </c:pt>
                <c:pt idx="138" formatCode="0.000">
                  <c:v>52.413350000000001</c:v>
                </c:pt>
                <c:pt idx="139" formatCode="0.000">
                  <c:v>52.679710000000163</c:v>
                </c:pt>
                <c:pt idx="140" formatCode="0.000">
                  <c:v>52.944009999999999</c:v>
                </c:pt>
                <c:pt idx="141" formatCode="0.000">
                  <c:v>53.205050000000163</c:v>
                </c:pt>
                <c:pt idx="142" formatCode="0.000">
                  <c:v>53.458580000000005</c:v>
                </c:pt>
                <c:pt idx="143" formatCode="0.000">
                  <c:v>53.704530000000013</c:v>
                </c:pt>
                <c:pt idx="144" formatCode="0.000">
                  <c:v>53.951379999999993</c:v>
                </c:pt>
                <c:pt idx="145" formatCode="0.000">
                  <c:v>54.201410000000003</c:v>
                </c:pt>
                <c:pt idx="146" formatCode="0.000">
                  <c:v>54.451179999999994</c:v>
                </c:pt>
                <c:pt idx="147" formatCode="0.000">
                  <c:v>54.700150000000313</c:v>
                </c:pt>
                <c:pt idx="148" formatCode="0.000">
                  <c:v>54.944039999999994</c:v>
                </c:pt>
                <c:pt idx="149" formatCode="0.000">
                  <c:v>55.185470000000002</c:v>
                </c:pt>
                <c:pt idx="150" formatCode="0.000">
                  <c:v>55.42774</c:v>
                </c:pt>
                <c:pt idx="151" formatCode="0.000">
                  <c:v>55.671730000000011</c:v>
                </c:pt>
                <c:pt idx="152" formatCode="0.000">
                  <c:v>55.913220000000003</c:v>
                </c:pt>
                <c:pt idx="153" formatCode="0.000">
                  <c:v>56.149690000000007</c:v>
                </c:pt>
                <c:pt idx="154" formatCode="0.000">
                  <c:v>56.385460000000002</c:v>
                </c:pt>
                <c:pt idx="155" formatCode="0.000">
                  <c:v>56.619700000000002</c:v>
                </c:pt>
                <c:pt idx="156" formatCode="0.000">
                  <c:v>56.853369999999998</c:v>
                </c:pt>
                <c:pt idx="157" formatCode="0.000">
                  <c:v>57.085970000000003</c:v>
                </c:pt>
                <c:pt idx="158" formatCode="0.000">
                  <c:v>57.316630000000004</c:v>
                </c:pt>
                <c:pt idx="159" formatCode="0.000">
                  <c:v>57.545850000000002</c:v>
                </c:pt>
                <c:pt idx="160" formatCode="0.000">
                  <c:v>57.770960000000002</c:v>
                </c:pt>
                <c:pt idx="161" formatCode="0.000">
                  <c:v>57.995610000000013</c:v>
                </c:pt>
                <c:pt idx="162" formatCode="0.000">
                  <c:v>58.21878000000001</c:v>
                </c:pt>
                <c:pt idx="163" formatCode="0.000">
                  <c:v>58.439030000000002</c:v>
                </c:pt>
                <c:pt idx="164" formatCode="0.000">
                  <c:v>58.658180000000002</c:v>
                </c:pt>
                <c:pt idx="165" formatCode="0.000">
                  <c:v>58.872869999999999</c:v>
                </c:pt>
                <c:pt idx="166" formatCode="0.000">
                  <c:v>59.085040000000006</c:v>
                </c:pt>
                <c:pt idx="167" formatCode="0.000">
                  <c:v>59.296400000000013</c:v>
                </c:pt>
                <c:pt idx="168" formatCode="0.000">
                  <c:v>59.508590000000012</c:v>
                </c:pt>
                <c:pt idx="169" formatCode="0.000">
                  <c:v>59.716610000000003</c:v>
                </c:pt>
                <c:pt idx="170" formatCode="0.000">
                  <c:v>59.922330000000613</c:v>
                </c:pt>
                <c:pt idx="171" formatCode="0.000">
                  <c:v>60.126860000000008</c:v>
                </c:pt>
                <c:pt idx="172" formatCode="0.000">
                  <c:v>60.330279999999995</c:v>
                </c:pt>
                <c:pt idx="173" formatCode="0.000">
                  <c:v>60.534740000000006</c:v>
                </c:pt>
                <c:pt idx="174" formatCode="0.000">
                  <c:v>60.737500000000011</c:v>
                </c:pt>
                <c:pt idx="175" formatCode="0.000">
                  <c:v>60.938530000000213</c:v>
                </c:pt>
                <c:pt idx="176" formatCode="0.000">
                  <c:v>61.13712000000001</c:v>
                </c:pt>
                <c:pt idx="177" formatCode="0.000">
                  <c:v>61.336289999999998</c:v>
                </c:pt>
                <c:pt idx="178" formatCode="0.000">
                  <c:v>61.53425</c:v>
                </c:pt>
                <c:pt idx="179" formatCode="0.000">
                  <c:v>61.731610000000003</c:v>
                </c:pt>
                <c:pt idx="180" formatCode="0.000">
                  <c:v>61.927110000000013</c:v>
                </c:pt>
                <c:pt idx="181" formatCode="0.000">
                  <c:v>62.121030000000012</c:v>
                </c:pt>
                <c:pt idx="182" formatCode="0.000">
                  <c:v>62.313689999999994</c:v>
                </c:pt>
                <c:pt idx="183" formatCode="0.000">
                  <c:v>62.504060000000003</c:v>
                </c:pt>
                <c:pt idx="184" formatCode="0.000">
                  <c:v>62.694210000000012</c:v>
                </c:pt>
                <c:pt idx="185" formatCode="0.000">
                  <c:v>62.883869999999995</c:v>
                </c:pt>
                <c:pt idx="186" formatCode="0.000">
                  <c:v>63.072620000000001</c:v>
                </c:pt>
                <c:pt idx="187" formatCode="0.000">
                  <c:v>63.25779</c:v>
                </c:pt>
                <c:pt idx="188" formatCode="0.000">
                  <c:v>63.442150000000012</c:v>
                </c:pt>
                <c:pt idx="189" formatCode="0.000">
                  <c:v>63.625260000000011</c:v>
                </c:pt>
                <c:pt idx="190" formatCode="0.000">
                  <c:v>63.807259999999999</c:v>
                </c:pt>
                <c:pt idx="191" formatCode="0.000">
                  <c:v>63.990210000000012</c:v>
                </c:pt>
                <c:pt idx="192" formatCode="0.000">
                  <c:v>64.169849999999983</c:v>
                </c:pt>
                <c:pt idx="193" formatCode="0.000">
                  <c:v>64.346850000000003</c:v>
                </c:pt>
                <c:pt idx="194" formatCode="0.000">
                  <c:v>64.523049999999998</c:v>
                </c:pt>
                <c:pt idx="195" formatCode="0.000">
                  <c:v>64.698620000000005</c:v>
                </c:pt>
                <c:pt idx="196" formatCode="0.000">
                  <c:v>64.87269999999998</c:v>
                </c:pt>
                <c:pt idx="197" formatCode="0.000">
                  <c:v>65.045240000000007</c:v>
                </c:pt>
                <c:pt idx="198" formatCode="0.000">
                  <c:v>65.216409999999996</c:v>
                </c:pt>
                <c:pt idx="199" formatCode="0.000">
                  <c:v>65.386259999999993</c:v>
                </c:pt>
                <c:pt idx="200" formatCode="0.000">
                  <c:v>65.552039999999948</c:v>
                </c:pt>
                <c:pt idx="201" formatCode="0.000">
                  <c:v>65.71875</c:v>
                </c:pt>
                <c:pt idx="202" formatCode="0.000">
                  <c:v>65.884739999999979</c:v>
                </c:pt>
                <c:pt idx="203" formatCode="0.000">
                  <c:v>66.047399999999996</c:v>
                </c:pt>
                <c:pt idx="204" formatCode="0.000">
                  <c:v>66.207940000000022</c:v>
                </c:pt>
                <c:pt idx="205" formatCode="0.000">
                  <c:v>66.367510000000024</c:v>
                </c:pt>
                <c:pt idx="206" formatCode="0.000">
                  <c:v>66.52549999999998</c:v>
                </c:pt>
                <c:pt idx="207" formatCode="0.000">
                  <c:v>66.681879999999978</c:v>
                </c:pt>
                <c:pt idx="208" formatCode="0.000">
                  <c:v>66.837230000000005</c:v>
                </c:pt>
                <c:pt idx="209" formatCode="0.000">
                  <c:v>66.991230000000527</c:v>
                </c:pt>
                <c:pt idx="210" formatCode="0.000">
                  <c:v>67.140639999999991</c:v>
                </c:pt>
                <c:pt idx="211" formatCode="0.000">
                  <c:v>67.290650000000127</c:v>
                </c:pt>
                <c:pt idx="212" formatCode="0.000">
                  <c:v>67.439960000000127</c:v>
                </c:pt>
                <c:pt idx="213" formatCode="0.000">
                  <c:v>67.587549999999993</c:v>
                </c:pt>
                <c:pt idx="214" formatCode="0.000">
                  <c:v>67.734089999999995</c:v>
                </c:pt>
                <c:pt idx="215" formatCode="0.000">
                  <c:v>67.877920000000003</c:v>
                </c:pt>
                <c:pt idx="216" formatCode="0.000">
                  <c:v>68.019939999999991</c:v>
                </c:pt>
                <c:pt idx="217" formatCode="0.000">
                  <c:v>68.160989999999998</c:v>
                </c:pt>
                <c:pt idx="218" formatCode="0.000">
                  <c:v>68.301260000000127</c:v>
                </c:pt>
                <c:pt idx="219" formatCode="0.000">
                  <c:v>68.440670000000026</c:v>
                </c:pt>
                <c:pt idx="220" formatCode="0.000">
                  <c:v>68.576509999999999</c:v>
                </c:pt>
                <c:pt idx="221" formatCode="0.000">
                  <c:v>68.709980000000002</c:v>
                </c:pt>
                <c:pt idx="222" formatCode="0.000">
                  <c:v>68.841290000000427</c:v>
                </c:pt>
                <c:pt idx="223" formatCode="0.000">
                  <c:v>68.971580000000003</c:v>
                </c:pt>
                <c:pt idx="224" formatCode="0.000">
                  <c:v>69.099959999999996</c:v>
                </c:pt>
                <c:pt idx="225" formatCode="0.000">
                  <c:v>69.226970000000009</c:v>
                </c:pt>
                <c:pt idx="226" formatCode="0.000">
                  <c:v>69.350889999999978</c:v>
                </c:pt>
                <c:pt idx="227" formatCode="0.000">
                  <c:v>69.472479999999948</c:v>
                </c:pt>
                <c:pt idx="228" formatCode="0.000">
                  <c:v>69.592569999999995</c:v>
                </c:pt>
                <c:pt idx="229" formatCode="0.000">
                  <c:v>69.711280000000627</c:v>
                </c:pt>
                <c:pt idx="230" formatCode="0.000">
                  <c:v>69.82747999999998</c:v>
                </c:pt>
                <c:pt idx="231" formatCode="0.000">
                  <c:v>69.942890000000006</c:v>
                </c:pt>
                <c:pt idx="232" formatCode="0.000">
                  <c:v>70.055009999999982</c:v>
                </c:pt>
                <c:pt idx="233" formatCode="0.000">
                  <c:v>70.164640000000006</c:v>
                </c:pt>
                <c:pt idx="234" formatCode="0.000">
                  <c:v>70.273669999999996</c:v>
                </c:pt>
                <c:pt idx="235" formatCode="0.000">
                  <c:v>70.381429999999995</c:v>
                </c:pt>
                <c:pt idx="236" formatCode="0.000">
                  <c:v>70.486830000000012</c:v>
                </c:pt>
                <c:pt idx="237" formatCode="0.000">
                  <c:v>70.590670000000003</c:v>
                </c:pt>
                <c:pt idx="238" formatCode="0.000">
                  <c:v>70.692829999999987</c:v>
                </c:pt>
                <c:pt idx="239" formatCode="0.000">
                  <c:v>70.793149999999997</c:v>
                </c:pt>
                <c:pt idx="240" formatCode="0.000">
                  <c:v>70.89264</c:v>
                </c:pt>
                <c:pt idx="241" formatCode="0.000">
                  <c:v>70.990370000000013</c:v>
                </c:pt>
                <c:pt idx="242" formatCode="0.000">
                  <c:v>71.086500000000001</c:v>
                </c:pt>
                <c:pt idx="243" formatCode="0.000">
                  <c:v>71.180610000000001</c:v>
                </c:pt>
                <c:pt idx="244" formatCode="0.000">
                  <c:v>71.27303999999998</c:v>
                </c:pt>
                <c:pt idx="245" formatCode="0.000">
                  <c:v>71.364859999999993</c:v>
                </c:pt>
                <c:pt idx="246" formatCode="0.000">
                  <c:v>71.454200000000327</c:v>
                </c:pt>
                <c:pt idx="247" formatCode="0.000">
                  <c:v>71.541940000000025</c:v>
                </c:pt>
                <c:pt idx="248" formatCode="0.000">
                  <c:v>71.628419999999949</c:v>
                </c:pt>
                <c:pt idx="249" formatCode="0.000">
                  <c:v>71.713560000000427</c:v>
                </c:pt>
                <c:pt idx="250" formatCode="0.000">
                  <c:v>71.796110000000027</c:v>
                </c:pt>
                <c:pt idx="251" formatCode="0.000">
                  <c:v>71.877560000000003</c:v>
                </c:pt>
                <c:pt idx="252" formatCode="0.000">
                  <c:v>71.957630000000023</c:v>
                </c:pt>
                <c:pt idx="253" formatCode="0.000">
                  <c:v>72.035749999999979</c:v>
                </c:pt>
                <c:pt idx="254" formatCode="0.000">
                  <c:v>72.112769999999998</c:v>
                </c:pt>
                <c:pt idx="255" formatCode="0.000">
                  <c:v>72.188529999999986</c:v>
                </c:pt>
                <c:pt idx="256" formatCode="0.000">
                  <c:v>72.262919999999994</c:v>
                </c:pt>
                <c:pt idx="257" formatCode="0.000">
                  <c:v>72.335210000000004</c:v>
                </c:pt>
                <c:pt idx="258" formatCode="0.000">
                  <c:v>72.407039999999995</c:v>
                </c:pt>
                <c:pt idx="259" formatCode="0.000">
                  <c:v>72.477190000000007</c:v>
                </c:pt>
                <c:pt idx="260" formatCode="0.000">
                  <c:v>72.545699999999997</c:v>
                </c:pt>
                <c:pt idx="261" formatCode="0.000">
                  <c:v>72.613029999999995</c:v>
                </c:pt>
                <c:pt idx="262" formatCode="0.000">
                  <c:v>72.678989999999658</c:v>
                </c:pt>
                <c:pt idx="263" formatCode="0.000">
                  <c:v>72.743380000000002</c:v>
                </c:pt>
                <c:pt idx="264" formatCode="0.000">
                  <c:v>72.806280000000001</c:v>
                </c:pt>
                <c:pt idx="265" formatCode="0.000">
                  <c:v>72.867850000000004</c:v>
                </c:pt>
                <c:pt idx="266" formatCode="0.000">
                  <c:v>72.927630000000022</c:v>
                </c:pt>
                <c:pt idx="267" formatCode="0.000">
                  <c:v>72.986180000000004</c:v>
                </c:pt>
                <c:pt idx="268" formatCode="0.000">
                  <c:v>73.043710000000004</c:v>
                </c:pt>
                <c:pt idx="269" formatCode="0.000">
                  <c:v>73.099440000000001</c:v>
                </c:pt>
                <c:pt idx="270" formatCode="0.000">
                  <c:v>73.153689999999983</c:v>
                </c:pt>
                <c:pt idx="271" formatCode="0.000">
                  <c:v>73.206710000000001</c:v>
                </c:pt>
                <c:pt idx="272" formatCode="0.000">
                  <c:v>73.257980000000003</c:v>
                </c:pt>
                <c:pt idx="273" formatCode="0.000">
                  <c:v>73.308299999999988</c:v>
                </c:pt>
                <c:pt idx="274" formatCode="0.000">
                  <c:v>73.357089999999999</c:v>
                </c:pt>
                <c:pt idx="275" formatCode="0.000">
                  <c:v>73.404849999999996</c:v>
                </c:pt>
                <c:pt idx="276" formatCode="0.000">
                  <c:v>73.45093</c:v>
                </c:pt>
                <c:pt idx="277" formatCode="0.000">
                  <c:v>73.495410000000007</c:v>
                </c:pt>
                <c:pt idx="278" formatCode="0.000">
                  <c:v>73.538889999999981</c:v>
                </c:pt>
                <c:pt idx="279" formatCode="0.000">
                  <c:v>73.580550000000002</c:v>
                </c:pt>
                <c:pt idx="280" formatCode="0.000">
                  <c:v>73.620989999999978</c:v>
                </c:pt>
                <c:pt idx="281" formatCode="0.000">
                  <c:v>73.660240000000002</c:v>
                </c:pt>
                <c:pt idx="282" formatCode="0.000">
                  <c:v>73.697970000000012</c:v>
                </c:pt>
                <c:pt idx="283" formatCode="0.000">
                  <c:v>73.734280000000027</c:v>
                </c:pt>
                <c:pt idx="284" formatCode="0.000">
                  <c:v>73.769189999999995</c:v>
                </c:pt>
                <c:pt idx="285" formatCode="0.000">
                  <c:v>73.802829999999986</c:v>
                </c:pt>
                <c:pt idx="286" formatCode="0.000">
                  <c:v>73.83484</c:v>
                </c:pt>
                <c:pt idx="287" formatCode="0.000">
                  <c:v>73.86536000000001</c:v>
                </c:pt>
                <c:pt idx="288" formatCode="0.000">
                  <c:v>73.894810000000007</c:v>
                </c:pt>
                <c:pt idx="289" formatCode="0.000">
                  <c:v>73.922690000000003</c:v>
                </c:pt>
                <c:pt idx="290" formatCode="0.000">
                  <c:v>73.949090000000027</c:v>
                </c:pt>
                <c:pt idx="291" formatCode="0.000">
                  <c:v>73.974649999999997</c:v>
                </c:pt>
                <c:pt idx="292" formatCode="0.000">
                  <c:v>73.998450000000005</c:v>
                </c:pt>
                <c:pt idx="293" formatCode="0.000">
                  <c:v>74.020499999999998</c:v>
                </c:pt>
                <c:pt idx="294" formatCode="0.000">
                  <c:v>74.041140000000027</c:v>
                </c:pt>
                <c:pt idx="295" formatCode="0.000">
                  <c:v>74.06071</c:v>
                </c:pt>
                <c:pt idx="296" formatCode="0.000">
                  <c:v>74.078519999999983</c:v>
                </c:pt>
                <c:pt idx="297" formatCode="0.000">
                  <c:v>74.094730000000013</c:v>
                </c:pt>
                <c:pt idx="298" formatCode="0.000">
                  <c:v>74.10999000000001</c:v>
                </c:pt>
                <c:pt idx="299" formatCode="0.000">
                  <c:v>74.123309999999989</c:v>
                </c:pt>
                <c:pt idx="300" formatCode="0.000">
                  <c:v>74.134900000000002</c:v>
                </c:pt>
                <c:pt idx="301" formatCode="0.000">
                  <c:v>74.145510000000002</c:v>
                </c:pt>
                <c:pt idx="302" formatCode="0.000">
                  <c:v>74.154929999999993</c:v>
                </c:pt>
                <c:pt idx="303" formatCode="0.000">
                  <c:v>74.162520000000001</c:v>
                </c:pt>
                <c:pt idx="304" formatCode="0.000">
                  <c:v>74.168699999999987</c:v>
                </c:pt>
                <c:pt idx="305" formatCode="0.000">
                  <c:v>74.173429999999982</c:v>
                </c:pt>
                <c:pt idx="306" formatCode="0.000">
                  <c:v>74.17628999999998</c:v>
                </c:pt>
                <c:pt idx="307" formatCode="0.000">
                  <c:v>74.177469999999985</c:v>
                </c:pt>
                <c:pt idx="308" formatCode="0.000">
                  <c:v>74.177469999999985</c:v>
                </c:pt>
                <c:pt idx="309" formatCode="0.000">
                  <c:v>74.175719999999558</c:v>
                </c:pt>
                <c:pt idx="310" formatCode="0.000">
                  <c:v>74.17216999999998</c:v>
                </c:pt>
                <c:pt idx="311" formatCode="0.000">
                  <c:v>74.167439999999999</c:v>
                </c:pt>
                <c:pt idx="312" formatCode="0.000">
                  <c:v>74.161419999999993</c:v>
                </c:pt>
                <c:pt idx="313" formatCode="0.000">
                  <c:v>74.153629999999993</c:v>
                </c:pt>
                <c:pt idx="314" formatCode="0.000">
                  <c:v>74.144739999999999</c:v>
                </c:pt>
                <c:pt idx="315" formatCode="0.000">
                  <c:v>74.134599999999992</c:v>
                </c:pt>
                <c:pt idx="316" formatCode="0.000">
                  <c:v>74.122729999999919</c:v>
                </c:pt>
                <c:pt idx="317" formatCode="0.000">
                  <c:v>74.109459999999999</c:v>
                </c:pt>
                <c:pt idx="318" formatCode="0.000">
                  <c:v>74.094920000000627</c:v>
                </c:pt>
                <c:pt idx="319" formatCode="0.000">
                  <c:v>74.078829999999982</c:v>
                </c:pt>
                <c:pt idx="320" formatCode="0.000">
                  <c:v>74.061009999999996</c:v>
                </c:pt>
                <c:pt idx="321" formatCode="0.000">
                  <c:v>74.041940000000025</c:v>
                </c:pt>
                <c:pt idx="322" formatCode="0.000">
                  <c:v>74.021610000000024</c:v>
                </c:pt>
                <c:pt idx="323" formatCode="0.000">
                  <c:v>73.999630000000025</c:v>
                </c:pt>
                <c:pt idx="324" formatCode="0.000">
                  <c:v>73.976439999999982</c:v>
                </c:pt>
                <c:pt idx="325" formatCode="0.000">
                  <c:v>73.95214</c:v>
                </c:pt>
                <c:pt idx="326" formatCode="0.000">
                  <c:v>73.926280000000006</c:v>
                </c:pt>
                <c:pt idx="327" formatCode="0.000">
                  <c:v>73.898929999999993</c:v>
                </c:pt>
                <c:pt idx="328" formatCode="0.000">
                  <c:v>73.870699999999999</c:v>
                </c:pt>
                <c:pt idx="329" formatCode="0.000">
                  <c:v>73.840980000000002</c:v>
                </c:pt>
                <c:pt idx="330" formatCode="0.000">
                  <c:v>73.809699999999992</c:v>
                </c:pt>
                <c:pt idx="331" formatCode="0.000">
                  <c:v>73.777429999999995</c:v>
                </c:pt>
                <c:pt idx="332" formatCode="0.000">
                  <c:v>73.743860000000026</c:v>
                </c:pt>
                <c:pt idx="333" formatCode="0.000">
                  <c:v>73.708690000000004</c:v>
                </c:pt>
                <c:pt idx="334" formatCode="0.000">
                  <c:v>73.672489999999158</c:v>
                </c:pt>
                <c:pt idx="335" formatCode="0.000">
                  <c:v>73.635139999999978</c:v>
                </c:pt>
                <c:pt idx="336" formatCode="0.000">
                  <c:v>73.596190000000007</c:v>
                </c:pt>
                <c:pt idx="337" formatCode="0.000">
                  <c:v>73.556060000000002</c:v>
                </c:pt>
                <c:pt idx="338" formatCode="0.000">
                  <c:v>73.515050000000002</c:v>
                </c:pt>
                <c:pt idx="339" formatCode="0.000">
                  <c:v>73.472670000000008</c:v>
                </c:pt>
                <c:pt idx="340" formatCode="0.000">
                  <c:v>73.428879999999978</c:v>
                </c:pt>
                <c:pt idx="341" formatCode="0.000">
                  <c:v>73.384249999999994</c:v>
                </c:pt>
                <c:pt idx="342" formatCode="0.000">
                  <c:v>73.338389999999919</c:v>
                </c:pt>
                <c:pt idx="343" formatCode="0.000">
                  <c:v>73.291050000000027</c:v>
                </c:pt>
                <c:pt idx="344" formatCode="0.000">
                  <c:v>73.243060000000227</c:v>
                </c:pt>
                <c:pt idx="345" formatCode="0.000">
                  <c:v>73.193929999999995</c:v>
                </c:pt>
                <c:pt idx="346" formatCode="0.000">
                  <c:v>73.143230000000003</c:v>
                </c:pt>
                <c:pt idx="347" formatCode="0.000">
                  <c:v>73.091809999999995</c:v>
                </c:pt>
                <c:pt idx="348" formatCode="0.000">
                  <c:v>73.039360000000002</c:v>
                </c:pt>
                <c:pt idx="349" formatCode="0.000">
                  <c:v>72.985799999999998</c:v>
                </c:pt>
                <c:pt idx="350" formatCode="0.000">
                  <c:v>72.930790000000002</c:v>
                </c:pt>
                <c:pt idx="351" formatCode="0.000">
                  <c:v>72.875099999999989</c:v>
                </c:pt>
                <c:pt idx="352" formatCode="0.000">
                  <c:v>72.818110000000004</c:v>
                </c:pt>
                <c:pt idx="353" formatCode="0.000">
                  <c:v>72.759860000000003</c:v>
                </c:pt>
                <c:pt idx="354" formatCode="0.000">
                  <c:v>72.700610000000026</c:v>
                </c:pt>
                <c:pt idx="355" formatCode="0.000">
                  <c:v>72.640500000000003</c:v>
                </c:pt>
                <c:pt idx="356" formatCode="0.000">
                  <c:v>72.579189999999983</c:v>
                </c:pt>
                <c:pt idx="357" formatCode="0.000">
                  <c:v>72.516630000000006</c:v>
                </c:pt>
                <c:pt idx="358" formatCode="0.000">
                  <c:v>72.45335</c:v>
                </c:pt>
                <c:pt idx="359" formatCode="0.000">
                  <c:v>72.38861</c:v>
                </c:pt>
                <c:pt idx="360" formatCode="0.000">
                  <c:v>72.322879999999458</c:v>
                </c:pt>
                <c:pt idx="361" formatCode="0.000">
                  <c:v>72.256360000000001</c:v>
                </c:pt>
                <c:pt idx="362" formatCode="0.000">
                  <c:v>72.188719999999989</c:v>
                </c:pt>
                <c:pt idx="363" formatCode="0.000">
                  <c:v>72.120019999999982</c:v>
                </c:pt>
                <c:pt idx="364" formatCode="0.000">
                  <c:v>72.050090000000012</c:v>
                </c:pt>
                <c:pt idx="365" formatCode="0.000">
                  <c:v>71.979479999999981</c:v>
                </c:pt>
                <c:pt idx="366" formatCode="0.000">
                  <c:v>71.907650000001027</c:v>
                </c:pt>
                <c:pt idx="367" formatCode="0.000">
                  <c:v>71.834490000000002</c:v>
                </c:pt>
                <c:pt idx="368" formatCode="0.000">
                  <c:v>71.760710000000003</c:v>
                </c:pt>
                <c:pt idx="369" formatCode="0.000">
                  <c:v>71.685979999999958</c:v>
                </c:pt>
                <c:pt idx="370" formatCode="0.000">
                  <c:v>71.610069999999993</c:v>
                </c:pt>
                <c:pt idx="371" formatCode="0.000">
                  <c:v>71.533429999999996</c:v>
                </c:pt>
                <c:pt idx="372" formatCode="0.000">
                  <c:v>71.455190000000002</c:v>
                </c:pt>
                <c:pt idx="373" formatCode="0.000">
                  <c:v>71.376299999999986</c:v>
                </c:pt>
                <c:pt idx="374" formatCode="0.000">
                  <c:v>71.296459999999996</c:v>
                </c:pt>
                <c:pt idx="375" formatCode="0.000">
                  <c:v>71.215670000000003</c:v>
                </c:pt>
                <c:pt idx="376" formatCode="0.000">
                  <c:v>71.133539999999982</c:v>
                </c:pt>
                <c:pt idx="377" formatCode="0.000">
                  <c:v>71.050489999999982</c:v>
                </c:pt>
                <c:pt idx="378" formatCode="0.000">
                  <c:v>70.966679999999997</c:v>
                </c:pt>
                <c:pt idx="379" formatCode="0.000">
                  <c:v>70.881839999999983</c:v>
                </c:pt>
                <c:pt idx="380" formatCode="0.000">
                  <c:v>70.795940000000002</c:v>
                </c:pt>
                <c:pt idx="381" formatCode="0.000">
                  <c:v>70.709339999999983</c:v>
                </c:pt>
                <c:pt idx="382" formatCode="0.000">
                  <c:v>70.62191</c:v>
                </c:pt>
                <c:pt idx="383" formatCode="0.000">
                  <c:v>70.533289999999994</c:v>
                </c:pt>
                <c:pt idx="384" formatCode="0.000">
                  <c:v>70.443690000000927</c:v>
                </c:pt>
                <c:pt idx="385" formatCode="0.000">
                  <c:v>70.353429999999989</c:v>
                </c:pt>
                <c:pt idx="386" formatCode="0.000">
                  <c:v>70.262260000000026</c:v>
                </c:pt>
                <c:pt idx="387" formatCode="0.000">
                  <c:v>70.170169999999999</c:v>
                </c:pt>
                <c:pt idx="388" formatCode="0.000">
                  <c:v>70.077439999999982</c:v>
                </c:pt>
                <c:pt idx="389" formatCode="0.000">
                  <c:v>69.983580000000003</c:v>
                </c:pt>
                <c:pt idx="390" formatCode="0.000">
                  <c:v>69.88906999999999</c:v>
                </c:pt>
                <c:pt idx="391" formatCode="0.000">
                  <c:v>69.793239999999997</c:v>
                </c:pt>
                <c:pt idx="392" formatCode="0.000">
                  <c:v>69.697270000000003</c:v>
                </c:pt>
                <c:pt idx="393" formatCode="0.000">
                  <c:v>69.600369999999998</c:v>
                </c:pt>
                <c:pt idx="394" formatCode="0.000">
                  <c:v>69.502980000000008</c:v>
                </c:pt>
                <c:pt idx="395" formatCode="0.000">
                  <c:v>69.404849999999996</c:v>
                </c:pt>
                <c:pt idx="396" formatCode="0.000">
                  <c:v>69.305269999999993</c:v>
                </c:pt>
                <c:pt idx="397" formatCode="0.000">
                  <c:v>69.205510000000004</c:v>
                </c:pt>
                <c:pt idx="398" formatCode="0.000">
                  <c:v>69.103909999999999</c:v>
                </c:pt>
                <c:pt idx="399" formatCode="0.000">
                  <c:v>69.002250000000004</c:v>
                </c:pt>
                <c:pt idx="400" formatCode="0.000">
                  <c:v>68.899879999999982</c:v>
                </c:pt>
                <c:pt idx="401" formatCode="0.000">
                  <c:v>68.796200000000027</c:v>
                </c:pt>
                <c:pt idx="402" formatCode="0.000">
                  <c:v>68.692279999999982</c:v>
                </c:pt>
                <c:pt idx="403" formatCode="0.000">
                  <c:v>68.588579999999979</c:v>
                </c:pt>
                <c:pt idx="404" formatCode="0.000">
                  <c:v>68.482820000000004</c:v>
                </c:pt>
                <c:pt idx="405" formatCode="0.000">
                  <c:v>68.377549999999999</c:v>
                </c:pt>
                <c:pt idx="406" formatCode="0.000">
                  <c:v>68.271900000000002</c:v>
                </c:pt>
                <c:pt idx="407" formatCode="0.000">
                  <c:v>68.165950000000009</c:v>
                </c:pt>
                <c:pt idx="408" formatCode="0.000">
                  <c:v>68.059979999999982</c:v>
                </c:pt>
                <c:pt idx="409" formatCode="0.000">
                  <c:v>67.953069999999997</c:v>
                </c:pt>
                <c:pt idx="410" formatCode="0.000">
                  <c:v>67.846050000000005</c:v>
                </c:pt>
                <c:pt idx="411" formatCode="0.000">
                  <c:v>67.738209999999995</c:v>
                </c:pt>
                <c:pt idx="412" formatCode="0.000">
                  <c:v>67.629679999999979</c:v>
                </c:pt>
                <c:pt idx="413" formatCode="0.000">
                  <c:v>67.519419999999997</c:v>
                </c:pt>
                <c:pt idx="414" formatCode="0.000">
                  <c:v>67.408749999999998</c:v>
                </c:pt>
                <c:pt idx="415" formatCode="0.000">
                  <c:v>67.297230000000027</c:v>
                </c:pt>
                <c:pt idx="416" formatCode="0.000">
                  <c:v>67.185099999999949</c:v>
                </c:pt>
                <c:pt idx="417" formatCode="0.000">
                  <c:v>67.072510000000008</c:v>
                </c:pt>
                <c:pt idx="418" formatCode="0.000">
                  <c:v>66.960510000000127</c:v>
                </c:pt>
                <c:pt idx="419" formatCode="0.000">
                  <c:v>66.847190000000026</c:v>
                </c:pt>
                <c:pt idx="420" formatCode="0.000">
                  <c:v>66.732619999999997</c:v>
                </c:pt>
                <c:pt idx="421" formatCode="0.000">
                  <c:v>66.618709999999979</c:v>
                </c:pt>
                <c:pt idx="422" formatCode="0.000">
                  <c:v>66.504630000000006</c:v>
                </c:pt>
                <c:pt idx="423" formatCode="0.000">
                  <c:v>66.390360000000001</c:v>
                </c:pt>
                <c:pt idx="424" formatCode="0.000">
                  <c:v>66.275899999999979</c:v>
                </c:pt>
                <c:pt idx="425" formatCode="0.000">
                  <c:v>66.16131</c:v>
                </c:pt>
                <c:pt idx="426" formatCode="0.000">
                  <c:v>66.046030000000002</c:v>
                </c:pt>
                <c:pt idx="427" formatCode="0.000">
                  <c:v>65.930710000000005</c:v>
                </c:pt>
                <c:pt idx="428" formatCode="0.000">
                  <c:v>65.814800000000005</c:v>
                </c:pt>
                <c:pt idx="429" formatCode="0.000">
                  <c:v>65.698699999999988</c:v>
                </c:pt>
                <c:pt idx="430" formatCode="0.000">
                  <c:v>65.581459999999993</c:v>
                </c:pt>
                <c:pt idx="431" formatCode="0.000">
                  <c:v>65.464690000001127</c:v>
                </c:pt>
                <c:pt idx="432" formatCode="0.000">
                  <c:v>65.347749999999991</c:v>
                </c:pt>
                <c:pt idx="433" formatCode="0.000">
                  <c:v>65.230639999999994</c:v>
                </c:pt>
                <c:pt idx="434" formatCode="0.000">
                  <c:v>65.112709999999979</c:v>
                </c:pt>
                <c:pt idx="435" formatCode="0.000">
                  <c:v>64.995190000000022</c:v>
                </c:pt>
                <c:pt idx="436" formatCode="0.000">
                  <c:v>64.876589999999979</c:v>
                </c:pt>
                <c:pt idx="437" formatCode="0.000">
                  <c:v>64.758510000000001</c:v>
                </c:pt>
                <c:pt idx="438" formatCode="0.000">
                  <c:v>64.640430000000009</c:v>
                </c:pt>
                <c:pt idx="439" formatCode="0.000">
                  <c:v>64.521999999999991</c:v>
                </c:pt>
                <c:pt idx="440" formatCode="0.000">
                  <c:v>64.402199999999993</c:v>
                </c:pt>
                <c:pt idx="441" formatCode="0.000">
                  <c:v>64.282779999999988</c:v>
                </c:pt>
                <c:pt idx="442" formatCode="0.000">
                  <c:v>64.163479999999979</c:v>
                </c:pt>
                <c:pt idx="443" formatCode="0.000">
                  <c:v>64.043920000000227</c:v>
                </c:pt>
                <c:pt idx="444" formatCode="0.000">
                  <c:v>63.924030000000002</c:v>
                </c:pt>
                <c:pt idx="445" formatCode="0.000">
                  <c:v>63.80312</c:v>
                </c:pt>
                <c:pt idx="446" formatCode="0.000">
                  <c:v>63.683200000000006</c:v>
                </c:pt>
                <c:pt idx="447" formatCode="0.000">
                  <c:v>63.563610000000011</c:v>
                </c:pt>
                <c:pt idx="448" formatCode="0.000">
                  <c:v>63.443370000000002</c:v>
                </c:pt>
                <c:pt idx="449" formatCode="0.000">
                  <c:v>63.323360000000008</c:v>
                </c:pt>
                <c:pt idx="450" formatCode="0.000">
                  <c:v>63.203070000000011</c:v>
                </c:pt>
                <c:pt idx="451" formatCode="0.000">
                  <c:v>63.082600000000006</c:v>
                </c:pt>
                <c:pt idx="452" formatCode="0.000">
                  <c:v>62.962420000000002</c:v>
                </c:pt>
                <c:pt idx="453" formatCode="0.000">
                  <c:v>62.84216</c:v>
                </c:pt>
                <c:pt idx="454" formatCode="0.000">
                  <c:v>62.722090000000463</c:v>
                </c:pt>
                <c:pt idx="455" formatCode="0.000">
                  <c:v>62.602180000000011</c:v>
                </c:pt>
                <c:pt idx="456" formatCode="0.000">
                  <c:v>62.481769999999997</c:v>
                </c:pt>
                <c:pt idx="457" formatCode="0.000">
                  <c:v>62.361679999999993</c:v>
                </c:pt>
                <c:pt idx="458" formatCode="0.000">
                  <c:v>62.241730000000011</c:v>
                </c:pt>
                <c:pt idx="459" formatCode="0.000">
                  <c:v>62.121470000000002</c:v>
                </c:pt>
                <c:pt idx="460" formatCode="0.000">
                  <c:v>62.001820000000002</c:v>
                </c:pt>
                <c:pt idx="461" formatCode="0.000">
                  <c:v>61.882040000000003</c:v>
                </c:pt>
                <c:pt idx="462" formatCode="0.000">
                  <c:v>61.762100000000963</c:v>
                </c:pt>
                <c:pt idx="463" formatCode="0.000">
                  <c:v>61.642650000000003</c:v>
                </c:pt>
                <c:pt idx="464" formatCode="0.000">
                  <c:v>61.524030000000003</c:v>
                </c:pt>
                <c:pt idx="465" formatCode="0.000">
                  <c:v>61.404039999999995</c:v>
                </c:pt>
                <c:pt idx="466" formatCode="0.000">
                  <c:v>61.2849</c:v>
                </c:pt>
                <c:pt idx="467" formatCode="0.000">
                  <c:v>61.166100000000213</c:v>
                </c:pt>
                <c:pt idx="468" formatCode="0.000">
                  <c:v>61.047229999999999</c:v>
                </c:pt>
                <c:pt idx="469" formatCode="0.000">
                  <c:v>60.928750000000313</c:v>
                </c:pt>
                <c:pt idx="470" formatCode="0.000">
                  <c:v>60.810430000000004</c:v>
                </c:pt>
                <c:pt idx="471" formatCode="0.000">
                  <c:v>60.693020000000011</c:v>
                </c:pt>
                <c:pt idx="472" formatCode="0.000">
                  <c:v>60.576130000000013</c:v>
                </c:pt>
                <c:pt idx="473" formatCode="0.000">
                  <c:v>60.459140000000005</c:v>
                </c:pt>
                <c:pt idx="474" formatCode="0.000">
                  <c:v>60.342859999999995</c:v>
                </c:pt>
                <c:pt idx="475" formatCode="0.000">
                  <c:v>60.22608000000001</c:v>
                </c:pt>
                <c:pt idx="476" formatCode="0.000">
                  <c:v>60.10952000000001</c:v>
                </c:pt>
                <c:pt idx="477" formatCode="0.000">
                  <c:v>59.993530000000113</c:v>
                </c:pt>
                <c:pt idx="478" formatCode="0.000">
                  <c:v>59.877320000000005</c:v>
                </c:pt>
                <c:pt idx="479" formatCode="0.000">
                  <c:v>59.761540000000011</c:v>
                </c:pt>
                <c:pt idx="480" formatCode="0.000">
                  <c:v>59.64622</c:v>
                </c:pt>
                <c:pt idx="481" formatCode="0.000">
                  <c:v>59.531730000000003</c:v>
                </c:pt>
                <c:pt idx="482" formatCode="0.000">
                  <c:v>59.417189999999998</c:v>
                </c:pt>
                <c:pt idx="483" formatCode="0.000">
                  <c:v>59.304159999999996</c:v>
                </c:pt>
                <c:pt idx="484" formatCode="0.000">
                  <c:v>59.191970000000012</c:v>
                </c:pt>
                <c:pt idx="485" formatCode="0.000">
                  <c:v>59.080770000000001</c:v>
                </c:pt>
                <c:pt idx="486" formatCode="0.000">
                  <c:v>58.97034</c:v>
                </c:pt>
                <c:pt idx="487" formatCode="0.000">
                  <c:v>58.86009</c:v>
                </c:pt>
                <c:pt idx="488" formatCode="0.000">
                  <c:v>58.751530000000002</c:v>
                </c:pt>
                <c:pt idx="489" formatCode="0.000">
                  <c:v>58.644030000000001</c:v>
                </c:pt>
                <c:pt idx="490" formatCode="0.000">
                  <c:v>58.537459999999996</c:v>
                </c:pt>
                <c:pt idx="491" formatCode="0.000">
                  <c:v>58.431170000000002</c:v>
                </c:pt>
                <c:pt idx="492" formatCode="0.000">
                  <c:v>58.326740000000001</c:v>
                </c:pt>
                <c:pt idx="493" formatCode="0.000">
                  <c:v>58.223380000000013</c:v>
                </c:pt>
                <c:pt idx="494" formatCode="0.000">
                  <c:v>58.121300000000012</c:v>
                </c:pt>
                <c:pt idx="495" formatCode="0.000">
                  <c:v>58.020290000000003</c:v>
                </c:pt>
                <c:pt idx="496" formatCode="0.000">
                  <c:v>57.919639999999994</c:v>
                </c:pt>
                <c:pt idx="497" formatCode="0.000">
                  <c:v>57.820820000000005</c:v>
                </c:pt>
                <c:pt idx="498" formatCode="0.000">
                  <c:v>57.723010000000563</c:v>
                </c:pt>
                <c:pt idx="499" formatCode="0.000">
                  <c:v>57.626380000000012</c:v>
                </c:pt>
                <c:pt idx="500" formatCode="0.000">
                  <c:v>57.530190000000012</c:v>
                </c:pt>
                <c:pt idx="501" formatCode="0.000">
                  <c:v>57.435590000000012</c:v>
                </c:pt>
                <c:pt idx="502" formatCode="0.000">
                  <c:v>57.342130000000012</c:v>
                </c:pt>
                <c:pt idx="503" formatCode="0.000">
                  <c:v>57.249830000000003</c:v>
                </c:pt>
                <c:pt idx="504" formatCode="0.000">
                  <c:v>57.158550000000012</c:v>
                </c:pt>
                <c:pt idx="505" formatCode="0.000">
                  <c:v>57.067700000000002</c:v>
                </c:pt>
                <c:pt idx="506" formatCode="0.000">
                  <c:v>56.978630000000003</c:v>
                </c:pt>
                <c:pt idx="507" formatCode="0.000">
                  <c:v>56.890660000000004</c:v>
                </c:pt>
                <c:pt idx="508" formatCode="0.000">
                  <c:v>56.803360000000005</c:v>
                </c:pt>
                <c:pt idx="509" formatCode="0.000">
                  <c:v>56.717760000000006</c:v>
                </c:pt>
                <c:pt idx="510" formatCode="0.000">
                  <c:v>56.633300000000013</c:v>
                </c:pt>
                <c:pt idx="511" formatCode="0.000">
                  <c:v>56.549970000000002</c:v>
                </c:pt>
                <c:pt idx="512" formatCode="0.000">
                  <c:v>56.467970000000001</c:v>
                </c:pt>
                <c:pt idx="513" formatCode="0.000">
                  <c:v>56.386780000000002</c:v>
                </c:pt>
                <c:pt idx="514" formatCode="0.000">
                  <c:v>56.305900000000001</c:v>
                </c:pt>
                <c:pt idx="515" formatCode="0.000">
                  <c:v>56.226430000000263</c:v>
                </c:pt>
                <c:pt idx="516" formatCode="0.000">
                  <c:v>56.147940000000006</c:v>
                </c:pt>
                <c:pt idx="517" formatCode="0.000">
                  <c:v>56.070630000000001</c:v>
                </c:pt>
                <c:pt idx="518" formatCode="0.000">
                  <c:v>55.993690000000001</c:v>
                </c:pt>
                <c:pt idx="519" formatCode="0.000">
                  <c:v>55.918730000000011</c:v>
                </c:pt>
                <c:pt idx="520" formatCode="0.000">
                  <c:v>55.844839999999998</c:v>
                </c:pt>
                <c:pt idx="521" formatCode="0.000">
                  <c:v>55.77208000000001</c:v>
                </c:pt>
                <c:pt idx="522" formatCode="0.000">
                  <c:v>55.700190000000013</c:v>
                </c:pt>
                <c:pt idx="523" formatCode="0.000">
                  <c:v>55.630130000000413</c:v>
                </c:pt>
                <c:pt idx="524" formatCode="0.000">
                  <c:v>55.561500000000002</c:v>
                </c:pt>
                <c:pt idx="525" formatCode="0.000">
                  <c:v>55.494289999999999</c:v>
                </c:pt>
                <c:pt idx="526" formatCode="0.000">
                  <c:v>55.428390000000213</c:v>
                </c:pt>
                <c:pt idx="527" formatCode="0.000">
                  <c:v>55.363410000000002</c:v>
                </c:pt>
                <c:pt idx="528">
                  <c:v>55.300289999999997</c:v>
                </c:pt>
                <c:pt idx="529">
                  <c:v>55.238510000001135</c:v>
                </c:pt>
                <c:pt idx="530">
                  <c:v>55.178070000000012</c:v>
                </c:pt>
                <c:pt idx="531">
                  <c:v>55.118580000000001</c:v>
                </c:pt>
                <c:pt idx="532">
                  <c:v>55.060900000000011</c:v>
                </c:pt>
                <c:pt idx="533">
                  <c:v>55.004520000000007</c:v>
                </c:pt>
                <c:pt idx="534">
                  <c:v>54.949419999999996</c:v>
                </c:pt>
                <c:pt idx="535">
                  <c:v>54.895590000000013</c:v>
                </c:pt>
                <c:pt idx="536">
                  <c:v>54.84272</c:v>
                </c:pt>
                <c:pt idx="537">
                  <c:v>54.79166</c:v>
                </c:pt>
                <c:pt idx="538">
                  <c:v>54.741710000000012</c:v>
                </c:pt>
                <c:pt idx="539">
                  <c:v>54.692570000000885</c:v>
                </c:pt>
                <c:pt idx="540">
                  <c:v>54.645140000000012</c:v>
                </c:pt>
                <c:pt idx="541">
                  <c:v>54.599080000000001</c:v>
                </c:pt>
                <c:pt idx="542">
                  <c:v>54.554410000000004</c:v>
                </c:pt>
                <c:pt idx="543">
                  <c:v>54.511150000000001</c:v>
                </c:pt>
                <c:pt idx="544">
                  <c:v>54.469760000000001</c:v>
                </c:pt>
                <c:pt idx="545">
                  <c:v>54.429780000000001</c:v>
                </c:pt>
                <c:pt idx="546">
                  <c:v>54.391020000000005</c:v>
                </c:pt>
                <c:pt idx="547">
                  <c:v>54.354129999999998</c:v>
                </c:pt>
                <c:pt idx="548">
                  <c:v>54.318979999999996</c:v>
                </c:pt>
                <c:pt idx="549">
                  <c:v>54.285470000000011</c:v>
                </c:pt>
                <c:pt idx="550">
                  <c:v>54.253689999999999</c:v>
                </c:pt>
                <c:pt idx="551">
                  <c:v>54.223610000000313</c:v>
                </c:pt>
                <c:pt idx="552">
                  <c:v>54.195330000001199</c:v>
                </c:pt>
                <c:pt idx="553">
                  <c:v>54.168590000000513</c:v>
                </c:pt>
                <c:pt idx="554">
                  <c:v>54.143560000000008</c:v>
                </c:pt>
                <c:pt idx="555">
                  <c:v>54.120310000000885</c:v>
                </c:pt>
                <c:pt idx="556">
                  <c:v>54.098590000000463</c:v>
                </c:pt>
                <c:pt idx="557">
                  <c:v>54.078290000000003</c:v>
                </c:pt>
                <c:pt idx="558">
                  <c:v>54.059679999999993</c:v>
                </c:pt>
                <c:pt idx="559">
                  <c:v>54.042590000000011</c:v>
                </c:pt>
                <c:pt idx="560">
                  <c:v>54.026950000000063</c:v>
                </c:pt>
                <c:pt idx="561">
                  <c:v>54.012889999999999</c:v>
                </c:pt>
                <c:pt idx="562">
                  <c:v>54.000260000000004</c:v>
                </c:pt>
                <c:pt idx="563">
                  <c:v>53.989220000000003</c:v>
                </c:pt>
                <c:pt idx="564">
                  <c:v>53.979230000000001</c:v>
                </c:pt>
                <c:pt idx="565">
                  <c:v>53.970930000000003</c:v>
                </c:pt>
                <c:pt idx="566">
                  <c:v>53.96425</c:v>
                </c:pt>
                <c:pt idx="567">
                  <c:v>53.959010000000006</c:v>
                </c:pt>
                <c:pt idx="568">
                  <c:v>53.955190000000002</c:v>
                </c:pt>
                <c:pt idx="569">
                  <c:v>53.952879999999993</c:v>
                </c:pt>
                <c:pt idx="570">
                  <c:v>53.952030000000008</c:v>
                </c:pt>
                <c:pt idx="571">
                  <c:v>53.952620000000003</c:v>
                </c:pt>
                <c:pt idx="572">
                  <c:v>53.954599999999999</c:v>
                </c:pt>
                <c:pt idx="573">
                  <c:v>53.958110000000012</c:v>
                </c:pt>
                <c:pt idx="574">
                  <c:v>53.962970000000013</c:v>
                </c:pt>
                <c:pt idx="575">
                  <c:v>53.969290000000001</c:v>
                </c:pt>
                <c:pt idx="576">
                  <c:v>53.977089999999997</c:v>
                </c:pt>
                <c:pt idx="577">
                  <c:v>53.986280000000001</c:v>
                </c:pt>
                <c:pt idx="578">
                  <c:v>53.996850000000002</c:v>
                </c:pt>
                <c:pt idx="579">
                  <c:v>54.008900000000011</c:v>
                </c:pt>
                <c:pt idx="580">
                  <c:v>54.022460000000009</c:v>
                </c:pt>
                <c:pt idx="581">
                  <c:v>54.037420000000004</c:v>
                </c:pt>
                <c:pt idx="582">
                  <c:v>54.053879999999999</c:v>
                </c:pt>
                <c:pt idx="583">
                  <c:v>54.071809999999999</c:v>
                </c:pt>
                <c:pt idx="584">
                  <c:v>54.091190000000012</c:v>
                </c:pt>
                <c:pt idx="585">
                  <c:v>54.111940000000004</c:v>
                </c:pt>
                <c:pt idx="586">
                  <c:v>54.134180000000001</c:v>
                </c:pt>
                <c:pt idx="587">
                  <c:v>54.157700000000006</c:v>
                </c:pt>
                <c:pt idx="588">
                  <c:v>54.182590000000012</c:v>
                </c:pt>
                <c:pt idx="589">
                  <c:v>54.208830000000013</c:v>
                </c:pt>
                <c:pt idx="590">
                  <c:v>54.236560000000011</c:v>
                </c:pt>
                <c:pt idx="591">
                  <c:v>54.265590000000849</c:v>
                </c:pt>
                <c:pt idx="592">
                  <c:v>54.295900000000849</c:v>
                </c:pt>
                <c:pt idx="593">
                  <c:v>54.327530000000003</c:v>
                </c:pt>
                <c:pt idx="594">
                  <c:v>54.360810000000001</c:v>
                </c:pt>
                <c:pt idx="595">
                  <c:v>54.394989999999993</c:v>
                </c:pt>
                <c:pt idx="596">
                  <c:v>54.430540000000001</c:v>
                </c:pt>
                <c:pt idx="597">
                  <c:v>54.467240000000004</c:v>
                </c:pt>
                <c:pt idx="598">
                  <c:v>54.505420000000001</c:v>
                </c:pt>
                <c:pt idx="599">
                  <c:v>54.544300000000007</c:v>
                </c:pt>
                <c:pt idx="600">
                  <c:v>54.584520000000005</c:v>
                </c:pt>
                <c:pt idx="601">
                  <c:v>54.625840000000011</c:v>
                </c:pt>
                <c:pt idx="602">
                  <c:v>54.668200000000013</c:v>
                </c:pt>
                <c:pt idx="603">
                  <c:v>54.711880000000001</c:v>
                </c:pt>
                <c:pt idx="604">
                  <c:v>54.756810000000002</c:v>
                </c:pt>
                <c:pt idx="605">
                  <c:v>54.803050000000006</c:v>
                </c:pt>
                <c:pt idx="606">
                  <c:v>54.850269999999995</c:v>
                </c:pt>
                <c:pt idx="607">
                  <c:v>54.898740000000011</c:v>
                </c:pt>
                <c:pt idx="608">
                  <c:v>54.948480000000004</c:v>
                </c:pt>
                <c:pt idx="609">
                  <c:v>54.999070000000003</c:v>
                </c:pt>
                <c:pt idx="610">
                  <c:v>55.051019999999994</c:v>
                </c:pt>
                <c:pt idx="611">
                  <c:v>55.103930000000013</c:v>
                </c:pt>
                <c:pt idx="612">
                  <c:v>55.158200000000008</c:v>
                </c:pt>
                <c:pt idx="613">
                  <c:v>55.213300000000011</c:v>
                </c:pt>
                <c:pt idx="614">
                  <c:v>55.269090000000013</c:v>
                </c:pt>
                <c:pt idx="615">
                  <c:v>55.326160000000002</c:v>
                </c:pt>
                <c:pt idx="616">
                  <c:v>55.384599999999999</c:v>
                </c:pt>
                <c:pt idx="617">
                  <c:v>55.443340000000006</c:v>
                </c:pt>
                <c:pt idx="618">
                  <c:v>55.503500000000003</c:v>
                </c:pt>
                <c:pt idx="619">
                  <c:v>55.564520000000002</c:v>
                </c:pt>
                <c:pt idx="620">
                  <c:v>55.626490000000011</c:v>
                </c:pt>
                <c:pt idx="621">
                  <c:v>55.689770000000003</c:v>
                </c:pt>
                <c:pt idx="622">
                  <c:v>55.75367</c:v>
                </c:pt>
                <c:pt idx="623">
                  <c:v>55.818310000000011</c:v>
                </c:pt>
                <c:pt idx="624">
                  <c:v>55.883869999999995</c:v>
                </c:pt>
                <c:pt idx="625">
                  <c:v>55.950359999999996</c:v>
                </c:pt>
                <c:pt idx="626">
                  <c:v>56.01755</c:v>
                </c:pt>
                <c:pt idx="627">
                  <c:v>56.085550000000012</c:v>
                </c:pt>
                <c:pt idx="628">
                  <c:v>56.15381</c:v>
                </c:pt>
                <c:pt idx="629">
                  <c:v>56.223320000000363</c:v>
                </c:pt>
                <c:pt idx="630">
                  <c:v>56.293030000000513</c:v>
                </c:pt>
                <c:pt idx="631">
                  <c:v>56.364020000000004</c:v>
                </c:pt>
                <c:pt idx="632">
                  <c:v>56.435680000000005</c:v>
                </c:pt>
                <c:pt idx="633">
                  <c:v>56.507419999999996</c:v>
                </c:pt>
                <c:pt idx="634">
                  <c:v>56.580310000000011</c:v>
                </c:pt>
                <c:pt idx="635">
                  <c:v>56.653879999999994</c:v>
                </c:pt>
                <c:pt idx="636">
                  <c:v>56.727390000000113</c:v>
                </c:pt>
                <c:pt idx="637">
                  <c:v>56.801990000000004</c:v>
                </c:pt>
                <c:pt idx="638">
                  <c:v>56.876490000000004</c:v>
                </c:pt>
                <c:pt idx="639">
                  <c:v>56.952130000000011</c:v>
                </c:pt>
                <c:pt idx="640">
                  <c:v>57.028200000000012</c:v>
                </c:pt>
                <c:pt idx="641">
                  <c:v>57.10407</c:v>
                </c:pt>
                <c:pt idx="642">
                  <c:v>57.180980000000005</c:v>
                </c:pt>
                <c:pt idx="643">
                  <c:v>57.258420000000001</c:v>
                </c:pt>
                <c:pt idx="644">
                  <c:v>57.335510000000063</c:v>
                </c:pt>
                <c:pt idx="645">
                  <c:v>57.413639999999994</c:v>
                </c:pt>
                <c:pt idx="646">
                  <c:v>57.491570000000003</c:v>
                </c:pt>
                <c:pt idx="647">
                  <c:v>57.57029</c:v>
                </c:pt>
                <c:pt idx="648">
                  <c:v>57.649190000000011</c:v>
                </c:pt>
                <c:pt idx="649">
                  <c:v>57.727890000000002</c:v>
                </c:pt>
                <c:pt idx="650">
                  <c:v>57.807389999999998</c:v>
                </c:pt>
                <c:pt idx="651">
                  <c:v>57.887340000000002</c:v>
                </c:pt>
                <c:pt idx="652">
                  <c:v>57.966650000000001</c:v>
                </c:pt>
                <c:pt idx="653">
                  <c:v>58.0471</c:v>
                </c:pt>
                <c:pt idx="654">
                  <c:v>58.127000000000002</c:v>
                </c:pt>
                <c:pt idx="655">
                  <c:v>58.207660000000004</c:v>
                </c:pt>
                <c:pt idx="656">
                  <c:v>58.288820000000001</c:v>
                </c:pt>
                <c:pt idx="657">
                  <c:v>58.369330000000012</c:v>
                </c:pt>
                <c:pt idx="658">
                  <c:v>58.450469999999996</c:v>
                </c:pt>
                <c:pt idx="659">
                  <c:v>58.53098</c:v>
                </c:pt>
                <c:pt idx="660">
                  <c:v>58.612630000000003</c:v>
                </c:pt>
                <c:pt idx="661">
                  <c:v>58.69438000000001</c:v>
                </c:pt>
                <c:pt idx="662">
                  <c:v>58.775540000000063</c:v>
                </c:pt>
                <c:pt idx="663">
                  <c:v>58.85728999999904</c:v>
                </c:pt>
                <c:pt idx="664">
                  <c:v>58.939060000000005</c:v>
                </c:pt>
                <c:pt idx="665">
                  <c:v>59.020160000000011</c:v>
                </c:pt>
                <c:pt idx="666">
                  <c:v>59.101910000000011</c:v>
                </c:pt>
                <c:pt idx="667">
                  <c:v>59.183030000000002</c:v>
                </c:pt>
                <c:pt idx="668">
                  <c:v>59.264770000000013</c:v>
                </c:pt>
                <c:pt idx="669">
                  <c:v>59.346279999999993</c:v>
                </c:pt>
                <c:pt idx="670">
                  <c:v>59.426780000000001</c:v>
                </c:pt>
                <c:pt idx="671">
                  <c:v>59.507920000000006</c:v>
                </c:pt>
                <c:pt idx="672">
                  <c:v>59.589079999999996</c:v>
                </c:pt>
                <c:pt idx="673">
                  <c:v>59.669110000000884</c:v>
                </c:pt>
                <c:pt idx="674">
                  <c:v>59.749660000000006</c:v>
                </c:pt>
                <c:pt idx="675">
                  <c:v>59.829500000000003</c:v>
                </c:pt>
                <c:pt idx="676">
                  <c:v>59.909440000000004</c:v>
                </c:pt>
                <c:pt idx="677">
                  <c:v>59.989380000000004</c:v>
                </c:pt>
                <c:pt idx="678">
                  <c:v>60.06815000000082</c:v>
                </c:pt>
                <c:pt idx="679">
                  <c:v>60.147479999999995</c:v>
                </c:pt>
                <c:pt idx="680">
                  <c:v>60.226190000000663</c:v>
                </c:pt>
                <c:pt idx="681">
                  <c:v>60.304089999999995</c:v>
                </c:pt>
                <c:pt idx="682">
                  <c:v>60.382190000000001</c:v>
                </c:pt>
                <c:pt idx="683">
                  <c:v>60.459230000000005</c:v>
                </c:pt>
                <c:pt idx="684">
                  <c:v>60.536380000000001</c:v>
                </c:pt>
                <c:pt idx="685">
                  <c:v>60.613140000000001</c:v>
                </c:pt>
                <c:pt idx="686">
                  <c:v>60.688780000000008</c:v>
                </c:pt>
                <c:pt idx="687">
                  <c:v>60.764430000000011</c:v>
                </c:pt>
                <c:pt idx="688">
                  <c:v>60.838889999999999</c:v>
                </c:pt>
                <c:pt idx="689">
                  <c:v>60.913330000000002</c:v>
                </c:pt>
                <c:pt idx="690">
                  <c:v>60.987110000000001</c:v>
                </c:pt>
                <c:pt idx="691">
                  <c:v>61.059669999999997</c:v>
                </c:pt>
                <c:pt idx="692">
                  <c:v>61.131860000000003</c:v>
                </c:pt>
                <c:pt idx="693">
                  <c:v>61.203690000000002</c:v>
                </c:pt>
                <c:pt idx="694">
                  <c:v>61.274870000000007</c:v>
                </c:pt>
                <c:pt idx="695">
                  <c:v>61.344889999999744</c:v>
                </c:pt>
                <c:pt idx="696">
                  <c:v>61.414929999999998</c:v>
                </c:pt>
                <c:pt idx="697">
                  <c:v>61.484429999999996</c:v>
                </c:pt>
                <c:pt idx="698">
                  <c:v>61.552930000000003</c:v>
                </c:pt>
                <c:pt idx="699">
                  <c:v>61.621570000000013</c:v>
                </c:pt>
                <c:pt idx="700">
                  <c:v>61.689590000000003</c:v>
                </c:pt>
                <c:pt idx="701">
                  <c:v>61.757760000000005</c:v>
                </c:pt>
                <c:pt idx="702">
                  <c:v>61.825220000000009</c:v>
                </c:pt>
                <c:pt idx="703">
                  <c:v>61.893040000000006</c:v>
                </c:pt>
                <c:pt idx="704">
                  <c:v>61.960720000000002</c:v>
                </c:pt>
                <c:pt idx="705">
                  <c:v>62.027360000000002</c:v>
                </c:pt>
                <c:pt idx="706">
                  <c:v>62.094570000000012</c:v>
                </c:pt>
                <c:pt idx="707">
                  <c:v>62.161370000000012</c:v>
                </c:pt>
                <c:pt idx="708">
                  <c:v>62.227360000000012</c:v>
                </c:pt>
                <c:pt idx="709">
                  <c:v>62.293380000000013</c:v>
                </c:pt>
                <c:pt idx="710">
                  <c:v>62.358799999999995</c:v>
                </c:pt>
                <c:pt idx="711">
                  <c:v>62.42304</c:v>
                </c:pt>
                <c:pt idx="712">
                  <c:v>62.487029999999997</c:v>
                </c:pt>
                <c:pt idx="713">
                  <c:v>62.54965</c:v>
                </c:pt>
                <c:pt idx="714">
                  <c:v>62.611580000000004</c:v>
                </c:pt>
                <c:pt idx="715">
                  <c:v>62.672100000000263</c:v>
                </c:pt>
                <c:pt idx="716">
                  <c:v>62.730620000000002</c:v>
                </c:pt>
                <c:pt idx="717">
                  <c:v>62.7879</c:v>
                </c:pt>
                <c:pt idx="718">
                  <c:v>62.843399999999995</c:v>
                </c:pt>
                <c:pt idx="719">
                  <c:v>62.896630000000002</c:v>
                </c:pt>
                <c:pt idx="720">
                  <c:v>62.947879999999998</c:v>
                </c:pt>
                <c:pt idx="721">
                  <c:v>62.996710000000213</c:v>
                </c:pt>
                <c:pt idx="722">
                  <c:v>63.043790000000001</c:v>
                </c:pt>
                <c:pt idx="723">
                  <c:v>63.088800000000006</c:v>
                </c:pt>
                <c:pt idx="724">
                  <c:v>63.13158</c:v>
                </c:pt>
                <c:pt idx="725">
                  <c:v>63.172590000000113</c:v>
                </c:pt>
                <c:pt idx="726">
                  <c:v>63.211479999999995</c:v>
                </c:pt>
                <c:pt idx="727">
                  <c:v>63.249020000000002</c:v>
                </c:pt>
                <c:pt idx="728">
                  <c:v>63.284890000000004</c:v>
                </c:pt>
                <c:pt idx="729">
                  <c:v>63.319210000000005</c:v>
                </c:pt>
                <c:pt idx="730">
                  <c:v>63.352600000000002</c:v>
                </c:pt>
                <c:pt idx="731">
                  <c:v>63.384969999999996</c:v>
                </c:pt>
                <c:pt idx="732">
                  <c:v>63.416140000000006</c:v>
                </c:pt>
                <c:pt idx="733">
                  <c:v>63.446809999999999</c:v>
                </c:pt>
                <c:pt idx="734">
                  <c:v>63.476560000000006</c:v>
                </c:pt>
                <c:pt idx="735">
                  <c:v>63.505940000000002</c:v>
                </c:pt>
                <c:pt idx="736">
                  <c:v>63.534679999999994</c:v>
                </c:pt>
                <c:pt idx="737">
                  <c:v>63.562640000000002</c:v>
                </c:pt>
                <c:pt idx="738">
                  <c:v>63.590180000000011</c:v>
                </c:pt>
                <c:pt idx="739">
                  <c:v>63.617060000000002</c:v>
                </c:pt>
                <c:pt idx="740">
                  <c:v>63.643020000000007</c:v>
                </c:pt>
                <c:pt idx="741">
                  <c:v>63.668270000000113</c:v>
                </c:pt>
                <c:pt idx="742">
                  <c:v>63.692470000000213</c:v>
                </c:pt>
                <c:pt idx="743">
                  <c:v>63.715820000000001</c:v>
                </c:pt>
                <c:pt idx="744">
                  <c:v>63.73810000000082</c:v>
                </c:pt>
                <c:pt idx="745">
                  <c:v>63.759</c:v>
                </c:pt>
                <c:pt idx="746">
                  <c:v>63.778740000000013</c:v>
                </c:pt>
                <c:pt idx="747">
                  <c:v>63.797000000000011</c:v>
                </c:pt>
                <c:pt idx="748">
                  <c:v>63.813759999999995</c:v>
                </c:pt>
                <c:pt idx="749">
                  <c:v>63.829120000000003</c:v>
                </c:pt>
                <c:pt idx="750">
                  <c:v>63.842869999999998</c:v>
                </c:pt>
                <c:pt idx="751">
                  <c:v>63.855150000000002</c:v>
                </c:pt>
                <c:pt idx="752">
                  <c:v>63.865950000000012</c:v>
                </c:pt>
                <c:pt idx="753">
                  <c:v>63.875100000000003</c:v>
                </c:pt>
                <c:pt idx="754">
                  <c:v>63.882899999999992</c:v>
                </c:pt>
                <c:pt idx="755">
                  <c:v>63.889179999999996</c:v>
                </c:pt>
                <c:pt idx="756">
                  <c:v>63.894120000000001</c:v>
                </c:pt>
                <c:pt idx="757">
                  <c:v>63.897710000000011</c:v>
                </c:pt>
                <c:pt idx="758">
                  <c:v>63.89996</c:v>
                </c:pt>
                <c:pt idx="759">
                  <c:v>63.90099</c:v>
                </c:pt>
                <c:pt idx="760">
                  <c:v>63.900760000000005</c:v>
                </c:pt>
                <c:pt idx="761">
                  <c:v>63.899270000000001</c:v>
                </c:pt>
                <c:pt idx="762">
                  <c:v>63.896540000000002</c:v>
                </c:pt>
                <c:pt idx="763">
                  <c:v>63.89256000000001</c:v>
                </c:pt>
                <c:pt idx="764">
                  <c:v>63.887349999999998</c:v>
                </c:pt>
                <c:pt idx="765">
                  <c:v>63.880940000000002</c:v>
                </c:pt>
                <c:pt idx="766">
                  <c:v>63.873180000000005</c:v>
                </c:pt>
                <c:pt idx="767">
                  <c:v>63.864099999999993</c:v>
                </c:pt>
                <c:pt idx="768">
                  <c:v>63.853740000000002</c:v>
                </c:pt>
                <c:pt idx="769">
                  <c:v>63.841799999999999</c:v>
                </c:pt>
                <c:pt idx="770">
                  <c:v>63.828530000000313</c:v>
                </c:pt>
                <c:pt idx="771">
                  <c:v>63.813570000000006</c:v>
                </c:pt>
                <c:pt idx="772">
                  <c:v>63.797260000000009</c:v>
                </c:pt>
                <c:pt idx="773">
                  <c:v>63.779160000000012</c:v>
                </c:pt>
                <c:pt idx="774">
                  <c:v>63.759479999999996</c:v>
                </c:pt>
                <c:pt idx="775">
                  <c:v>63.738400000000013</c:v>
                </c:pt>
                <c:pt idx="776">
                  <c:v>63.715520000000012</c:v>
                </c:pt>
                <c:pt idx="777">
                  <c:v>63.691370000000013</c:v>
                </c:pt>
                <c:pt idx="778">
                  <c:v>63.665470000000013</c:v>
                </c:pt>
                <c:pt idx="779">
                  <c:v>63.638440000000003</c:v>
                </c:pt>
                <c:pt idx="780">
                  <c:v>63.609850000000002</c:v>
                </c:pt>
                <c:pt idx="781">
                  <c:v>63.58</c:v>
                </c:pt>
                <c:pt idx="782">
                  <c:v>63.549160000000001</c:v>
                </c:pt>
                <c:pt idx="783">
                  <c:v>63.517269999999996</c:v>
                </c:pt>
                <c:pt idx="784">
                  <c:v>63.484059999999999</c:v>
                </c:pt>
                <c:pt idx="785">
                  <c:v>63.450160000000004</c:v>
                </c:pt>
                <c:pt idx="786">
                  <c:v>63.415130000000012</c:v>
                </c:pt>
                <c:pt idx="787">
                  <c:v>63.3795</c:v>
                </c:pt>
                <c:pt idx="788">
                  <c:v>63.3429</c:v>
                </c:pt>
                <c:pt idx="789">
                  <c:v>63.30585</c:v>
                </c:pt>
                <c:pt idx="790">
                  <c:v>63.267770000000013</c:v>
                </c:pt>
                <c:pt idx="791">
                  <c:v>63.229180000000063</c:v>
                </c:pt>
                <c:pt idx="792">
                  <c:v>63.189540000000008</c:v>
                </c:pt>
                <c:pt idx="793">
                  <c:v>63.1492</c:v>
                </c:pt>
                <c:pt idx="794">
                  <c:v>63.108350000000463</c:v>
                </c:pt>
                <c:pt idx="795">
                  <c:v>63.066330000000313</c:v>
                </c:pt>
                <c:pt idx="796">
                  <c:v>63.02376000000001</c:v>
                </c:pt>
                <c:pt idx="797">
                  <c:v>62.979910000000011</c:v>
                </c:pt>
                <c:pt idx="798">
                  <c:v>62.935660000000006</c:v>
                </c:pt>
                <c:pt idx="799">
                  <c:v>62.890130000000013</c:v>
                </c:pt>
                <c:pt idx="800">
                  <c:v>62.843459999999993</c:v>
                </c:pt>
                <c:pt idx="801">
                  <c:v>62.796150000001035</c:v>
                </c:pt>
                <c:pt idx="802">
                  <c:v>62.74727</c:v>
                </c:pt>
                <c:pt idx="803">
                  <c:v>62.697810000000011</c:v>
                </c:pt>
                <c:pt idx="804">
                  <c:v>62.646920000000001</c:v>
                </c:pt>
                <c:pt idx="805">
                  <c:v>62.595460000000003</c:v>
                </c:pt>
                <c:pt idx="806">
                  <c:v>62.542480000000005</c:v>
                </c:pt>
                <c:pt idx="807">
                  <c:v>62.488820000000004</c:v>
                </c:pt>
                <c:pt idx="808">
                  <c:v>62.433970000000002</c:v>
                </c:pt>
                <c:pt idx="809">
                  <c:v>62.378230000000002</c:v>
                </c:pt>
                <c:pt idx="810">
                  <c:v>62.32208</c:v>
                </c:pt>
                <c:pt idx="811">
                  <c:v>62.264750000000063</c:v>
                </c:pt>
                <c:pt idx="812">
                  <c:v>62.207160000000002</c:v>
                </c:pt>
                <c:pt idx="813">
                  <c:v>62.148570000000063</c:v>
                </c:pt>
                <c:pt idx="814">
                  <c:v>62.088810000000002</c:v>
                </c:pt>
                <c:pt idx="815">
                  <c:v>62.029060000000008</c:v>
                </c:pt>
                <c:pt idx="816">
                  <c:v>61.968250000000012</c:v>
                </c:pt>
                <c:pt idx="817">
                  <c:v>61.907350000000001</c:v>
                </c:pt>
                <c:pt idx="818">
                  <c:v>61.845659999999995</c:v>
                </c:pt>
                <c:pt idx="819">
                  <c:v>61.782970000000013</c:v>
                </c:pt>
                <c:pt idx="820">
                  <c:v>61.720310000001099</c:v>
                </c:pt>
                <c:pt idx="821">
                  <c:v>61.656630000000007</c:v>
                </c:pt>
                <c:pt idx="822">
                  <c:v>61.592330000001013</c:v>
                </c:pt>
                <c:pt idx="823">
                  <c:v>61.528050000000263</c:v>
                </c:pt>
                <c:pt idx="824">
                  <c:v>61.462630000000011</c:v>
                </c:pt>
                <c:pt idx="825">
                  <c:v>61.396980000000006</c:v>
                </c:pt>
                <c:pt idx="826">
                  <c:v>61.330829999999999</c:v>
                </c:pt>
                <c:pt idx="827">
                  <c:v>61.264380000000003</c:v>
                </c:pt>
                <c:pt idx="828">
                  <c:v>61.197570000000013</c:v>
                </c:pt>
                <c:pt idx="829">
                  <c:v>61.129670000000011</c:v>
                </c:pt>
                <c:pt idx="830">
                  <c:v>61.061550000000011</c:v>
                </c:pt>
                <c:pt idx="831">
                  <c:v>60.993560000000002</c:v>
                </c:pt>
                <c:pt idx="832">
                  <c:v>60.924530000000011</c:v>
                </c:pt>
                <c:pt idx="833">
                  <c:v>60.855710000000002</c:v>
                </c:pt>
                <c:pt idx="834">
                  <c:v>60.786060000000006</c:v>
                </c:pt>
                <c:pt idx="835">
                  <c:v>60.716630000000002</c:v>
                </c:pt>
                <c:pt idx="836">
                  <c:v>60.646380000000008</c:v>
                </c:pt>
                <c:pt idx="837">
                  <c:v>60.576130000000013</c:v>
                </c:pt>
                <c:pt idx="838">
                  <c:v>60.506230000000002</c:v>
                </c:pt>
                <c:pt idx="839">
                  <c:v>60.436060000000005</c:v>
                </c:pt>
                <c:pt idx="840">
                  <c:v>60.365070000000003</c:v>
                </c:pt>
                <c:pt idx="841">
                  <c:v>60.294840000000001</c:v>
                </c:pt>
                <c:pt idx="842">
                  <c:v>60.224440000000001</c:v>
                </c:pt>
                <c:pt idx="843">
                  <c:v>60.154479999999992</c:v>
                </c:pt>
                <c:pt idx="844">
                  <c:v>60.084740000000004</c:v>
                </c:pt>
                <c:pt idx="845">
                  <c:v>60.014759999999995</c:v>
                </c:pt>
                <c:pt idx="846">
                  <c:v>59.944879999999998</c:v>
                </c:pt>
                <c:pt idx="847">
                  <c:v>59.87556</c:v>
                </c:pt>
                <c:pt idx="848">
                  <c:v>59.806269999999998</c:v>
                </c:pt>
                <c:pt idx="849">
                  <c:v>59.737340000000003</c:v>
                </c:pt>
                <c:pt idx="850">
                  <c:v>59.668050000000363</c:v>
                </c:pt>
                <c:pt idx="851">
                  <c:v>59.599530000000463</c:v>
                </c:pt>
                <c:pt idx="852">
                  <c:v>59.530510000000113</c:v>
                </c:pt>
                <c:pt idx="853">
                  <c:v>59.461960000000005</c:v>
                </c:pt>
                <c:pt idx="854">
                  <c:v>59.393540000000002</c:v>
                </c:pt>
                <c:pt idx="855">
                  <c:v>59.325030000000012</c:v>
                </c:pt>
                <c:pt idx="856">
                  <c:v>59.25714</c:v>
                </c:pt>
                <c:pt idx="857">
                  <c:v>59.188710000000263</c:v>
                </c:pt>
                <c:pt idx="858">
                  <c:v>59.121000000000009</c:v>
                </c:pt>
                <c:pt idx="859">
                  <c:v>59.053170000000001</c:v>
                </c:pt>
                <c:pt idx="860">
                  <c:v>58.985350000000011</c:v>
                </c:pt>
                <c:pt idx="861">
                  <c:v>58.918110000000013</c:v>
                </c:pt>
                <c:pt idx="862">
                  <c:v>58.850899999999996</c:v>
                </c:pt>
                <c:pt idx="863">
                  <c:v>58.783680000000004</c:v>
                </c:pt>
                <c:pt idx="864">
                  <c:v>58.717350000000003</c:v>
                </c:pt>
                <c:pt idx="865">
                  <c:v>58.65072</c:v>
                </c:pt>
                <c:pt idx="866">
                  <c:v>58.585050000000003</c:v>
                </c:pt>
                <c:pt idx="867">
                  <c:v>58.519060000000003</c:v>
                </c:pt>
                <c:pt idx="868">
                  <c:v>58.453639999999993</c:v>
                </c:pt>
                <c:pt idx="869">
                  <c:v>58.389069999999997</c:v>
                </c:pt>
                <c:pt idx="870">
                  <c:v>58.324470000000005</c:v>
                </c:pt>
                <c:pt idx="871">
                  <c:v>58.260360000000013</c:v>
                </c:pt>
                <c:pt idx="872">
                  <c:v>58.197310000000513</c:v>
                </c:pt>
                <c:pt idx="873">
                  <c:v>58.134230000000002</c:v>
                </c:pt>
                <c:pt idx="874">
                  <c:v>58.072410000000012</c:v>
                </c:pt>
                <c:pt idx="875">
                  <c:v>58.010879999999993</c:v>
                </c:pt>
                <c:pt idx="876">
                  <c:v>57.950520000000004</c:v>
                </c:pt>
                <c:pt idx="877">
                  <c:v>57.8904</c:v>
                </c:pt>
                <c:pt idx="878">
                  <c:v>57.831039999999994</c:v>
                </c:pt>
                <c:pt idx="879">
                  <c:v>57.773000000000003</c:v>
                </c:pt>
                <c:pt idx="880">
                  <c:v>57.715260000000001</c:v>
                </c:pt>
                <c:pt idx="881">
                  <c:v>57.658480000000004</c:v>
                </c:pt>
                <c:pt idx="882">
                  <c:v>57.602980000000009</c:v>
                </c:pt>
                <c:pt idx="883">
                  <c:v>57.547839999999994</c:v>
                </c:pt>
                <c:pt idx="884">
                  <c:v>57.493630000000003</c:v>
                </c:pt>
                <c:pt idx="885">
                  <c:v>57.440740000000005</c:v>
                </c:pt>
                <c:pt idx="886">
                  <c:v>57.388320000000007</c:v>
                </c:pt>
                <c:pt idx="887">
                  <c:v>57.33719</c:v>
                </c:pt>
                <c:pt idx="888">
                  <c:v>57.286610000000003</c:v>
                </c:pt>
                <c:pt idx="889">
                  <c:v>57.236880000000006</c:v>
                </c:pt>
                <c:pt idx="890">
                  <c:v>57.188470000000002</c:v>
                </c:pt>
                <c:pt idx="891">
                  <c:v>57.14058</c:v>
                </c:pt>
                <c:pt idx="892">
                  <c:v>57.093620000000008</c:v>
                </c:pt>
                <c:pt idx="893">
                  <c:v>57.047920000000005</c:v>
                </c:pt>
                <c:pt idx="894">
                  <c:v>57.002770000000012</c:v>
                </c:pt>
                <c:pt idx="895">
                  <c:v>56.95881</c:v>
                </c:pt>
                <c:pt idx="896">
                  <c:v>56.915440000000004</c:v>
                </c:pt>
                <c:pt idx="897">
                  <c:v>56.872840000000004</c:v>
                </c:pt>
                <c:pt idx="898">
                  <c:v>56.831399999999995</c:v>
                </c:pt>
                <c:pt idx="899">
                  <c:v>56.790490000000013</c:v>
                </c:pt>
                <c:pt idx="900">
                  <c:v>56.750340000000001</c:v>
                </c:pt>
                <c:pt idx="901">
                  <c:v>56.711289999999998</c:v>
                </c:pt>
                <c:pt idx="902">
                  <c:v>56.672740000000012</c:v>
                </c:pt>
                <c:pt idx="903">
                  <c:v>56.635170000000613</c:v>
                </c:pt>
                <c:pt idx="904">
                  <c:v>56.598000000000013</c:v>
                </c:pt>
                <c:pt idx="905">
                  <c:v>56.56147</c:v>
                </c:pt>
                <c:pt idx="906">
                  <c:v>56.525840000000002</c:v>
                </c:pt>
                <c:pt idx="907">
                  <c:v>56.490520000000011</c:v>
                </c:pt>
                <c:pt idx="908">
                  <c:v>56.455650000000006</c:v>
                </c:pt>
                <c:pt idx="909">
                  <c:v>56.421530000000011</c:v>
                </c:pt>
                <c:pt idx="910">
                  <c:v>56.387619999999998</c:v>
                </c:pt>
                <c:pt idx="911">
                  <c:v>56.354479999999974</c:v>
                </c:pt>
                <c:pt idx="912">
                  <c:v>56.32141</c:v>
                </c:pt>
                <c:pt idx="913">
                  <c:v>56.288700000000013</c:v>
                </c:pt>
                <c:pt idx="914">
                  <c:v>56.256869999999999</c:v>
                </c:pt>
                <c:pt idx="915">
                  <c:v>56.225050000000849</c:v>
                </c:pt>
                <c:pt idx="916">
                  <c:v>56.193560000000012</c:v>
                </c:pt>
                <c:pt idx="917">
                  <c:v>56.162910000000934</c:v>
                </c:pt>
                <c:pt idx="918">
                  <c:v>56.132350000000613</c:v>
                </c:pt>
                <c:pt idx="919">
                  <c:v>56.102100000000213</c:v>
                </c:pt>
                <c:pt idx="920">
                  <c:v>56.072500000000012</c:v>
                </c:pt>
                <c:pt idx="921">
                  <c:v>56.043170000000003</c:v>
                </c:pt>
                <c:pt idx="922">
                  <c:v>56.014459999999993</c:v>
                </c:pt>
                <c:pt idx="923">
                  <c:v>55.986310000000003</c:v>
                </c:pt>
                <c:pt idx="924">
                  <c:v>55.958400000000005</c:v>
                </c:pt>
                <c:pt idx="925">
                  <c:v>55.931550000000001</c:v>
                </c:pt>
                <c:pt idx="926">
                  <c:v>55.905190000000012</c:v>
                </c:pt>
                <c:pt idx="927">
                  <c:v>55.879669999999997</c:v>
                </c:pt>
                <c:pt idx="928">
                  <c:v>55.855029999999999</c:v>
                </c:pt>
                <c:pt idx="929">
                  <c:v>55.831380000000003</c:v>
                </c:pt>
                <c:pt idx="930">
                  <c:v>55.808640000000004</c:v>
                </c:pt>
                <c:pt idx="931">
                  <c:v>55.787180000000006</c:v>
                </c:pt>
                <c:pt idx="932">
                  <c:v>55.766680000000008</c:v>
                </c:pt>
                <c:pt idx="933">
                  <c:v>55.74738</c:v>
                </c:pt>
                <c:pt idx="934">
                  <c:v>55.729520000000313</c:v>
                </c:pt>
                <c:pt idx="935">
                  <c:v>55.712890000000002</c:v>
                </c:pt>
                <c:pt idx="936">
                  <c:v>55.697840000000006</c:v>
                </c:pt>
                <c:pt idx="937">
                  <c:v>55.684089999999998</c:v>
                </c:pt>
                <c:pt idx="938">
                  <c:v>55.671859999999995</c:v>
                </c:pt>
                <c:pt idx="939">
                  <c:v>55.66122</c:v>
                </c:pt>
                <c:pt idx="940">
                  <c:v>55.652070000000002</c:v>
                </c:pt>
                <c:pt idx="941">
                  <c:v>55.644449999999999</c:v>
                </c:pt>
                <c:pt idx="942">
                  <c:v>55.638470000000012</c:v>
                </c:pt>
                <c:pt idx="943">
                  <c:v>55.634</c:v>
                </c:pt>
                <c:pt idx="944">
                  <c:v>55.631140000000009</c:v>
                </c:pt>
                <c:pt idx="945">
                  <c:v>55.629860000000008</c:v>
                </c:pt>
                <c:pt idx="946">
                  <c:v>55.630090000000003</c:v>
                </c:pt>
                <c:pt idx="947">
                  <c:v>55.631869999999999</c:v>
                </c:pt>
                <c:pt idx="948">
                  <c:v>55.635110000001049</c:v>
                </c:pt>
                <c:pt idx="949">
                  <c:v>55.63982</c:v>
                </c:pt>
                <c:pt idx="950">
                  <c:v>55.645850000000003</c:v>
                </c:pt>
                <c:pt idx="951">
                  <c:v>55.65325</c:v>
                </c:pt>
                <c:pt idx="952">
                  <c:v>55.66187</c:v>
                </c:pt>
                <c:pt idx="953">
                  <c:v>55.671810000000001</c:v>
                </c:pt>
                <c:pt idx="954">
                  <c:v>55.682930000000013</c:v>
                </c:pt>
                <c:pt idx="955">
                  <c:v>55.695000000000213</c:v>
                </c:pt>
                <c:pt idx="956">
                  <c:v>55.708100000000513</c:v>
                </c:pt>
                <c:pt idx="957">
                  <c:v>55.722050000000834</c:v>
                </c:pt>
                <c:pt idx="958">
                  <c:v>55.736890000000002</c:v>
                </c:pt>
                <c:pt idx="959">
                  <c:v>55.752490000000002</c:v>
                </c:pt>
                <c:pt idx="960">
                  <c:v>55.768640000000012</c:v>
                </c:pt>
                <c:pt idx="961">
                  <c:v>55.785640000000001</c:v>
                </c:pt>
                <c:pt idx="962">
                  <c:v>55.803239999999995</c:v>
                </c:pt>
                <c:pt idx="963">
                  <c:v>55.821269999999998</c:v>
                </c:pt>
                <c:pt idx="964">
                  <c:v>55.840029999999999</c:v>
                </c:pt>
                <c:pt idx="965">
                  <c:v>55.859129999999993</c:v>
                </c:pt>
                <c:pt idx="966">
                  <c:v>55.878770000000003</c:v>
                </c:pt>
                <c:pt idx="967">
                  <c:v>55.898800000000001</c:v>
                </c:pt>
                <c:pt idx="968">
                  <c:v>55.919230000000006</c:v>
                </c:pt>
                <c:pt idx="969">
                  <c:v>55.940209999999993</c:v>
                </c:pt>
                <c:pt idx="970">
                  <c:v>55.961610000000007</c:v>
                </c:pt>
                <c:pt idx="971">
                  <c:v>55.983310000000003</c:v>
                </c:pt>
                <c:pt idx="972">
                  <c:v>56.005630000000011</c:v>
                </c:pt>
                <c:pt idx="973">
                  <c:v>56.028630000000113</c:v>
                </c:pt>
                <c:pt idx="974">
                  <c:v>56.052060000000004</c:v>
                </c:pt>
                <c:pt idx="975">
                  <c:v>56.076010000000011</c:v>
                </c:pt>
                <c:pt idx="976">
                  <c:v>56.100790000000003</c:v>
                </c:pt>
                <c:pt idx="977">
                  <c:v>56.126270000000012</c:v>
                </c:pt>
                <c:pt idx="978">
                  <c:v>56.152689999999993</c:v>
                </c:pt>
                <c:pt idx="979">
                  <c:v>56.179730000000013</c:v>
                </c:pt>
                <c:pt idx="980">
                  <c:v>56.207810000000002</c:v>
                </c:pt>
                <c:pt idx="981">
                  <c:v>56.236650000000012</c:v>
                </c:pt>
                <c:pt idx="982">
                  <c:v>56.26644000000001</c:v>
                </c:pt>
                <c:pt idx="983">
                  <c:v>56.297340000000013</c:v>
                </c:pt>
                <c:pt idx="984">
                  <c:v>56.328980000000001</c:v>
                </c:pt>
                <c:pt idx="985">
                  <c:v>56.36206</c:v>
                </c:pt>
                <c:pt idx="986">
                  <c:v>56.395780000000002</c:v>
                </c:pt>
                <c:pt idx="987">
                  <c:v>56.430870000000006</c:v>
                </c:pt>
                <c:pt idx="988">
                  <c:v>56.466790000000003</c:v>
                </c:pt>
                <c:pt idx="989">
                  <c:v>56.503620000000005</c:v>
                </c:pt>
                <c:pt idx="990">
                  <c:v>56.541580000000003</c:v>
                </c:pt>
                <c:pt idx="991">
                  <c:v>56.580350000000003</c:v>
                </c:pt>
                <c:pt idx="992">
                  <c:v>56.620270000000012</c:v>
                </c:pt>
                <c:pt idx="993">
                  <c:v>56.660820000000001</c:v>
                </c:pt>
                <c:pt idx="994">
                  <c:v>56.702610000000163</c:v>
                </c:pt>
                <c:pt idx="995">
                  <c:v>56.745300000000213</c:v>
                </c:pt>
                <c:pt idx="996">
                  <c:v>56.788440000000008</c:v>
                </c:pt>
                <c:pt idx="997">
                  <c:v>56.832810000000002</c:v>
                </c:pt>
                <c:pt idx="998">
                  <c:v>56.877559999999995</c:v>
                </c:pt>
                <c:pt idx="999">
                  <c:v>56.923390000000012</c:v>
                </c:pt>
                <c:pt idx="1000">
                  <c:v>56.969930000000012</c:v>
                </c:pt>
                <c:pt idx="1001">
                  <c:v>57.016750000000002</c:v>
                </c:pt>
                <c:pt idx="1002">
                  <c:v>57.064550000000011</c:v>
                </c:pt>
                <c:pt idx="1003">
                  <c:v>57.112880000000004</c:v>
                </c:pt>
                <c:pt idx="1004">
                  <c:v>57.161330000000063</c:v>
                </c:pt>
                <c:pt idx="1005">
                  <c:v>57.210540000000009</c:v>
                </c:pt>
                <c:pt idx="1006">
                  <c:v>57.259810000000002</c:v>
                </c:pt>
                <c:pt idx="1007">
                  <c:v>57.309910000000002</c:v>
                </c:pt>
                <c:pt idx="1008">
                  <c:v>57.360170000000011</c:v>
                </c:pt>
                <c:pt idx="1009">
                  <c:v>57.410619999999994</c:v>
                </c:pt>
                <c:pt idx="1010">
                  <c:v>57.461489999999998</c:v>
                </c:pt>
                <c:pt idx="1011">
                  <c:v>57.512910000000012</c:v>
                </c:pt>
                <c:pt idx="1012">
                  <c:v>57.563990000000011</c:v>
                </c:pt>
                <c:pt idx="1013">
                  <c:v>57.61562</c:v>
                </c:pt>
                <c:pt idx="1014">
                  <c:v>57.667310000000263</c:v>
                </c:pt>
                <c:pt idx="1015">
                  <c:v>57.719380000000008</c:v>
                </c:pt>
                <c:pt idx="1016">
                  <c:v>57.771450000000002</c:v>
                </c:pt>
                <c:pt idx="1017">
                  <c:v>57.823720000000009</c:v>
                </c:pt>
                <c:pt idx="1018">
                  <c:v>57.876429999999999</c:v>
                </c:pt>
                <c:pt idx="1019">
                  <c:v>57.928700000000013</c:v>
                </c:pt>
                <c:pt idx="1020">
                  <c:v>57.981469999999995</c:v>
                </c:pt>
                <c:pt idx="1021">
                  <c:v>58.034400000000005</c:v>
                </c:pt>
                <c:pt idx="1022">
                  <c:v>58.087790000000005</c:v>
                </c:pt>
                <c:pt idx="1023">
                  <c:v>58.140600000000006</c:v>
                </c:pt>
                <c:pt idx="1024">
                  <c:v>58.194310000000463</c:v>
                </c:pt>
                <c:pt idx="1025">
                  <c:v>58.247780000000006</c:v>
                </c:pt>
                <c:pt idx="1026">
                  <c:v>58.301599999999993</c:v>
                </c:pt>
                <c:pt idx="1027">
                  <c:v>58.355060000000002</c:v>
                </c:pt>
                <c:pt idx="1028">
                  <c:v>58.409140000000008</c:v>
                </c:pt>
                <c:pt idx="1029">
                  <c:v>58.462770000000013</c:v>
                </c:pt>
                <c:pt idx="1030">
                  <c:v>58.517189999999999</c:v>
                </c:pt>
                <c:pt idx="1031">
                  <c:v>58.571530000000003</c:v>
                </c:pt>
                <c:pt idx="1032">
                  <c:v>58.625600000000013</c:v>
                </c:pt>
                <c:pt idx="1033">
                  <c:v>58.680170000000011</c:v>
                </c:pt>
                <c:pt idx="1034">
                  <c:v>58.734280000000005</c:v>
                </c:pt>
                <c:pt idx="1035">
                  <c:v>58.788870000000003</c:v>
                </c:pt>
                <c:pt idx="1036">
                  <c:v>58.843249999999998</c:v>
                </c:pt>
                <c:pt idx="1037">
                  <c:v>58.898350000000313</c:v>
                </c:pt>
                <c:pt idx="1038">
                  <c:v>58.953230000000005</c:v>
                </c:pt>
                <c:pt idx="1039">
                  <c:v>59.008240000000001</c:v>
                </c:pt>
                <c:pt idx="1040">
                  <c:v>59.063110000000513</c:v>
                </c:pt>
                <c:pt idx="1041">
                  <c:v>59.118230000000011</c:v>
                </c:pt>
                <c:pt idx="1042">
                  <c:v>59.172900000000013</c:v>
                </c:pt>
                <c:pt idx="1043">
                  <c:v>59.227870000000003</c:v>
                </c:pt>
                <c:pt idx="1044">
                  <c:v>59.282820000000001</c:v>
                </c:pt>
                <c:pt idx="1045">
                  <c:v>59.337350000000001</c:v>
                </c:pt>
                <c:pt idx="1046">
                  <c:v>59.391440000000003</c:v>
                </c:pt>
                <c:pt idx="1047">
                  <c:v>59.44605</c:v>
                </c:pt>
                <c:pt idx="1048">
                  <c:v>59.500540000000001</c:v>
                </c:pt>
                <c:pt idx="1049">
                  <c:v>59.554310000000001</c:v>
                </c:pt>
                <c:pt idx="1050">
                  <c:v>59.608210000000113</c:v>
                </c:pt>
                <c:pt idx="1051">
                  <c:v>59.661869999999993</c:v>
                </c:pt>
                <c:pt idx="1052">
                  <c:v>59.715290000000003</c:v>
                </c:pt>
                <c:pt idx="1053">
                  <c:v>59.768450000000463</c:v>
                </c:pt>
                <c:pt idx="1054">
                  <c:v>59.821510000000011</c:v>
                </c:pt>
                <c:pt idx="1055">
                  <c:v>59.874019999999994</c:v>
                </c:pt>
                <c:pt idx="1056">
                  <c:v>59.926570000000012</c:v>
                </c:pt>
                <c:pt idx="1057">
                  <c:v>59.978640000000006</c:v>
                </c:pt>
                <c:pt idx="1058">
                  <c:v>60.030140000000003</c:v>
                </c:pt>
                <c:pt idx="1059">
                  <c:v>60.081479999999999</c:v>
                </c:pt>
                <c:pt idx="1060">
                  <c:v>60.131950000000003</c:v>
                </c:pt>
                <c:pt idx="1061">
                  <c:v>60.18242</c:v>
                </c:pt>
                <c:pt idx="1062">
                  <c:v>60.231880000000004</c:v>
                </c:pt>
                <c:pt idx="1063">
                  <c:v>60.28107</c:v>
                </c:pt>
                <c:pt idx="1064">
                  <c:v>60.329689999999999</c:v>
                </c:pt>
                <c:pt idx="1065">
                  <c:v>60.377330000000001</c:v>
                </c:pt>
                <c:pt idx="1066">
                  <c:v>60.424800000000005</c:v>
                </c:pt>
                <c:pt idx="1067">
                  <c:v>60.471320000000006</c:v>
                </c:pt>
                <c:pt idx="1068">
                  <c:v>60.517649999999996</c:v>
                </c:pt>
                <c:pt idx="1069">
                  <c:v>60.563410000000012</c:v>
                </c:pt>
                <c:pt idx="1070">
                  <c:v>60.608220000000003</c:v>
                </c:pt>
                <c:pt idx="1071">
                  <c:v>60.652790000000003</c:v>
                </c:pt>
                <c:pt idx="1072">
                  <c:v>60.696410000000213</c:v>
                </c:pt>
                <c:pt idx="1073">
                  <c:v>60.73980000000001</c:v>
                </c:pt>
                <c:pt idx="1074">
                  <c:v>60.782590000000013</c:v>
                </c:pt>
                <c:pt idx="1075">
                  <c:v>60.824429999999992</c:v>
                </c:pt>
                <c:pt idx="1076">
                  <c:v>60.866010000000003</c:v>
                </c:pt>
                <c:pt idx="1077">
                  <c:v>60.906980000000004</c:v>
                </c:pt>
                <c:pt idx="1078">
                  <c:v>60.947039999999994</c:v>
                </c:pt>
                <c:pt idx="1079">
                  <c:v>60.986799999999995</c:v>
                </c:pt>
                <c:pt idx="1080">
                  <c:v>61.025680000000008</c:v>
                </c:pt>
                <c:pt idx="1081">
                  <c:v>61.064220000000006</c:v>
                </c:pt>
                <c:pt idx="1082">
                  <c:v>61.102160000000012</c:v>
                </c:pt>
                <c:pt idx="1083">
                  <c:v>61.139700000000012</c:v>
                </c:pt>
                <c:pt idx="1084">
                  <c:v>61.17634000000001</c:v>
                </c:pt>
                <c:pt idx="1085">
                  <c:v>61.213090000000001</c:v>
                </c:pt>
                <c:pt idx="1086">
                  <c:v>61.249430000000011</c:v>
                </c:pt>
                <c:pt idx="1087">
                  <c:v>61.285480000000007</c:v>
                </c:pt>
                <c:pt idx="1088">
                  <c:v>61.321809999999999</c:v>
                </c:pt>
                <c:pt idx="1089">
                  <c:v>61.357879999999994</c:v>
                </c:pt>
                <c:pt idx="1090">
                  <c:v>61.39423</c:v>
                </c:pt>
                <c:pt idx="1091">
                  <c:v>61.431140000000006</c:v>
                </c:pt>
                <c:pt idx="1092">
                  <c:v>61.467800000000004</c:v>
                </c:pt>
                <c:pt idx="1093">
                  <c:v>61.505340000000011</c:v>
                </c:pt>
                <c:pt idx="1094">
                  <c:v>61.542870000000001</c:v>
                </c:pt>
                <c:pt idx="1095">
                  <c:v>61.580560000000006</c:v>
                </c:pt>
                <c:pt idx="1096">
                  <c:v>61.618730000000063</c:v>
                </c:pt>
                <c:pt idx="1097">
                  <c:v>61.656570000000002</c:v>
                </c:pt>
                <c:pt idx="1098">
                  <c:v>61.694720000000011</c:v>
                </c:pt>
                <c:pt idx="1099">
                  <c:v>61.732860000000002</c:v>
                </c:pt>
                <c:pt idx="1100">
                  <c:v>61.770550000000163</c:v>
                </c:pt>
                <c:pt idx="1101">
                  <c:v>61.808010000000003</c:v>
                </c:pt>
                <c:pt idx="1102">
                  <c:v>61.844809999999995</c:v>
                </c:pt>
                <c:pt idx="1103">
                  <c:v>61.880549999999999</c:v>
                </c:pt>
                <c:pt idx="1104">
                  <c:v>61.915510000000012</c:v>
                </c:pt>
                <c:pt idx="1105">
                  <c:v>61.948970000000003</c:v>
                </c:pt>
                <c:pt idx="1106">
                  <c:v>61.981219999999993</c:v>
                </c:pt>
                <c:pt idx="1107">
                  <c:v>62.01191</c:v>
                </c:pt>
                <c:pt idx="1108">
                  <c:v>62.040770000000002</c:v>
                </c:pt>
                <c:pt idx="1109">
                  <c:v>62.067990000000002</c:v>
                </c:pt>
                <c:pt idx="1110">
                  <c:v>62.093160000000012</c:v>
                </c:pt>
                <c:pt idx="1111">
                  <c:v>62.116050000000001</c:v>
                </c:pt>
                <c:pt idx="1112">
                  <c:v>62.136880000000005</c:v>
                </c:pt>
                <c:pt idx="1113">
                  <c:v>62.155230000000003</c:v>
                </c:pt>
                <c:pt idx="1114">
                  <c:v>62.171330000000012</c:v>
                </c:pt>
                <c:pt idx="1115">
                  <c:v>62.185020000000002</c:v>
                </c:pt>
                <c:pt idx="1116">
                  <c:v>62.196330000000863</c:v>
                </c:pt>
                <c:pt idx="1117">
                  <c:v>62.205580000000012</c:v>
                </c:pt>
                <c:pt idx="1118">
                  <c:v>62.212750000000113</c:v>
                </c:pt>
                <c:pt idx="1119">
                  <c:v>62.218210000000013</c:v>
                </c:pt>
                <c:pt idx="1120">
                  <c:v>62.222230000000884</c:v>
                </c:pt>
                <c:pt idx="1121">
                  <c:v>62.224920000000012</c:v>
                </c:pt>
                <c:pt idx="1122">
                  <c:v>62.226720000000213</c:v>
                </c:pt>
                <c:pt idx="1123">
                  <c:v>62.227900000000012</c:v>
                </c:pt>
                <c:pt idx="1124">
                  <c:v>62.228550000001185</c:v>
                </c:pt>
                <c:pt idx="1125">
                  <c:v>62.229140000000363</c:v>
                </c:pt>
                <c:pt idx="1126">
                  <c:v>62.22975000000082</c:v>
                </c:pt>
                <c:pt idx="1127">
                  <c:v>62.230760000000011</c:v>
                </c:pt>
                <c:pt idx="1128">
                  <c:v>62.232000000000063</c:v>
                </c:pt>
                <c:pt idx="1129">
                  <c:v>62.233810000000013</c:v>
                </c:pt>
                <c:pt idx="1130">
                  <c:v>62.236040000000003</c:v>
                </c:pt>
                <c:pt idx="1131">
                  <c:v>62.238560000000113</c:v>
                </c:pt>
                <c:pt idx="1132">
                  <c:v>62.241590000000002</c:v>
                </c:pt>
                <c:pt idx="1133">
                  <c:v>62.245100000000313</c:v>
                </c:pt>
                <c:pt idx="1134">
                  <c:v>62.248710000000663</c:v>
                </c:pt>
                <c:pt idx="1135">
                  <c:v>62.252520000000011</c:v>
                </c:pt>
                <c:pt idx="1136">
                  <c:v>62.256489999999999</c:v>
                </c:pt>
                <c:pt idx="1137">
                  <c:v>62.260130000000935</c:v>
                </c:pt>
                <c:pt idx="1138">
                  <c:v>62.263700000000163</c:v>
                </c:pt>
                <c:pt idx="1139">
                  <c:v>62.266580000000012</c:v>
                </c:pt>
                <c:pt idx="1140">
                  <c:v>62.26879000000082</c:v>
                </c:pt>
                <c:pt idx="1141">
                  <c:v>62.270260000000007</c:v>
                </c:pt>
                <c:pt idx="1142">
                  <c:v>62.270550000000163</c:v>
                </c:pt>
                <c:pt idx="1143">
                  <c:v>62.269540000000013</c:v>
                </c:pt>
                <c:pt idx="1144">
                  <c:v>62.267190000000063</c:v>
                </c:pt>
                <c:pt idx="1145">
                  <c:v>62.263450000000013</c:v>
                </c:pt>
                <c:pt idx="1146">
                  <c:v>62.258190000000013</c:v>
                </c:pt>
                <c:pt idx="1147">
                  <c:v>62.251360000000005</c:v>
                </c:pt>
                <c:pt idx="1148">
                  <c:v>62.242890000000003</c:v>
                </c:pt>
                <c:pt idx="1149">
                  <c:v>62.232860000000002</c:v>
                </c:pt>
                <c:pt idx="1150">
                  <c:v>62.221260000000001</c:v>
                </c:pt>
                <c:pt idx="1151">
                  <c:v>62.208230000000263</c:v>
                </c:pt>
                <c:pt idx="1152">
                  <c:v>62.193760000000012</c:v>
                </c:pt>
                <c:pt idx="1153">
                  <c:v>62.178040000000003</c:v>
                </c:pt>
                <c:pt idx="1154">
                  <c:v>62.161290000000001</c:v>
                </c:pt>
                <c:pt idx="1155">
                  <c:v>62.143360000000001</c:v>
                </c:pt>
                <c:pt idx="1156">
                  <c:v>62.124400000000001</c:v>
                </c:pt>
                <c:pt idx="1157">
                  <c:v>62.104820000000004</c:v>
                </c:pt>
                <c:pt idx="1158">
                  <c:v>62.084330000000001</c:v>
                </c:pt>
                <c:pt idx="1159">
                  <c:v>62.063270000000003</c:v>
                </c:pt>
                <c:pt idx="1160">
                  <c:v>62.041400000000003</c:v>
                </c:pt>
                <c:pt idx="1161">
                  <c:v>62.019120000000001</c:v>
                </c:pt>
                <c:pt idx="1162">
                  <c:v>61.99606</c:v>
                </c:pt>
                <c:pt idx="1163">
                  <c:v>61.972370000000012</c:v>
                </c:pt>
                <c:pt idx="1164">
                  <c:v>61.948240000000006</c:v>
                </c:pt>
                <c:pt idx="1165">
                  <c:v>61.923260000000006</c:v>
                </c:pt>
                <c:pt idx="1166">
                  <c:v>61.897750000000002</c:v>
                </c:pt>
                <c:pt idx="1167">
                  <c:v>61.871340000000004</c:v>
                </c:pt>
                <c:pt idx="1168">
                  <c:v>61.844099999999997</c:v>
                </c:pt>
                <c:pt idx="1169">
                  <c:v>61.816230000000004</c:v>
                </c:pt>
                <c:pt idx="1170">
                  <c:v>61.787300000000002</c:v>
                </c:pt>
                <c:pt idx="1171">
                  <c:v>61.757390000000001</c:v>
                </c:pt>
                <c:pt idx="1172">
                  <c:v>61.726820000000011</c:v>
                </c:pt>
                <c:pt idx="1173">
                  <c:v>61.695140000000563</c:v>
                </c:pt>
                <c:pt idx="1174">
                  <c:v>61.662940000000013</c:v>
                </c:pt>
                <c:pt idx="1175">
                  <c:v>61.62968</c:v>
                </c:pt>
                <c:pt idx="1176">
                  <c:v>61.595920000000113</c:v>
                </c:pt>
                <c:pt idx="1177">
                  <c:v>61.561300000000003</c:v>
                </c:pt>
                <c:pt idx="1178">
                  <c:v>61.526170000000263</c:v>
                </c:pt>
                <c:pt idx="1179">
                  <c:v>61.490750000000013</c:v>
                </c:pt>
                <c:pt idx="1180">
                  <c:v>61.455020000000005</c:v>
                </c:pt>
                <c:pt idx="1181">
                  <c:v>61.41865</c:v>
                </c:pt>
                <c:pt idx="1182">
                  <c:v>61.3825</c:v>
                </c:pt>
                <c:pt idx="1183">
                  <c:v>61.346170000000001</c:v>
                </c:pt>
                <c:pt idx="1184">
                  <c:v>61.310010000000005</c:v>
                </c:pt>
                <c:pt idx="1185">
                  <c:v>61.27384</c:v>
                </c:pt>
                <c:pt idx="1186">
                  <c:v>61.237510000000213</c:v>
                </c:pt>
                <c:pt idx="1187">
                  <c:v>61.201170000000012</c:v>
                </c:pt>
                <c:pt idx="1188">
                  <c:v>61.165120000000513</c:v>
                </c:pt>
                <c:pt idx="1189">
                  <c:v>61.128920000000313</c:v>
                </c:pt>
                <c:pt idx="1190">
                  <c:v>61.093270000000011</c:v>
                </c:pt>
                <c:pt idx="1191">
                  <c:v>61.056879999999992</c:v>
                </c:pt>
                <c:pt idx="1192">
                  <c:v>61.020830000000011</c:v>
                </c:pt>
                <c:pt idx="1193">
                  <c:v>60.984419999999993</c:v>
                </c:pt>
                <c:pt idx="1194">
                  <c:v>60.947489999999995</c:v>
                </c:pt>
                <c:pt idx="1195">
                  <c:v>60.91057</c:v>
                </c:pt>
                <c:pt idx="1196">
                  <c:v>60.872840000000004</c:v>
                </c:pt>
                <c:pt idx="1197">
                  <c:v>60.834809999999997</c:v>
                </c:pt>
                <c:pt idx="1198">
                  <c:v>60.795730000001242</c:v>
                </c:pt>
                <c:pt idx="1199">
                  <c:v>60.756190000000011</c:v>
                </c:pt>
                <c:pt idx="1200">
                  <c:v>60.715560000000011</c:v>
                </c:pt>
                <c:pt idx="1201">
                  <c:v>60.674480000000003</c:v>
                </c:pt>
                <c:pt idx="1202">
                  <c:v>60.632290000000012</c:v>
                </c:pt>
                <c:pt idx="1203">
                  <c:v>60.589410000000001</c:v>
                </c:pt>
                <c:pt idx="1204">
                  <c:v>60.545410000000011</c:v>
                </c:pt>
                <c:pt idx="1205">
                  <c:v>60.501000000000005</c:v>
                </c:pt>
                <c:pt idx="1206">
                  <c:v>60.455530000000003</c:v>
                </c:pt>
                <c:pt idx="1207">
                  <c:v>60.409560000000006</c:v>
                </c:pt>
                <c:pt idx="1208">
                  <c:v>60.363200000000006</c:v>
                </c:pt>
                <c:pt idx="1209">
                  <c:v>60.316069999999996</c:v>
                </c:pt>
                <c:pt idx="1210">
                  <c:v>60.269130000001013</c:v>
                </c:pt>
                <c:pt idx="1211">
                  <c:v>60.221290000000003</c:v>
                </c:pt>
                <c:pt idx="1212">
                  <c:v>60.173450000000003</c:v>
                </c:pt>
                <c:pt idx="1213">
                  <c:v>60.125980000000013</c:v>
                </c:pt>
                <c:pt idx="1214">
                  <c:v>60.078140000000012</c:v>
                </c:pt>
                <c:pt idx="1215">
                  <c:v>60.030670000000001</c:v>
                </c:pt>
                <c:pt idx="1216">
                  <c:v>59.983079999999994</c:v>
                </c:pt>
                <c:pt idx="1217">
                  <c:v>59.935840000000006</c:v>
                </c:pt>
                <c:pt idx="1218">
                  <c:v>59.88899</c:v>
                </c:pt>
                <c:pt idx="1219">
                  <c:v>59.842260000000003</c:v>
                </c:pt>
                <c:pt idx="1220">
                  <c:v>59.795840000000013</c:v>
                </c:pt>
                <c:pt idx="1221">
                  <c:v>59.749430000000011</c:v>
                </c:pt>
                <c:pt idx="1222">
                  <c:v>59.703390000000013</c:v>
                </c:pt>
                <c:pt idx="1223">
                  <c:v>59.657360000000004</c:v>
                </c:pt>
                <c:pt idx="1224">
                  <c:v>59.611699999999999</c:v>
                </c:pt>
                <c:pt idx="1225">
                  <c:v>59.566350000000163</c:v>
                </c:pt>
                <c:pt idx="1226">
                  <c:v>59.520910000000313</c:v>
                </c:pt>
                <c:pt idx="1227">
                  <c:v>59.475860000000004</c:v>
                </c:pt>
                <c:pt idx="1228">
                  <c:v>59.430350000000011</c:v>
                </c:pt>
                <c:pt idx="1229">
                  <c:v>59.385110000000012</c:v>
                </c:pt>
                <c:pt idx="1230">
                  <c:v>59.340039999999995</c:v>
                </c:pt>
                <c:pt idx="1231">
                  <c:v>59.29512000000102</c:v>
                </c:pt>
                <c:pt idx="1232">
                  <c:v>59.250350000000012</c:v>
                </c:pt>
                <c:pt idx="1233">
                  <c:v>59.205680000000001</c:v>
                </c:pt>
                <c:pt idx="1234">
                  <c:v>59.16084</c:v>
                </c:pt>
                <c:pt idx="1235">
                  <c:v>59.116380000000007</c:v>
                </c:pt>
                <c:pt idx="1236">
                  <c:v>59.071540000000006</c:v>
                </c:pt>
                <c:pt idx="1237">
                  <c:v>59.027190000000012</c:v>
                </c:pt>
                <c:pt idx="1238">
                  <c:v>58.982980000000005</c:v>
                </c:pt>
                <c:pt idx="1239">
                  <c:v>58.938790000000012</c:v>
                </c:pt>
                <c:pt idx="1240">
                  <c:v>58.895070000000011</c:v>
                </c:pt>
                <c:pt idx="1241">
                  <c:v>58.851469999999054</c:v>
                </c:pt>
                <c:pt idx="1242">
                  <c:v>58.807949999999998</c:v>
                </c:pt>
                <c:pt idx="1243">
                  <c:v>58.765280000000011</c:v>
                </c:pt>
                <c:pt idx="1244">
                  <c:v>58.722550000001171</c:v>
                </c:pt>
                <c:pt idx="1245">
                  <c:v>58.680500000000002</c:v>
                </c:pt>
                <c:pt idx="1246">
                  <c:v>58.638650000000013</c:v>
                </c:pt>
                <c:pt idx="1247">
                  <c:v>58.597160000000009</c:v>
                </c:pt>
                <c:pt idx="1248">
                  <c:v>58.556400000000004</c:v>
                </c:pt>
                <c:pt idx="1249">
                  <c:v>58.515780000000007</c:v>
                </c:pt>
                <c:pt idx="1250">
                  <c:v>58.475970000000011</c:v>
                </c:pt>
                <c:pt idx="1251">
                  <c:v>58.436280000000004</c:v>
                </c:pt>
                <c:pt idx="1252">
                  <c:v>58.396970000000003</c:v>
                </c:pt>
                <c:pt idx="1253">
                  <c:v>58.358499999999999</c:v>
                </c:pt>
                <c:pt idx="1254">
                  <c:v>58.320160000000001</c:v>
                </c:pt>
                <c:pt idx="1255">
                  <c:v>58.282570000000113</c:v>
                </c:pt>
                <c:pt idx="1256">
                  <c:v>58.245090000000012</c:v>
                </c:pt>
                <c:pt idx="1257">
                  <c:v>58.208140000000213</c:v>
                </c:pt>
                <c:pt idx="1258">
                  <c:v>58.171980000000005</c:v>
                </c:pt>
                <c:pt idx="1259">
                  <c:v>58.136020000000002</c:v>
                </c:pt>
                <c:pt idx="1260">
                  <c:v>58.100570000000012</c:v>
                </c:pt>
                <c:pt idx="1261">
                  <c:v>58.065870000000011</c:v>
                </c:pt>
                <c:pt idx="1262">
                  <c:v>58.031269999999999</c:v>
                </c:pt>
                <c:pt idx="1263">
                  <c:v>57.997630000000001</c:v>
                </c:pt>
                <c:pt idx="1264">
                  <c:v>57.964320000000001</c:v>
                </c:pt>
                <c:pt idx="1265">
                  <c:v>57.93177</c:v>
                </c:pt>
                <c:pt idx="1266">
                  <c:v>57.899480000000004</c:v>
                </c:pt>
                <c:pt idx="1267">
                  <c:v>57.867720000000006</c:v>
                </c:pt>
                <c:pt idx="1268">
                  <c:v>57.836760000000005</c:v>
                </c:pt>
                <c:pt idx="1269">
                  <c:v>57.806110000000011</c:v>
                </c:pt>
                <c:pt idx="1270">
                  <c:v>57.776070000000011</c:v>
                </c:pt>
                <c:pt idx="1271">
                  <c:v>57.746870000000001</c:v>
                </c:pt>
                <c:pt idx="1272">
                  <c:v>57.718030000000013</c:v>
                </c:pt>
                <c:pt idx="1273">
                  <c:v>57.690010000000363</c:v>
                </c:pt>
                <c:pt idx="1274">
                  <c:v>57.66237000000082</c:v>
                </c:pt>
                <c:pt idx="1275">
                  <c:v>57.635330000000884</c:v>
                </c:pt>
                <c:pt idx="1276">
                  <c:v>57.609100000000012</c:v>
                </c:pt>
                <c:pt idx="1277">
                  <c:v>57.583270000000006</c:v>
                </c:pt>
                <c:pt idx="1278">
                  <c:v>57.558020000000006</c:v>
                </c:pt>
                <c:pt idx="1279">
                  <c:v>57.53349</c:v>
                </c:pt>
                <c:pt idx="1280">
                  <c:v>57.509370000000011</c:v>
                </c:pt>
                <c:pt idx="1281">
                  <c:v>57.485960000000006</c:v>
                </c:pt>
                <c:pt idx="1282">
                  <c:v>57.462960000000002</c:v>
                </c:pt>
                <c:pt idx="1283">
                  <c:v>57.440449999999998</c:v>
                </c:pt>
                <c:pt idx="1284">
                  <c:v>57.418520000000001</c:v>
                </c:pt>
                <c:pt idx="1285">
                  <c:v>57.396770000000011</c:v>
                </c:pt>
                <c:pt idx="1286">
                  <c:v>57.37576</c:v>
                </c:pt>
                <c:pt idx="1287">
                  <c:v>57.354759999999999</c:v>
                </c:pt>
                <c:pt idx="1288">
                  <c:v>57.334179999999996</c:v>
                </c:pt>
                <c:pt idx="1289">
                  <c:v>57.313799999999993</c:v>
                </c:pt>
                <c:pt idx="1290">
                  <c:v>57.293820000000011</c:v>
                </c:pt>
                <c:pt idx="1291">
                  <c:v>57.273830000000011</c:v>
                </c:pt>
                <c:pt idx="1292">
                  <c:v>57.253990000000002</c:v>
                </c:pt>
                <c:pt idx="1293">
                  <c:v>57.233960000000003</c:v>
                </c:pt>
                <c:pt idx="1294">
                  <c:v>57.21416</c:v>
                </c:pt>
                <c:pt idx="1295">
                  <c:v>57.194790000000012</c:v>
                </c:pt>
                <c:pt idx="1296">
                  <c:v>57.175410000000063</c:v>
                </c:pt>
                <c:pt idx="1297">
                  <c:v>57.156180000000006</c:v>
                </c:pt>
                <c:pt idx="1298">
                  <c:v>57.136800000000001</c:v>
                </c:pt>
                <c:pt idx="1299">
                  <c:v>57.117580000000004</c:v>
                </c:pt>
                <c:pt idx="1300">
                  <c:v>57.098310000001113</c:v>
                </c:pt>
                <c:pt idx="1301">
                  <c:v>57.079540000000001</c:v>
                </c:pt>
                <c:pt idx="1302">
                  <c:v>57.060930000000013</c:v>
                </c:pt>
                <c:pt idx="1303">
                  <c:v>57.042620000000007</c:v>
                </c:pt>
                <c:pt idx="1304">
                  <c:v>57.024630000000002</c:v>
                </c:pt>
                <c:pt idx="1305">
                  <c:v>57.007289999999998</c:v>
                </c:pt>
                <c:pt idx="1306">
                  <c:v>56.990470000000002</c:v>
                </c:pt>
                <c:pt idx="1307">
                  <c:v>56.974450000000004</c:v>
                </c:pt>
                <c:pt idx="1308">
                  <c:v>56.959019999999995</c:v>
                </c:pt>
                <c:pt idx="1309">
                  <c:v>56.944469999999995</c:v>
                </c:pt>
                <c:pt idx="1310">
                  <c:v>56.930940000000007</c:v>
                </c:pt>
                <c:pt idx="1311">
                  <c:v>56.918370000000003</c:v>
                </c:pt>
                <c:pt idx="1312">
                  <c:v>56.906930000000003</c:v>
                </c:pt>
                <c:pt idx="1313">
                  <c:v>56.896720000000002</c:v>
                </c:pt>
                <c:pt idx="1314">
                  <c:v>56.887659999999997</c:v>
                </c:pt>
                <c:pt idx="1315">
                  <c:v>56.879960000000004</c:v>
                </c:pt>
                <c:pt idx="1316">
                  <c:v>56.873460000000001</c:v>
                </c:pt>
                <c:pt idx="1317">
                  <c:v>56.868320000000011</c:v>
                </c:pt>
                <c:pt idx="1318">
                  <c:v>56.864599999999996</c:v>
                </c:pt>
                <c:pt idx="1319">
                  <c:v>56.862180000000002</c:v>
                </c:pt>
                <c:pt idx="1320">
                  <c:v>56.8611</c:v>
                </c:pt>
                <c:pt idx="1321">
                  <c:v>56.861290000000004</c:v>
                </c:pt>
                <c:pt idx="1322">
                  <c:v>56.862740000000002</c:v>
                </c:pt>
                <c:pt idx="1323">
                  <c:v>56.865430000000003</c:v>
                </c:pt>
                <c:pt idx="1324">
                  <c:v>56.869320000000009</c:v>
                </c:pt>
                <c:pt idx="1325">
                  <c:v>56.87435</c:v>
                </c:pt>
                <c:pt idx="1326">
                  <c:v>56.880399999999995</c:v>
                </c:pt>
                <c:pt idx="1327">
                  <c:v>56.887439999999998</c:v>
                </c:pt>
                <c:pt idx="1328">
                  <c:v>56.895410000000012</c:v>
                </c:pt>
                <c:pt idx="1329">
                  <c:v>56.904220000000002</c:v>
                </c:pt>
                <c:pt idx="1330">
                  <c:v>56.913779999999996</c:v>
                </c:pt>
                <c:pt idx="1331">
                  <c:v>56.923900000000003</c:v>
                </c:pt>
                <c:pt idx="1332">
                  <c:v>56.934740000000005</c:v>
                </c:pt>
                <c:pt idx="1333">
                  <c:v>56.946160000000006</c:v>
                </c:pt>
                <c:pt idx="1334">
                  <c:v>56.957989999999995</c:v>
                </c:pt>
                <c:pt idx="1335">
                  <c:v>56.970100000000002</c:v>
                </c:pt>
                <c:pt idx="1336">
                  <c:v>56.982689999999998</c:v>
                </c:pt>
                <c:pt idx="1337">
                  <c:v>56.995410000000113</c:v>
                </c:pt>
                <c:pt idx="1338">
                  <c:v>57.008460000000007</c:v>
                </c:pt>
                <c:pt idx="1339">
                  <c:v>57.021679999999996</c:v>
                </c:pt>
                <c:pt idx="1340">
                  <c:v>57.034990000000001</c:v>
                </c:pt>
                <c:pt idx="1341">
                  <c:v>57.048320000000011</c:v>
                </c:pt>
                <c:pt idx="1342">
                  <c:v>57.061540000000008</c:v>
                </c:pt>
                <c:pt idx="1343">
                  <c:v>57.075230000000012</c:v>
                </c:pt>
                <c:pt idx="1344">
                  <c:v>57.089060000000003</c:v>
                </c:pt>
                <c:pt idx="1345">
                  <c:v>57.102990000000013</c:v>
                </c:pt>
                <c:pt idx="1346">
                  <c:v>57.116930000000011</c:v>
                </c:pt>
                <c:pt idx="1347">
                  <c:v>57.130760000000002</c:v>
                </c:pt>
                <c:pt idx="1348">
                  <c:v>57.145290000000003</c:v>
                </c:pt>
                <c:pt idx="1349">
                  <c:v>57.159819999999996</c:v>
                </c:pt>
                <c:pt idx="1350">
                  <c:v>57.174490000000006</c:v>
                </c:pt>
                <c:pt idx="1351">
                  <c:v>57.189640000000004</c:v>
                </c:pt>
                <c:pt idx="1352">
                  <c:v>57.204990000000002</c:v>
                </c:pt>
                <c:pt idx="1353">
                  <c:v>57.220780000000012</c:v>
                </c:pt>
                <c:pt idx="1354">
                  <c:v>57.237000000000002</c:v>
                </c:pt>
                <c:pt idx="1355">
                  <c:v>57.253840000000004</c:v>
                </c:pt>
                <c:pt idx="1356">
                  <c:v>57.271190000000011</c:v>
                </c:pt>
                <c:pt idx="1357">
                  <c:v>57.288970000000013</c:v>
                </c:pt>
                <c:pt idx="1358">
                  <c:v>57.307550000000006</c:v>
                </c:pt>
                <c:pt idx="1359">
                  <c:v>57.326770000000003</c:v>
                </c:pt>
                <c:pt idx="1360">
                  <c:v>57.346520000000005</c:v>
                </c:pt>
                <c:pt idx="1361">
                  <c:v>57.36721</c:v>
                </c:pt>
                <c:pt idx="1362">
                  <c:v>57.388439999999996</c:v>
                </c:pt>
                <c:pt idx="1363">
                  <c:v>57.410580000000003</c:v>
                </c:pt>
                <c:pt idx="1364">
                  <c:v>57.433430000000001</c:v>
                </c:pt>
                <c:pt idx="1365">
                  <c:v>57.456969999999998</c:v>
                </c:pt>
                <c:pt idx="1366">
                  <c:v>57.481459999999998</c:v>
                </c:pt>
                <c:pt idx="1367">
                  <c:v>57.50647</c:v>
                </c:pt>
                <c:pt idx="1368">
                  <c:v>57.532440000000008</c:v>
                </c:pt>
                <c:pt idx="1369">
                  <c:v>57.559220000000003</c:v>
                </c:pt>
                <c:pt idx="1370">
                  <c:v>57.586500000000001</c:v>
                </c:pt>
                <c:pt idx="1371">
                  <c:v>57.614669999999997</c:v>
                </c:pt>
                <c:pt idx="1372">
                  <c:v>57.643510000000013</c:v>
                </c:pt>
                <c:pt idx="1373">
                  <c:v>57.672770000000163</c:v>
                </c:pt>
                <c:pt idx="1374">
                  <c:v>57.702900000000113</c:v>
                </c:pt>
                <c:pt idx="1375">
                  <c:v>57.733420000000002</c:v>
                </c:pt>
                <c:pt idx="1376">
                  <c:v>57.764700000000012</c:v>
                </c:pt>
                <c:pt idx="1377">
                  <c:v>57.796520000000363</c:v>
                </c:pt>
                <c:pt idx="1378">
                  <c:v>57.828480000000006</c:v>
                </c:pt>
                <c:pt idx="1379">
                  <c:v>57.861190000000001</c:v>
                </c:pt>
                <c:pt idx="1380">
                  <c:v>57.894360000000006</c:v>
                </c:pt>
                <c:pt idx="1381">
                  <c:v>57.92747</c:v>
                </c:pt>
                <c:pt idx="1382">
                  <c:v>57.961390000000002</c:v>
                </c:pt>
                <c:pt idx="1383">
                  <c:v>57.995110000000949</c:v>
                </c:pt>
                <c:pt idx="1384">
                  <c:v>58.029630000000012</c:v>
                </c:pt>
                <c:pt idx="1385">
                  <c:v>58.064140000000002</c:v>
                </c:pt>
                <c:pt idx="1386">
                  <c:v>58.098530000000963</c:v>
                </c:pt>
                <c:pt idx="1387">
                  <c:v>58.133660000000006</c:v>
                </c:pt>
                <c:pt idx="1388">
                  <c:v>58.168770000000563</c:v>
                </c:pt>
                <c:pt idx="1389">
                  <c:v>58.203620000000001</c:v>
                </c:pt>
                <c:pt idx="1390">
                  <c:v>58.238750000000849</c:v>
                </c:pt>
                <c:pt idx="1391">
                  <c:v>58.273810000000012</c:v>
                </c:pt>
                <c:pt idx="1392">
                  <c:v>58.309560000000005</c:v>
                </c:pt>
                <c:pt idx="1393">
                  <c:v>58.345280000000002</c:v>
                </c:pt>
                <c:pt idx="1394">
                  <c:v>58.380740000000003</c:v>
                </c:pt>
                <c:pt idx="1395">
                  <c:v>58.416459999999994</c:v>
                </c:pt>
                <c:pt idx="1396">
                  <c:v>58.452190000000002</c:v>
                </c:pt>
                <c:pt idx="1397">
                  <c:v>58.487629999999996</c:v>
                </c:pt>
                <c:pt idx="1398">
                  <c:v>58.523330000000463</c:v>
                </c:pt>
                <c:pt idx="1399">
                  <c:v>58.558220000000006</c:v>
                </c:pt>
                <c:pt idx="1400">
                  <c:v>58.593560000000011</c:v>
                </c:pt>
                <c:pt idx="1401">
                  <c:v>58.628790000000613</c:v>
                </c:pt>
                <c:pt idx="1402">
                  <c:v>58.664170000000013</c:v>
                </c:pt>
                <c:pt idx="1403">
                  <c:v>58.699090000000012</c:v>
                </c:pt>
                <c:pt idx="1404">
                  <c:v>58.734260000000006</c:v>
                </c:pt>
                <c:pt idx="1405">
                  <c:v>58.769530000000849</c:v>
                </c:pt>
                <c:pt idx="1406">
                  <c:v>58.804590000000005</c:v>
                </c:pt>
                <c:pt idx="1407">
                  <c:v>58.83972</c:v>
                </c:pt>
                <c:pt idx="1408">
                  <c:v>58.875010000000003</c:v>
                </c:pt>
                <c:pt idx="1409">
                  <c:v>58.909910000000011</c:v>
                </c:pt>
                <c:pt idx="1410">
                  <c:v>58.945080000000004</c:v>
                </c:pt>
                <c:pt idx="1411">
                  <c:v>58.979970000000002</c:v>
                </c:pt>
                <c:pt idx="1412">
                  <c:v>59.015120000000003</c:v>
                </c:pt>
                <c:pt idx="1413">
                  <c:v>59.050250000000005</c:v>
                </c:pt>
                <c:pt idx="1414">
                  <c:v>59.085100000000011</c:v>
                </c:pt>
                <c:pt idx="1415">
                  <c:v>59.120220000000003</c:v>
                </c:pt>
                <c:pt idx="1416">
                  <c:v>59.155100000000012</c:v>
                </c:pt>
                <c:pt idx="1417">
                  <c:v>59.190240000000003</c:v>
                </c:pt>
                <c:pt idx="1418">
                  <c:v>59.225350000001242</c:v>
                </c:pt>
                <c:pt idx="1419">
                  <c:v>59.260200000000012</c:v>
                </c:pt>
                <c:pt idx="1420">
                  <c:v>59.295330000001357</c:v>
                </c:pt>
                <c:pt idx="1421">
                  <c:v>59.330180000000006</c:v>
                </c:pt>
                <c:pt idx="1422">
                  <c:v>59.365290000000002</c:v>
                </c:pt>
                <c:pt idx="1423">
                  <c:v>59.400420000000004</c:v>
                </c:pt>
                <c:pt idx="1424">
                  <c:v>59.435270000000003</c:v>
                </c:pt>
                <c:pt idx="1425">
                  <c:v>59.470390000000002</c:v>
                </c:pt>
                <c:pt idx="1426">
                  <c:v>59.505520000000011</c:v>
                </c:pt>
                <c:pt idx="1427">
                  <c:v>59.540370000000003</c:v>
                </c:pt>
                <c:pt idx="1428">
                  <c:v>59.575120000000013</c:v>
                </c:pt>
                <c:pt idx="1429">
                  <c:v>59.609360000000002</c:v>
                </c:pt>
                <c:pt idx="1430">
                  <c:v>59.643880000000003</c:v>
                </c:pt>
                <c:pt idx="1431">
                  <c:v>59.678380000000011</c:v>
                </c:pt>
                <c:pt idx="1432">
                  <c:v>59.71264</c:v>
                </c:pt>
                <c:pt idx="1433">
                  <c:v>59.746780000000001</c:v>
                </c:pt>
                <c:pt idx="1434">
                  <c:v>59.780689999999993</c:v>
                </c:pt>
                <c:pt idx="1435">
                  <c:v>59.814339999999994</c:v>
                </c:pt>
                <c:pt idx="1436">
                  <c:v>59.847719999999995</c:v>
                </c:pt>
                <c:pt idx="1437">
                  <c:v>59.880769999999998</c:v>
                </c:pt>
                <c:pt idx="1438">
                  <c:v>59.913560000000004</c:v>
                </c:pt>
                <c:pt idx="1439">
                  <c:v>59.946249999999999</c:v>
                </c:pt>
                <c:pt idx="1440">
                  <c:v>59.978100000000012</c:v>
                </c:pt>
                <c:pt idx="1441">
                  <c:v>60.009920000000001</c:v>
                </c:pt>
                <c:pt idx="1442">
                  <c:v>60.041390000000007</c:v>
                </c:pt>
                <c:pt idx="1443">
                  <c:v>60.072040000000001</c:v>
                </c:pt>
                <c:pt idx="1444">
                  <c:v>60.102560000000011</c:v>
                </c:pt>
                <c:pt idx="1445">
                  <c:v>60.132410000000213</c:v>
                </c:pt>
                <c:pt idx="1446">
                  <c:v>60.162090000000013</c:v>
                </c:pt>
                <c:pt idx="1447">
                  <c:v>60.191150000000263</c:v>
                </c:pt>
                <c:pt idx="1448">
                  <c:v>60.219540000000002</c:v>
                </c:pt>
                <c:pt idx="1449">
                  <c:v>60.247669999999999</c:v>
                </c:pt>
                <c:pt idx="1450">
                  <c:v>60.275190000000563</c:v>
                </c:pt>
                <c:pt idx="1451">
                  <c:v>60.30245</c:v>
                </c:pt>
                <c:pt idx="1452">
                  <c:v>60.329110000000163</c:v>
                </c:pt>
                <c:pt idx="1453">
                  <c:v>60.355110000000003</c:v>
                </c:pt>
                <c:pt idx="1454">
                  <c:v>60.380900000000004</c:v>
                </c:pt>
                <c:pt idx="1455">
                  <c:v>60.406280000000002</c:v>
                </c:pt>
                <c:pt idx="1456">
                  <c:v>60.430910000000011</c:v>
                </c:pt>
                <c:pt idx="1457">
                  <c:v>60.455300000000001</c:v>
                </c:pt>
                <c:pt idx="1458">
                  <c:v>60.479180000000007</c:v>
                </c:pt>
                <c:pt idx="1459">
                  <c:v>60.502890000000001</c:v>
                </c:pt>
                <c:pt idx="1460">
                  <c:v>60.525970000000363</c:v>
                </c:pt>
                <c:pt idx="1461">
                  <c:v>60.548970000000011</c:v>
                </c:pt>
                <c:pt idx="1462">
                  <c:v>60.571249999999999</c:v>
                </c:pt>
                <c:pt idx="1463">
                  <c:v>60.593640000000008</c:v>
                </c:pt>
                <c:pt idx="1464">
                  <c:v>60.615880000000004</c:v>
                </c:pt>
                <c:pt idx="1465">
                  <c:v>60.638350000000663</c:v>
                </c:pt>
                <c:pt idx="1466">
                  <c:v>60.660570000000163</c:v>
                </c:pt>
                <c:pt idx="1467">
                  <c:v>60.683060000000005</c:v>
                </c:pt>
                <c:pt idx="1468">
                  <c:v>60.70608</c:v>
                </c:pt>
                <c:pt idx="1469">
                  <c:v>60.728910000001264</c:v>
                </c:pt>
                <c:pt idx="1470">
                  <c:v>60.752470000000002</c:v>
                </c:pt>
                <c:pt idx="1471">
                  <c:v>60.775910000000863</c:v>
                </c:pt>
                <c:pt idx="1472">
                  <c:v>60.799870000000013</c:v>
                </c:pt>
                <c:pt idx="1473">
                  <c:v>60.824089999999998</c:v>
                </c:pt>
                <c:pt idx="1474">
                  <c:v>60.848120000000002</c:v>
                </c:pt>
                <c:pt idx="1475">
                  <c:v>60.872340000000008</c:v>
                </c:pt>
                <c:pt idx="1476">
                  <c:v>60.897030000000001</c:v>
                </c:pt>
                <c:pt idx="1477">
                  <c:v>60.921130000000012</c:v>
                </c:pt>
                <c:pt idx="1478">
                  <c:v>60.945360000000008</c:v>
                </c:pt>
                <c:pt idx="1479">
                  <c:v>60.969390000000011</c:v>
                </c:pt>
                <c:pt idx="1480">
                  <c:v>60.993000000000002</c:v>
                </c:pt>
                <c:pt idx="1481">
                  <c:v>61.016120000000001</c:v>
                </c:pt>
                <c:pt idx="1482">
                  <c:v>61.038320000000013</c:v>
                </c:pt>
                <c:pt idx="1483">
                  <c:v>61.059839999999994</c:v>
                </c:pt>
                <c:pt idx="1484">
                  <c:v>61.080210000000001</c:v>
                </c:pt>
                <c:pt idx="1485">
                  <c:v>61.099740000000011</c:v>
                </c:pt>
                <c:pt idx="1486">
                  <c:v>61.117859999999993</c:v>
                </c:pt>
                <c:pt idx="1487">
                  <c:v>61.134700000000002</c:v>
                </c:pt>
                <c:pt idx="1488">
                  <c:v>61.149900000000002</c:v>
                </c:pt>
                <c:pt idx="1489">
                  <c:v>61.163710000000513</c:v>
                </c:pt>
                <c:pt idx="1490">
                  <c:v>61.17586</c:v>
                </c:pt>
                <c:pt idx="1491">
                  <c:v>61.186260000000004</c:v>
                </c:pt>
                <c:pt idx="1492">
                  <c:v>61.195130000001257</c:v>
                </c:pt>
                <c:pt idx="1493">
                  <c:v>61.202340000000063</c:v>
                </c:pt>
                <c:pt idx="1494">
                  <c:v>61.208080000000002</c:v>
                </c:pt>
                <c:pt idx="1495">
                  <c:v>61.212390000000013</c:v>
                </c:pt>
                <c:pt idx="1496">
                  <c:v>61.215360000000011</c:v>
                </c:pt>
                <c:pt idx="1497">
                  <c:v>61.21716</c:v>
                </c:pt>
                <c:pt idx="1498">
                  <c:v>61.21799</c:v>
                </c:pt>
                <c:pt idx="1499">
                  <c:v>61.21799</c:v>
                </c:pt>
                <c:pt idx="1500">
                  <c:v>61.217380000000006</c:v>
                </c:pt>
                <c:pt idx="1501">
                  <c:v>61.216280000000005</c:v>
                </c:pt>
                <c:pt idx="1502">
                  <c:v>61.21508</c:v>
                </c:pt>
                <c:pt idx="1503">
                  <c:v>61.21387</c:v>
                </c:pt>
                <c:pt idx="1504">
                  <c:v>61.212650000000011</c:v>
                </c:pt>
                <c:pt idx="1505">
                  <c:v>61.211449999999999</c:v>
                </c:pt>
                <c:pt idx="1506">
                  <c:v>61.210560000000001</c:v>
                </c:pt>
                <c:pt idx="1507">
                  <c:v>61.209950000000013</c:v>
                </c:pt>
                <c:pt idx="1508">
                  <c:v>61.209830000000011</c:v>
                </c:pt>
                <c:pt idx="1509">
                  <c:v>61.209980000000002</c:v>
                </c:pt>
                <c:pt idx="1510">
                  <c:v>61.21058</c:v>
                </c:pt>
                <c:pt idx="1511">
                  <c:v>61.211590000000001</c:v>
                </c:pt>
                <c:pt idx="1512">
                  <c:v>61.212790000000012</c:v>
                </c:pt>
                <c:pt idx="1513">
                  <c:v>61.214310000000012</c:v>
                </c:pt>
                <c:pt idx="1514">
                  <c:v>61.216130000000113</c:v>
                </c:pt>
                <c:pt idx="1515">
                  <c:v>61.217940000000006</c:v>
                </c:pt>
                <c:pt idx="1516">
                  <c:v>61.21969</c:v>
                </c:pt>
                <c:pt idx="1517">
                  <c:v>61.220890000000011</c:v>
                </c:pt>
                <c:pt idx="1518">
                  <c:v>61.22196000000001</c:v>
                </c:pt>
                <c:pt idx="1519">
                  <c:v>61.222530000001264</c:v>
                </c:pt>
                <c:pt idx="1520">
                  <c:v>61.222530000001264</c:v>
                </c:pt>
                <c:pt idx="1521">
                  <c:v>61.221730000000363</c:v>
                </c:pt>
                <c:pt idx="1522">
                  <c:v>61.220190000000613</c:v>
                </c:pt>
                <c:pt idx="1523">
                  <c:v>61.217840000000002</c:v>
                </c:pt>
                <c:pt idx="1524">
                  <c:v>61.21452</c:v>
                </c:pt>
                <c:pt idx="1525">
                  <c:v>61.210100000000011</c:v>
                </c:pt>
                <c:pt idx="1526">
                  <c:v>61.204550000000012</c:v>
                </c:pt>
                <c:pt idx="1527">
                  <c:v>61.197930000000063</c:v>
                </c:pt>
                <c:pt idx="1528">
                  <c:v>61.190220000000011</c:v>
                </c:pt>
                <c:pt idx="1529">
                  <c:v>61.18141</c:v>
                </c:pt>
                <c:pt idx="1530">
                  <c:v>61.171570000000003</c:v>
                </c:pt>
                <c:pt idx="1531">
                  <c:v>61.160700000000013</c:v>
                </c:pt>
                <c:pt idx="1532">
                  <c:v>61.148870000000002</c:v>
                </c:pt>
                <c:pt idx="1533">
                  <c:v>61.136340000000011</c:v>
                </c:pt>
                <c:pt idx="1534">
                  <c:v>61.122950000000849</c:v>
                </c:pt>
                <c:pt idx="1535">
                  <c:v>61.108990000000013</c:v>
                </c:pt>
                <c:pt idx="1536">
                  <c:v>61.09442</c:v>
                </c:pt>
                <c:pt idx="1537">
                  <c:v>61.079390000000011</c:v>
                </c:pt>
                <c:pt idx="1538">
                  <c:v>61.063650000000003</c:v>
                </c:pt>
                <c:pt idx="1539">
                  <c:v>61.04759</c:v>
                </c:pt>
                <c:pt idx="1540">
                  <c:v>61.03107</c:v>
                </c:pt>
                <c:pt idx="1541">
                  <c:v>61.014249999999997</c:v>
                </c:pt>
                <c:pt idx="1542">
                  <c:v>60.996840000000006</c:v>
                </c:pt>
                <c:pt idx="1543">
                  <c:v>60.979079999999996</c:v>
                </c:pt>
                <c:pt idx="1544">
                  <c:v>60.961060000000003</c:v>
                </c:pt>
                <c:pt idx="1545">
                  <c:v>60.942340000000002</c:v>
                </c:pt>
                <c:pt idx="1546">
                  <c:v>60.923310000000313</c:v>
                </c:pt>
                <c:pt idx="1547">
                  <c:v>60.903989999999993</c:v>
                </c:pt>
                <c:pt idx="1548">
                  <c:v>60.884089999999944</c:v>
                </c:pt>
                <c:pt idx="1549">
                  <c:v>60.863550000000011</c:v>
                </c:pt>
                <c:pt idx="1550">
                  <c:v>60.842550000000003</c:v>
                </c:pt>
                <c:pt idx="1551">
                  <c:v>60.821290000000005</c:v>
                </c:pt>
                <c:pt idx="1552">
                  <c:v>60.799480000000003</c:v>
                </c:pt>
                <c:pt idx="1553">
                  <c:v>60.777030000000003</c:v>
                </c:pt>
                <c:pt idx="1554">
                  <c:v>60.754429999999999</c:v>
                </c:pt>
                <c:pt idx="1555">
                  <c:v>60.731430000000003</c:v>
                </c:pt>
                <c:pt idx="1556">
                  <c:v>60.708200000000012</c:v>
                </c:pt>
                <c:pt idx="1557">
                  <c:v>60.684679999999993</c:v>
                </c:pt>
                <c:pt idx="1558">
                  <c:v>60.660950000000113</c:v>
                </c:pt>
                <c:pt idx="1559">
                  <c:v>60.63747</c:v>
                </c:pt>
                <c:pt idx="1560">
                  <c:v>60.613250000000001</c:v>
                </c:pt>
                <c:pt idx="1561">
                  <c:v>60.589180000000006</c:v>
                </c:pt>
                <c:pt idx="1562">
                  <c:v>60.565090000000012</c:v>
                </c:pt>
                <c:pt idx="1563">
                  <c:v>60.541040000000002</c:v>
                </c:pt>
                <c:pt idx="1564">
                  <c:v>60.517390000000006</c:v>
                </c:pt>
                <c:pt idx="1565">
                  <c:v>60.493870000000001</c:v>
                </c:pt>
                <c:pt idx="1566">
                  <c:v>60.470410000000001</c:v>
                </c:pt>
                <c:pt idx="1567">
                  <c:v>60.446800000000003</c:v>
                </c:pt>
                <c:pt idx="1568">
                  <c:v>60.42316000000001</c:v>
                </c:pt>
                <c:pt idx="1569">
                  <c:v>60.399740000000001</c:v>
                </c:pt>
                <c:pt idx="1570">
                  <c:v>60.376110000000011</c:v>
                </c:pt>
                <c:pt idx="1571">
                  <c:v>60.352499999999999</c:v>
                </c:pt>
                <c:pt idx="1572">
                  <c:v>60.328670000000002</c:v>
                </c:pt>
                <c:pt idx="1573">
                  <c:v>60.304409999999997</c:v>
                </c:pt>
                <c:pt idx="1574">
                  <c:v>60.280080000000005</c:v>
                </c:pt>
                <c:pt idx="1575">
                  <c:v>60.255320000000012</c:v>
                </c:pt>
                <c:pt idx="1576">
                  <c:v>60.230120000000063</c:v>
                </c:pt>
                <c:pt idx="1577">
                  <c:v>60.204720000000009</c:v>
                </c:pt>
                <c:pt idx="1578">
                  <c:v>60.178830000000012</c:v>
                </c:pt>
                <c:pt idx="1579">
                  <c:v>60.152150000000013</c:v>
                </c:pt>
                <c:pt idx="1580">
                  <c:v>60.125220000000013</c:v>
                </c:pt>
                <c:pt idx="1581">
                  <c:v>60.097680000000004</c:v>
                </c:pt>
                <c:pt idx="1582">
                  <c:v>60.069500000000012</c:v>
                </c:pt>
                <c:pt idx="1583">
                  <c:v>60.040469999999999</c:v>
                </c:pt>
                <c:pt idx="1584">
                  <c:v>60.011220000000002</c:v>
                </c:pt>
                <c:pt idx="1585">
                  <c:v>59.981539999999995</c:v>
                </c:pt>
                <c:pt idx="1586">
                  <c:v>59.951269999999994</c:v>
                </c:pt>
                <c:pt idx="1587">
                  <c:v>59.920580000000001</c:v>
                </c:pt>
                <c:pt idx="1588">
                  <c:v>59.889679999999998</c:v>
                </c:pt>
                <c:pt idx="1589">
                  <c:v>59.858170000000001</c:v>
                </c:pt>
                <c:pt idx="1590">
                  <c:v>59.826930000000011</c:v>
                </c:pt>
                <c:pt idx="1591">
                  <c:v>59.795440000000013</c:v>
                </c:pt>
                <c:pt idx="1592">
                  <c:v>59.763950000000413</c:v>
                </c:pt>
                <c:pt idx="1593">
                  <c:v>59.732700000000413</c:v>
                </c:pt>
                <c:pt idx="1594">
                  <c:v>59.701210000000003</c:v>
                </c:pt>
                <c:pt idx="1595">
                  <c:v>59.669720000000012</c:v>
                </c:pt>
                <c:pt idx="1596">
                  <c:v>59.638920000000013</c:v>
                </c:pt>
                <c:pt idx="1597">
                  <c:v>59.608040000000003</c:v>
                </c:pt>
                <c:pt idx="1598">
                  <c:v>59.57752</c:v>
                </c:pt>
                <c:pt idx="1599">
                  <c:v>59.547230000000006</c:v>
                </c:pt>
                <c:pt idx="1600">
                  <c:v>59.516960000000005</c:v>
                </c:pt>
                <c:pt idx="1601">
                  <c:v>59.487289999999994</c:v>
                </c:pt>
                <c:pt idx="1602">
                  <c:v>59.458079999999995</c:v>
                </c:pt>
                <c:pt idx="1603">
                  <c:v>61.339999999999996</c:v>
                </c:pt>
                <c:pt idx="1604">
                  <c:v>61.1</c:v>
                </c:pt>
                <c:pt idx="1605">
                  <c:v>61.339999999999996</c:v>
                </c:pt>
                <c:pt idx="1606">
                  <c:v>61.339999999999996</c:v>
                </c:pt>
                <c:pt idx="1607">
                  <c:v>61.339999999999996</c:v>
                </c:pt>
                <c:pt idx="1608">
                  <c:v>61.339999999999996</c:v>
                </c:pt>
                <c:pt idx="1609">
                  <c:v>61.339999999999996</c:v>
                </c:pt>
                <c:pt idx="1610">
                  <c:v>61.339999999999996</c:v>
                </c:pt>
                <c:pt idx="1611">
                  <c:v>61.339999999999996</c:v>
                </c:pt>
                <c:pt idx="1612">
                  <c:v>61.339999999999996</c:v>
                </c:pt>
                <c:pt idx="1613">
                  <c:v>61.1</c:v>
                </c:pt>
                <c:pt idx="1614">
                  <c:v>61.1</c:v>
                </c:pt>
                <c:pt idx="1615">
                  <c:v>61.339999999999996</c:v>
                </c:pt>
                <c:pt idx="1616">
                  <c:v>61.1</c:v>
                </c:pt>
                <c:pt idx="1617">
                  <c:v>61.1</c:v>
                </c:pt>
                <c:pt idx="1618">
                  <c:v>61.1</c:v>
                </c:pt>
                <c:pt idx="1619">
                  <c:v>61.339999999999996</c:v>
                </c:pt>
                <c:pt idx="1620">
                  <c:v>60.86</c:v>
                </c:pt>
                <c:pt idx="1621">
                  <c:v>60.86</c:v>
                </c:pt>
                <c:pt idx="1622">
                  <c:v>61.1</c:v>
                </c:pt>
                <c:pt idx="1623">
                  <c:v>60.86</c:v>
                </c:pt>
                <c:pt idx="1624">
                  <c:v>60.86</c:v>
                </c:pt>
                <c:pt idx="1625">
                  <c:v>60.86</c:v>
                </c:pt>
                <c:pt idx="1626">
                  <c:v>60.86</c:v>
                </c:pt>
                <c:pt idx="1627">
                  <c:v>60.86</c:v>
                </c:pt>
                <c:pt idx="1628">
                  <c:v>60.86</c:v>
                </c:pt>
                <c:pt idx="1629">
                  <c:v>60.86</c:v>
                </c:pt>
                <c:pt idx="1630">
                  <c:v>61.1</c:v>
                </c:pt>
                <c:pt idx="1631">
                  <c:v>60.86</c:v>
                </c:pt>
                <c:pt idx="1632">
                  <c:v>60.379999999999995</c:v>
                </c:pt>
                <c:pt idx="1633">
                  <c:v>60.86</c:v>
                </c:pt>
                <c:pt idx="1634">
                  <c:v>60.86</c:v>
                </c:pt>
                <c:pt idx="1635">
                  <c:v>60.86</c:v>
                </c:pt>
                <c:pt idx="1636">
                  <c:v>60.86</c:v>
                </c:pt>
                <c:pt idx="1637">
                  <c:v>60.379999999999995</c:v>
                </c:pt>
                <c:pt idx="1638">
                  <c:v>60.379999999999995</c:v>
                </c:pt>
                <c:pt idx="1639">
                  <c:v>60.14</c:v>
                </c:pt>
                <c:pt idx="1640">
                  <c:v>60.86</c:v>
                </c:pt>
                <c:pt idx="1641">
                  <c:v>60.379999999999995</c:v>
                </c:pt>
                <c:pt idx="1642">
                  <c:v>60.379999999999995</c:v>
                </c:pt>
                <c:pt idx="1643">
                  <c:v>60.379999999999995</c:v>
                </c:pt>
                <c:pt idx="1644">
                  <c:v>60.379999999999995</c:v>
                </c:pt>
                <c:pt idx="1645">
                  <c:v>60.86</c:v>
                </c:pt>
                <c:pt idx="1646">
                  <c:v>60.379999999999995</c:v>
                </c:pt>
                <c:pt idx="1647">
                  <c:v>60.14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955392"/>
        <c:axId val="96460800"/>
      </c:scatterChart>
      <c:valAx>
        <c:axId val="94955392"/>
        <c:scaling>
          <c:orientation val="minMax"/>
          <c:max val="160"/>
          <c:min val="-4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ＭＳ Ｐゴシック"/>
                    <a:ea typeface="ＭＳ Ｐゴシック"/>
                    <a:cs typeface="ＭＳ Ｐゴシック"/>
                  </a:defRPr>
                </a:pPr>
                <a:r>
                  <a:rPr lang="en-US"/>
                  <a:t>Time(ms)</a:t>
                </a:r>
              </a:p>
            </c:rich>
          </c:tx>
          <c:layout>
            <c:manualLayout>
              <c:xMode val="edge"/>
              <c:yMode val="edge"/>
              <c:x val="0.48831168831169608"/>
              <c:y val="0.8879837067209777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en-US"/>
          </a:p>
        </c:txPr>
        <c:crossAx val="96460800"/>
        <c:crosses val="autoZero"/>
        <c:crossBetween val="midCat"/>
        <c:majorUnit val="40"/>
      </c:valAx>
      <c:valAx>
        <c:axId val="96460800"/>
        <c:scaling>
          <c:orientation val="minMax"/>
          <c:min val="-2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ＭＳ Ｐゴシック"/>
                    <a:ea typeface="ＭＳ Ｐゴシック"/>
                    <a:cs typeface="ＭＳ Ｐゴシック"/>
                  </a:defRPr>
                </a:pPr>
                <a:r>
                  <a:rPr lang="en-US" dirty="0"/>
                  <a:t>Displacement(mm)</a:t>
                </a:r>
              </a:p>
            </c:rich>
          </c:tx>
          <c:layout>
            <c:manualLayout>
              <c:xMode val="edge"/>
              <c:yMode val="edge"/>
              <c:x val="1.0578389723299204E-2"/>
              <c:y val="0.2177031800325979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ＭＳ Ｐゴシック"/>
                <a:ea typeface="ＭＳ Ｐゴシック"/>
                <a:cs typeface="ＭＳ Ｐゴシック"/>
              </a:defRPr>
            </a:pPr>
            <a:endParaRPr lang="en-US"/>
          </a:p>
        </c:txPr>
        <c:crossAx val="94955392"/>
        <c:crosses val="autoZero"/>
        <c:crossBetween val="midCat"/>
        <c:majorUnit val="20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'V500'!$A$2:$A$163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9.9952800000000744E-2</c:v>
                </c:pt>
                <c:pt idx="2">
                  <c:v>0.19996900000000359</c:v>
                </c:pt>
                <c:pt idx="3">
                  <c:v>0.29992800000000824</c:v>
                </c:pt>
                <c:pt idx="4">
                  <c:v>0.3999840000000125</c:v>
                </c:pt>
                <c:pt idx="5">
                  <c:v>0.49999700000000002</c:v>
                </c:pt>
                <c:pt idx="6">
                  <c:v>0.59995100000000001</c:v>
                </c:pt>
                <c:pt idx="7">
                  <c:v>0.69993899999999998</c:v>
                </c:pt>
                <c:pt idx="8">
                  <c:v>0.79996600000000007</c:v>
                </c:pt>
                <c:pt idx="9">
                  <c:v>0.89998100000000003</c:v>
                </c:pt>
                <c:pt idx="10">
                  <c:v>0.99998599999999949</c:v>
                </c:pt>
                <c:pt idx="11">
                  <c:v>1.0999299999999694</c:v>
                </c:pt>
                <c:pt idx="12">
                  <c:v>1.19997</c:v>
                </c:pt>
                <c:pt idx="13">
                  <c:v>1.2999899999999998</c:v>
                </c:pt>
                <c:pt idx="14">
                  <c:v>1.3999899999999998</c:v>
                </c:pt>
                <c:pt idx="15">
                  <c:v>1.4999299999999576</c:v>
                </c:pt>
                <c:pt idx="16">
                  <c:v>1.5999399999999748</c:v>
                </c:pt>
                <c:pt idx="17">
                  <c:v>1.6999599999999999</c:v>
                </c:pt>
                <c:pt idx="18">
                  <c:v>1.7999899999999998</c:v>
                </c:pt>
                <c:pt idx="19">
                  <c:v>1.89994</c:v>
                </c:pt>
                <c:pt idx="20">
                  <c:v>1.9999699999999998</c:v>
                </c:pt>
                <c:pt idx="21">
                  <c:v>2.0999499999999967</c:v>
                </c:pt>
                <c:pt idx="22">
                  <c:v>2.1999599999999977</c:v>
                </c:pt>
                <c:pt idx="23">
                  <c:v>2.2999299999999998</c:v>
                </c:pt>
                <c:pt idx="24">
                  <c:v>2.3999399999999977</c:v>
                </c:pt>
                <c:pt idx="25">
                  <c:v>2.4999699999999967</c:v>
                </c:pt>
                <c:pt idx="26">
                  <c:v>2.59998</c:v>
                </c:pt>
                <c:pt idx="27">
                  <c:v>2.6999300000000002</c:v>
                </c:pt>
                <c:pt idx="28">
                  <c:v>2.7999300000000011</c:v>
                </c:pt>
                <c:pt idx="29">
                  <c:v>2.8999799999999967</c:v>
                </c:pt>
                <c:pt idx="30">
                  <c:v>2.9999599999999567</c:v>
                </c:pt>
                <c:pt idx="31">
                  <c:v>3.0999700000000003</c:v>
                </c:pt>
                <c:pt idx="32">
                  <c:v>3.1999199999999997</c:v>
                </c:pt>
                <c:pt idx="33">
                  <c:v>3.2999800000000001</c:v>
                </c:pt>
                <c:pt idx="34">
                  <c:v>3.3999799999999967</c:v>
                </c:pt>
                <c:pt idx="35">
                  <c:v>3.5000000000000004</c:v>
                </c:pt>
                <c:pt idx="36">
                  <c:v>3.5999399999999997</c:v>
                </c:pt>
                <c:pt idx="37">
                  <c:v>3.6999299999999997</c:v>
                </c:pt>
                <c:pt idx="38">
                  <c:v>3.7999800000000001</c:v>
                </c:pt>
                <c:pt idx="39">
                  <c:v>3.8999899999999967</c:v>
                </c:pt>
                <c:pt idx="40">
                  <c:v>3.9999599999999567</c:v>
                </c:pt>
                <c:pt idx="41">
                  <c:v>4.0999699999999999</c:v>
                </c:pt>
                <c:pt idx="42">
                  <c:v>4.1999699999999995</c:v>
                </c:pt>
                <c:pt idx="43">
                  <c:v>4.2999799999999997</c:v>
                </c:pt>
                <c:pt idx="44">
                  <c:v>4.3999799999999976</c:v>
                </c:pt>
                <c:pt idx="45">
                  <c:v>4.49993</c:v>
                </c:pt>
                <c:pt idx="46">
                  <c:v>4.5999400000000001</c:v>
                </c:pt>
                <c:pt idx="47">
                  <c:v>4.6999399999999945</c:v>
                </c:pt>
                <c:pt idx="48">
                  <c:v>4.7999700000000001</c:v>
                </c:pt>
                <c:pt idx="49">
                  <c:v>4.89994</c:v>
                </c:pt>
                <c:pt idx="50">
                  <c:v>4.9999799999999999</c:v>
                </c:pt>
                <c:pt idx="51">
                  <c:v>5.09999</c:v>
                </c:pt>
                <c:pt idx="52">
                  <c:v>5.1999299999999975</c:v>
                </c:pt>
                <c:pt idx="53">
                  <c:v>5.2999900000000002</c:v>
                </c:pt>
                <c:pt idx="54">
                  <c:v>5.3999299999999995</c:v>
                </c:pt>
                <c:pt idx="55">
                  <c:v>5.4999899999999995</c:v>
                </c:pt>
                <c:pt idx="56">
                  <c:v>5.5999400000000001</c:v>
                </c:pt>
                <c:pt idx="57">
                  <c:v>5.6999399999999945</c:v>
                </c:pt>
                <c:pt idx="58">
                  <c:v>5.7999900000000002</c:v>
                </c:pt>
                <c:pt idx="59">
                  <c:v>5.8999899999999945</c:v>
                </c:pt>
                <c:pt idx="60">
                  <c:v>5.99993</c:v>
                </c:pt>
                <c:pt idx="61">
                  <c:v>6.0999799999999995</c:v>
                </c:pt>
                <c:pt idx="62">
                  <c:v>6.1999599999999955</c:v>
                </c:pt>
                <c:pt idx="63">
                  <c:v>6.2999799999999997</c:v>
                </c:pt>
                <c:pt idx="64">
                  <c:v>6.3999500000000005</c:v>
                </c:pt>
                <c:pt idx="65">
                  <c:v>6.4999199999999995</c:v>
                </c:pt>
                <c:pt idx="66">
                  <c:v>6.599969999999999</c:v>
                </c:pt>
                <c:pt idx="67">
                  <c:v>6.6999899999999855</c:v>
                </c:pt>
                <c:pt idx="68">
                  <c:v>6.7999700000000001</c:v>
                </c:pt>
                <c:pt idx="69">
                  <c:v>6.8999500000000005</c:v>
                </c:pt>
                <c:pt idx="70">
                  <c:v>6.99993</c:v>
                </c:pt>
                <c:pt idx="71">
                  <c:v>7.0999300000000005</c:v>
                </c:pt>
                <c:pt idx="72">
                  <c:v>7.1999199999999846</c:v>
                </c:pt>
                <c:pt idx="73">
                  <c:v>7.2999599999999996</c:v>
                </c:pt>
                <c:pt idx="74">
                  <c:v>7.3999799999999976</c:v>
                </c:pt>
                <c:pt idx="75">
                  <c:v>7.4999700000000002</c:v>
                </c:pt>
                <c:pt idx="76">
                  <c:v>7.5999300000000005</c:v>
                </c:pt>
                <c:pt idx="77">
                  <c:v>7.6999699999999995</c:v>
                </c:pt>
                <c:pt idx="78">
                  <c:v>7.7999399999999985</c:v>
                </c:pt>
                <c:pt idx="79">
                  <c:v>7.8999299999999995</c:v>
                </c:pt>
                <c:pt idx="80">
                  <c:v>7.9999200000000004</c:v>
                </c:pt>
                <c:pt idx="81">
                  <c:v>8.0999200000000009</c:v>
                </c:pt>
                <c:pt idx="82">
                  <c:v>8.1999199999999988</c:v>
                </c:pt>
                <c:pt idx="83">
                  <c:v>8.2999700000000001</c:v>
                </c:pt>
                <c:pt idx="84">
                  <c:v>8.3999600000000001</c:v>
                </c:pt>
                <c:pt idx="85">
                  <c:v>8.4999600000000015</c:v>
                </c:pt>
                <c:pt idx="86">
                  <c:v>8.5999500000000015</c:v>
                </c:pt>
                <c:pt idx="87">
                  <c:v>8.6999900000000014</c:v>
                </c:pt>
                <c:pt idx="88">
                  <c:v>8.7999299999999998</c:v>
                </c:pt>
                <c:pt idx="89">
                  <c:v>8.9</c:v>
                </c:pt>
                <c:pt idx="90">
                  <c:v>8.9999800000000008</c:v>
                </c:pt>
                <c:pt idx="91">
                  <c:v>9.0999700000000008</c:v>
                </c:pt>
                <c:pt idx="92">
                  <c:v>9.1999400000000016</c:v>
                </c:pt>
                <c:pt idx="93">
                  <c:v>9.2999600000000004</c:v>
                </c:pt>
                <c:pt idx="94">
                  <c:v>9.3999700000000015</c:v>
                </c:pt>
                <c:pt idx="95">
                  <c:v>9.5</c:v>
                </c:pt>
                <c:pt idx="96">
                  <c:v>9.59999</c:v>
                </c:pt>
                <c:pt idx="97">
                  <c:v>9.6999600000000008</c:v>
                </c:pt>
                <c:pt idx="98">
                  <c:v>9.7999500000000008</c:v>
                </c:pt>
                <c:pt idx="99">
                  <c:v>9.8999400000000026</c:v>
                </c:pt>
                <c:pt idx="100">
                  <c:v>9.9999600000000015</c:v>
                </c:pt>
                <c:pt idx="101">
                  <c:v>10.0999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10.399900000000002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10.799900000000001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11.399900000000002</c:v>
                </c:pt>
                <c:pt idx="115">
                  <c:v>11.4999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12.5999</c:v>
                </c:pt>
                <c:pt idx="127">
                  <c:v>12.7</c:v>
                </c:pt>
                <c:pt idx="128">
                  <c:v>12.799900000000001</c:v>
                </c:pt>
                <c:pt idx="129">
                  <c:v>12.9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13.3</c:v>
                </c:pt>
                <c:pt idx="134">
                  <c:v>13.399900000000002</c:v>
                </c:pt>
                <c:pt idx="135">
                  <c:v>13.5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14.400000000000002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15.6999</c:v>
                </c:pt>
                <c:pt idx="158">
                  <c:v>15.8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16.010099999999987</c:v>
                </c:pt>
              </c:numCache>
            </c:numRef>
          </c:xVal>
          <c:yVal>
            <c:numRef>
              <c:f>'V500'!$B$2:$B$163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4.2644299999999955</c:v>
                </c:pt>
                <c:pt idx="2">
                  <c:v>7.4496100000000034</c:v>
                </c:pt>
                <c:pt idx="3">
                  <c:v>10.701099999999999</c:v>
                </c:pt>
                <c:pt idx="4">
                  <c:v>13.339700000000002</c:v>
                </c:pt>
                <c:pt idx="5">
                  <c:v>16.407499999999889</c:v>
                </c:pt>
                <c:pt idx="6">
                  <c:v>19.214700000000001</c:v>
                </c:pt>
                <c:pt idx="7">
                  <c:v>22.032799999999789</c:v>
                </c:pt>
                <c:pt idx="8">
                  <c:v>24.6752</c:v>
                </c:pt>
                <c:pt idx="9">
                  <c:v>26.499899999999986</c:v>
                </c:pt>
                <c:pt idx="10">
                  <c:v>29.0533</c:v>
                </c:pt>
                <c:pt idx="11">
                  <c:v>31.085899999999889</c:v>
                </c:pt>
                <c:pt idx="12">
                  <c:v>32.947099999999999</c:v>
                </c:pt>
                <c:pt idx="13">
                  <c:v>34.641300000000001</c:v>
                </c:pt>
                <c:pt idx="14">
                  <c:v>36.198300000001019</c:v>
                </c:pt>
                <c:pt idx="15">
                  <c:v>37.523200000000003</c:v>
                </c:pt>
                <c:pt idx="16">
                  <c:v>38.730600000000003</c:v>
                </c:pt>
                <c:pt idx="17">
                  <c:v>39.770500000000013</c:v>
                </c:pt>
                <c:pt idx="18">
                  <c:v>40.745000000000012</c:v>
                </c:pt>
                <c:pt idx="19">
                  <c:v>41.550200000000004</c:v>
                </c:pt>
                <c:pt idx="20">
                  <c:v>42.149500000000003</c:v>
                </c:pt>
                <c:pt idx="21">
                  <c:v>42.5974</c:v>
                </c:pt>
                <c:pt idx="22">
                  <c:v>42.874400000000001</c:v>
                </c:pt>
                <c:pt idx="23">
                  <c:v>42.997400000000006</c:v>
                </c:pt>
                <c:pt idx="24">
                  <c:v>42.988700000000001</c:v>
                </c:pt>
                <c:pt idx="25">
                  <c:v>42.850599999999993</c:v>
                </c:pt>
                <c:pt idx="26">
                  <c:v>42.596100000000163</c:v>
                </c:pt>
                <c:pt idx="27">
                  <c:v>42.210500000000003</c:v>
                </c:pt>
                <c:pt idx="28">
                  <c:v>41.688800000000001</c:v>
                </c:pt>
                <c:pt idx="29">
                  <c:v>41.048300000000012</c:v>
                </c:pt>
                <c:pt idx="30">
                  <c:v>40.303699999999992</c:v>
                </c:pt>
                <c:pt idx="31">
                  <c:v>39.475500000000011</c:v>
                </c:pt>
                <c:pt idx="32">
                  <c:v>38.565800000000003</c:v>
                </c:pt>
                <c:pt idx="33">
                  <c:v>37.589200000000005</c:v>
                </c:pt>
                <c:pt idx="34">
                  <c:v>36.568400000000011</c:v>
                </c:pt>
                <c:pt idx="35">
                  <c:v>35.49</c:v>
                </c:pt>
                <c:pt idx="36">
                  <c:v>34.381499999999996</c:v>
                </c:pt>
                <c:pt idx="37">
                  <c:v>33.270200000000003</c:v>
                </c:pt>
                <c:pt idx="38">
                  <c:v>32.162200000000013</c:v>
                </c:pt>
                <c:pt idx="39">
                  <c:v>31.080100000000002</c:v>
                </c:pt>
                <c:pt idx="40">
                  <c:v>30.046900000000001</c:v>
                </c:pt>
                <c:pt idx="41">
                  <c:v>29.082299999999474</c:v>
                </c:pt>
                <c:pt idx="42">
                  <c:v>28.182100000000002</c:v>
                </c:pt>
                <c:pt idx="43">
                  <c:v>27.389699999999689</c:v>
                </c:pt>
                <c:pt idx="44">
                  <c:v>26.708499999999589</c:v>
                </c:pt>
                <c:pt idx="45">
                  <c:v>26.160999999999987</c:v>
                </c:pt>
                <c:pt idx="46">
                  <c:v>25.749300000000002</c:v>
                </c:pt>
                <c:pt idx="47">
                  <c:v>25.478599999999489</c:v>
                </c:pt>
                <c:pt idx="48">
                  <c:v>25.349</c:v>
                </c:pt>
                <c:pt idx="49">
                  <c:v>25.362399999999589</c:v>
                </c:pt>
                <c:pt idx="50">
                  <c:v>25.514700000000001</c:v>
                </c:pt>
                <c:pt idx="51">
                  <c:v>25.807000000000031</c:v>
                </c:pt>
                <c:pt idx="52">
                  <c:v>26.222399999999499</c:v>
                </c:pt>
                <c:pt idx="53">
                  <c:v>26.741299999999889</c:v>
                </c:pt>
                <c:pt idx="54">
                  <c:v>27.345499999999689</c:v>
                </c:pt>
                <c:pt idx="55">
                  <c:v>28.027999999999999</c:v>
                </c:pt>
                <c:pt idx="56">
                  <c:v>28.768999999999789</c:v>
                </c:pt>
                <c:pt idx="57">
                  <c:v>29.538799999999789</c:v>
                </c:pt>
                <c:pt idx="58">
                  <c:v>30.311100000000035</c:v>
                </c:pt>
                <c:pt idx="59">
                  <c:v>31.064799999999789</c:v>
                </c:pt>
                <c:pt idx="60">
                  <c:v>31.795299999999589</c:v>
                </c:pt>
                <c:pt idx="61">
                  <c:v>32.487599999999993</c:v>
                </c:pt>
                <c:pt idx="62">
                  <c:v>33.152700000000003</c:v>
                </c:pt>
                <c:pt idx="63">
                  <c:v>33.7149</c:v>
                </c:pt>
                <c:pt idx="64">
                  <c:v>34.10560000000001</c:v>
                </c:pt>
                <c:pt idx="65">
                  <c:v>34.378500000000003</c:v>
                </c:pt>
                <c:pt idx="66">
                  <c:v>34.542400000000001</c:v>
                </c:pt>
                <c:pt idx="67">
                  <c:v>34.577800000000003</c:v>
                </c:pt>
                <c:pt idx="68">
                  <c:v>34.466900000000003</c:v>
                </c:pt>
                <c:pt idx="69">
                  <c:v>34.211600000000004</c:v>
                </c:pt>
                <c:pt idx="70">
                  <c:v>33.837800000000001</c:v>
                </c:pt>
                <c:pt idx="71">
                  <c:v>33.375400000000006</c:v>
                </c:pt>
                <c:pt idx="72">
                  <c:v>32.834500000000006</c:v>
                </c:pt>
                <c:pt idx="73">
                  <c:v>32.219200000000001</c:v>
                </c:pt>
                <c:pt idx="74">
                  <c:v>31.551200000000001</c:v>
                </c:pt>
                <c:pt idx="75">
                  <c:v>30.866600000000002</c:v>
                </c:pt>
                <c:pt idx="76">
                  <c:v>30.195500000000003</c:v>
                </c:pt>
                <c:pt idx="77">
                  <c:v>29.555500000000002</c:v>
                </c:pt>
                <c:pt idx="78">
                  <c:v>28.960399999999463</c:v>
                </c:pt>
                <c:pt idx="79">
                  <c:v>28.435100000000002</c:v>
                </c:pt>
                <c:pt idx="80">
                  <c:v>27.992499999999453</c:v>
                </c:pt>
                <c:pt idx="81">
                  <c:v>27.634500000000031</c:v>
                </c:pt>
                <c:pt idx="82">
                  <c:v>27.361000000000001</c:v>
                </c:pt>
                <c:pt idx="83">
                  <c:v>27.176100000000005</c:v>
                </c:pt>
                <c:pt idx="84">
                  <c:v>27.0839</c:v>
                </c:pt>
                <c:pt idx="85">
                  <c:v>27.091899999999999</c:v>
                </c:pt>
                <c:pt idx="86">
                  <c:v>27.1995</c:v>
                </c:pt>
                <c:pt idx="87">
                  <c:v>27.395900000000001</c:v>
                </c:pt>
                <c:pt idx="88">
                  <c:v>27.6706</c:v>
                </c:pt>
                <c:pt idx="89">
                  <c:v>28.017500000000005</c:v>
                </c:pt>
                <c:pt idx="90">
                  <c:v>28.426299999999689</c:v>
                </c:pt>
                <c:pt idx="91">
                  <c:v>28.882899999999989</c:v>
                </c:pt>
                <c:pt idx="92">
                  <c:v>29.3736</c:v>
                </c:pt>
                <c:pt idx="93">
                  <c:v>29.881999999999987</c:v>
                </c:pt>
                <c:pt idx="94">
                  <c:v>30.393799999999889</c:v>
                </c:pt>
                <c:pt idx="95">
                  <c:v>30.893099999999986</c:v>
                </c:pt>
                <c:pt idx="96">
                  <c:v>31.3645</c:v>
                </c:pt>
                <c:pt idx="97">
                  <c:v>31.8004</c:v>
                </c:pt>
                <c:pt idx="98">
                  <c:v>32.226000000000013</c:v>
                </c:pt>
                <c:pt idx="99">
                  <c:v>32.605300000000113</c:v>
                </c:pt>
                <c:pt idx="100">
                  <c:v>32.850999999999999</c:v>
                </c:pt>
                <c:pt idx="101">
                  <c:v>32.995900000000013</c:v>
                </c:pt>
                <c:pt idx="102">
                  <c:v>33.085600000000007</c:v>
                </c:pt>
                <c:pt idx="103">
                  <c:v>33.103400000000001</c:v>
                </c:pt>
                <c:pt idx="104">
                  <c:v>33.018000000000001</c:v>
                </c:pt>
                <c:pt idx="105">
                  <c:v>32.832700000000003</c:v>
                </c:pt>
                <c:pt idx="106">
                  <c:v>32.567900000000002</c:v>
                </c:pt>
                <c:pt idx="107">
                  <c:v>32.249600000000001</c:v>
                </c:pt>
                <c:pt idx="108">
                  <c:v>31.8872</c:v>
                </c:pt>
                <c:pt idx="109">
                  <c:v>31.477599999999889</c:v>
                </c:pt>
                <c:pt idx="110">
                  <c:v>31.033300000000001</c:v>
                </c:pt>
                <c:pt idx="111">
                  <c:v>30.582599999999417</c:v>
                </c:pt>
                <c:pt idx="112">
                  <c:v>30.1492</c:v>
                </c:pt>
                <c:pt idx="113">
                  <c:v>29.74279999999937</c:v>
                </c:pt>
                <c:pt idx="114">
                  <c:v>29.370799999999889</c:v>
                </c:pt>
                <c:pt idx="115">
                  <c:v>29.052</c:v>
                </c:pt>
                <c:pt idx="116">
                  <c:v>28.793299999999789</c:v>
                </c:pt>
                <c:pt idx="117">
                  <c:v>28.5839</c:v>
                </c:pt>
                <c:pt idx="118">
                  <c:v>28.421500000000002</c:v>
                </c:pt>
                <c:pt idx="119">
                  <c:v>28.320699999999889</c:v>
                </c:pt>
                <c:pt idx="120">
                  <c:v>28.287699999999589</c:v>
                </c:pt>
                <c:pt idx="121">
                  <c:v>28.311899999999998</c:v>
                </c:pt>
                <c:pt idx="122">
                  <c:v>28.3917</c:v>
                </c:pt>
                <c:pt idx="123">
                  <c:v>28.531700000000001</c:v>
                </c:pt>
                <c:pt idx="124">
                  <c:v>28.727200000000003</c:v>
                </c:pt>
                <c:pt idx="125">
                  <c:v>28.964299999999689</c:v>
                </c:pt>
                <c:pt idx="126">
                  <c:v>29.234000000000005</c:v>
                </c:pt>
                <c:pt idx="127">
                  <c:v>29.530999999999999</c:v>
                </c:pt>
                <c:pt idx="128">
                  <c:v>29.8459</c:v>
                </c:pt>
                <c:pt idx="129">
                  <c:v>30.167700000000004</c:v>
                </c:pt>
                <c:pt idx="130">
                  <c:v>30.487399999999589</c:v>
                </c:pt>
                <c:pt idx="131">
                  <c:v>30.7943</c:v>
                </c:pt>
                <c:pt idx="132">
                  <c:v>31.076499999999989</c:v>
                </c:pt>
                <c:pt idx="133">
                  <c:v>31.3233</c:v>
                </c:pt>
                <c:pt idx="134">
                  <c:v>31.532800000000005</c:v>
                </c:pt>
                <c:pt idx="135">
                  <c:v>31.745299999999492</c:v>
                </c:pt>
                <c:pt idx="136">
                  <c:v>31.942099999999463</c:v>
                </c:pt>
                <c:pt idx="137">
                  <c:v>32.029600000000002</c:v>
                </c:pt>
                <c:pt idx="138">
                  <c:v>32.028700000000313</c:v>
                </c:pt>
                <c:pt idx="139">
                  <c:v>32.016400000000004</c:v>
                </c:pt>
                <c:pt idx="140">
                  <c:v>31.975099999999689</c:v>
                </c:pt>
                <c:pt idx="141">
                  <c:v>31.863100000000003</c:v>
                </c:pt>
                <c:pt idx="142">
                  <c:v>31.689299999999989</c:v>
                </c:pt>
                <c:pt idx="143">
                  <c:v>31.475199999999589</c:v>
                </c:pt>
                <c:pt idx="144">
                  <c:v>31.240499999999589</c:v>
                </c:pt>
                <c:pt idx="145">
                  <c:v>30.998999999999889</c:v>
                </c:pt>
                <c:pt idx="146">
                  <c:v>30.739800000000031</c:v>
                </c:pt>
                <c:pt idx="147">
                  <c:v>30.459900000000001</c:v>
                </c:pt>
                <c:pt idx="148">
                  <c:v>30.1907</c:v>
                </c:pt>
                <c:pt idx="149">
                  <c:v>29.9559</c:v>
                </c:pt>
                <c:pt idx="150">
                  <c:v>29.748999999999889</c:v>
                </c:pt>
                <c:pt idx="151">
                  <c:v>29.564599999999889</c:v>
                </c:pt>
                <c:pt idx="152">
                  <c:v>29.419499999999989</c:v>
                </c:pt>
                <c:pt idx="153">
                  <c:v>29.312999999999999</c:v>
                </c:pt>
                <c:pt idx="154">
                  <c:v>29.217800000000135</c:v>
                </c:pt>
                <c:pt idx="155">
                  <c:v>29.1387</c:v>
                </c:pt>
                <c:pt idx="156">
                  <c:v>29.110100000000031</c:v>
                </c:pt>
                <c:pt idx="157">
                  <c:v>29.138500000000001</c:v>
                </c:pt>
                <c:pt idx="158">
                  <c:v>29.201999999999988</c:v>
                </c:pt>
                <c:pt idx="159">
                  <c:v>29.2928</c:v>
                </c:pt>
                <c:pt idx="160">
                  <c:v>29.414899999999999</c:v>
                </c:pt>
                <c:pt idx="161">
                  <c:v>29.428800000000003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>
              <a:solidFill>
                <a:srgbClr val="C00000"/>
              </a:solidFill>
              <a:prstDash val="sysDash"/>
            </a:ln>
          </c:spPr>
          <c:marker>
            <c:symbol val="none"/>
          </c:marker>
          <c:xVal>
            <c:numRef>
              <c:f>'V500'!$A$2:$A$163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9.9952800000000744E-2</c:v>
                </c:pt>
                <c:pt idx="2">
                  <c:v>0.19996900000000359</c:v>
                </c:pt>
                <c:pt idx="3">
                  <c:v>0.29992800000000824</c:v>
                </c:pt>
                <c:pt idx="4">
                  <c:v>0.3999840000000125</c:v>
                </c:pt>
                <c:pt idx="5">
                  <c:v>0.49999700000000002</c:v>
                </c:pt>
                <c:pt idx="6">
                  <c:v>0.59995100000000001</c:v>
                </c:pt>
                <c:pt idx="7">
                  <c:v>0.69993899999999998</c:v>
                </c:pt>
                <c:pt idx="8">
                  <c:v>0.79996600000000007</c:v>
                </c:pt>
                <c:pt idx="9">
                  <c:v>0.89998100000000003</c:v>
                </c:pt>
                <c:pt idx="10">
                  <c:v>0.99998599999999949</c:v>
                </c:pt>
                <c:pt idx="11">
                  <c:v>1.0999299999999694</c:v>
                </c:pt>
                <c:pt idx="12">
                  <c:v>1.19997</c:v>
                </c:pt>
                <c:pt idx="13">
                  <c:v>1.2999899999999998</c:v>
                </c:pt>
                <c:pt idx="14">
                  <c:v>1.3999899999999998</c:v>
                </c:pt>
                <c:pt idx="15">
                  <c:v>1.4999299999999576</c:v>
                </c:pt>
                <c:pt idx="16">
                  <c:v>1.5999399999999748</c:v>
                </c:pt>
                <c:pt idx="17">
                  <c:v>1.6999599999999999</c:v>
                </c:pt>
                <c:pt idx="18">
                  <c:v>1.7999899999999998</c:v>
                </c:pt>
                <c:pt idx="19">
                  <c:v>1.89994</c:v>
                </c:pt>
                <c:pt idx="20">
                  <c:v>1.9999699999999998</c:v>
                </c:pt>
                <c:pt idx="21">
                  <c:v>2.0999499999999967</c:v>
                </c:pt>
                <c:pt idx="22">
                  <c:v>2.1999599999999977</c:v>
                </c:pt>
                <c:pt idx="23">
                  <c:v>2.2999299999999998</c:v>
                </c:pt>
                <c:pt idx="24">
                  <c:v>2.3999399999999977</c:v>
                </c:pt>
                <c:pt idx="25">
                  <c:v>2.4999699999999967</c:v>
                </c:pt>
                <c:pt idx="26">
                  <c:v>2.59998</c:v>
                </c:pt>
                <c:pt idx="27">
                  <c:v>2.6999300000000002</c:v>
                </c:pt>
                <c:pt idx="28">
                  <c:v>2.7999300000000011</c:v>
                </c:pt>
                <c:pt idx="29">
                  <c:v>2.8999799999999967</c:v>
                </c:pt>
                <c:pt idx="30">
                  <c:v>2.9999599999999567</c:v>
                </c:pt>
                <c:pt idx="31">
                  <c:v>3.0999700000000003</c:v>
                </c:pt>
                <c:pt idx="32">
                  <c:v>3.1999199999999997</c:v>
                </c:pt>
                <c:pt idx="33">
                  <c:v>3.2999800000000001</c:v>
                </c:pt>
                <c:pt idx="34">
                  <c:v>3.3999799999999967</c:v>
                </c:pt>
                <c:pt idx="35">
                  <c:v>3.5000000000000004</c:v>
                </c:pt>
                <c:pt idx="36">
                  <c:v>3.5999399999999997</c:v>
                </c:pt>
                <c:pt idx="37">
                  <c:v>3.6999299999999997</c:v>
                </c:pt>
                <c:pt idx="38">
                  <c:v>3.7999800000000001</c:v>
                </c:pt>
                <c:pt idx="39">
                  <c:v>3.8999899999999967</c:v>
                </c:pt>
                <c:pt idx="40">
                  <c:v>3.9999599999999567</c:v>
                </c:pt>
                <c:pt idx="41">
                  <c:v>4.0999699999999999</c:v>
                </c:pt>
                <c:pt idx="42">
                  <c:v>4.1999699999999995</c:v>
                </c:pt>
                <c:pt idx="43">
                  <c:v>4.2999799999999997</c:v>
                </c:pt>
                <c:pt idx="44">
                  <c:v>4.3999799999999976</c:v>
                </c:pt>
                <c:pt idx="45">
                  <c:v>4.49993</c:v>
                </c:pt>
                <c:pt idx="46">
                  <c:v>4.5999400000000001</c:v>
                </c:pt>
                <c:pt idx="47">
                  <c:v>4.6999399999999945</c:v>
                </c:pt>
                <c:pt idx="48">
                  <c:v>4.7999700000000001</c:v>
                </c:pt>
                <c:pt idx="49">
                  <c:v>4.89994</c:v>
                </c:pt>
                <c:pt idx="50">
                  <c:v>4.9999799999999999</c:v>
                </c:pt>
                <c:pt idx="51">
                  <c:v>5.09999</c:v>
                </c:pt>
                <c:pt idx="52">
                  <c:v>5.1999299999999975</c:v>
                </c:pt>
                <c:pt idx="53">
                  <c:v>5.2999900000000002</c:v>
                </c:pt>
                <c:pt idx="54">
                  <c:v>5.3999299999999995</c:v>
                </c:pt>
                <c:pt idx="55">
                  <c:v>5.4999899999999995</c:v>
                </c:pt>
                <c:pt idx="56">
                  <c:v>5.5999400000000001</c:v>
                </c:pt>
                <c:pt idx="57">
                  <c:v>5.6999399999999945</c:v>
                </c:pt>
                <c:pt idx="58">
                  <c:v>5.7999900000000002</c:v>
                </c:pt>
                <c:pt idx="59">
                  <c:v>5.8999899999999945</c:v>
                </c:pt>
                <c:pt idx="60">
                  <c:v>5.99993</c:v>
                </c:pt>
                <c:pt idx="61">
                  <c:v>6.0999799999999995</c:v>
                </c:pt>
                <c:pt idx="62">
                  <c:v>6.1999599999999955</c:v>
                </c:pt>
                <c:pt idx="63">
                  <c:v>6.2999799999999997</c:v>
                </c:pt>
                <c:pt idx="64">
                  <c:v>6.3999500000000005</c:v>
                </c:pt>
                <c:pt idx="65">
                  <c:v>6.4999199999999995</c:v>
                </c:pt>
                <c:pt idx="66">
                  <c:v>6.599969999999999</c:v>
                </c:pt>
                <c:pt idx="67">
                  <c:v>6.6999899999999855</c:v>
                </c:pt>
                <c:pt idx="68">
                  <c:v>6.7999700000000001</c:v>
                </c:pt>
                <c:pt idx="69">
                  <c:v>6.8999500000000005</c:v>
                </c:pt>
                <c:pt idx="70">
                  <c:v>6.99993</c:v>
                </c:pt>
                <c:pt idx="71">
                  <c:v>7.0999300000000005</c:v>
                </c:pt>
                <c:pt idx="72">
                  <c:v>7.1999199999999846</c:v>
                </c:pt>
                <c:pt idx="73">
                  <c:v>7.2999599999999996</c:v>
                </c:pt>
                <c:pt idx="74">
                  <c:v>7.3999799999999976</c:v>
                </c:pt>
                <c:pt idx="75">
                  <c:v>7.4999700000000002</c:v>
                </c:pt>
                <c:pt idx="76">
                  <c:v>7.5999300000000005</c:v>
                </c:pt>
                <c:pt idx="77">
                  <c:v>7.6999699999999995</c:v>
                </c:pt>
                <c:pt idx="78">
                  <c:v>7.7999399999999985</c:v>
                </c:pt>
                <c:pt idx="79">
                  <c:v>7.8999299999999995</c:v>
                </c:pt>
                <c:pt idx="80">
                  <c:v>7.9999200000000004</c:v>
                </c:pt>
                <c:pt idx="81">
                  <c:v>8.0999200000000009</c:v>
                </c:pt>
                <c:pt idx="82">
                  <c:v>8.1999199999999988</c:v>
                </c:pt>
                <c:pt idx="83">
                  <c:v>8.2999700000000001</c:v>
                </c:pt>
                <c:pt idx="84">
                  <c:v>8.3999600000000001</c:v>
                </c:pt>
                <c:pt idx="85">
                  <c:v>8.4999600000000015</c:v>
                </c:pt>
                <c:pt idx="86">
                  <c:v>8.5999500000000015</c:v>
                </c:pt>
                <c:pt idx="87">
                  <c:v>8.6999900000000014</c:v>
                </c:pt>
                <c:pt idx="88">
                  <c:v>8.7999299999999998</c:v>
                </c:pt>
                <c:pt idx="89">
                  <c:v>8.9</c:v>
                </c:pt>
                <c:pt idx="90">
                  <c:v>8.9999800000000008</c:v>
                </c:pt>
                <c:pt idx="91">
                  <c:v>9.0999700000000008</c:v>
                </c:pt>
                <c:pt idx="92">
                  <c:v>9.1999400000000016</c:v>
                </c:pt>
                <c:pt idx="93">
                  <c:v>9.2999600000000004</c:v>
                </c:pt>
                <c:pt idx="94">
                  <c:v>9.3999700000000015</c:v>
                </c:pt>
                <c:pt idx="95">
                  <c:v>9.5</c:v>
                </c:pt>
                <c:pt idx="96">
                  <c:v>9.59999</c:v>
                </c:pt>
                <c:pt idx="97">
                  <c:v>9.6999600000000008</c:v>
                </c:pt>
                <c:pt idx="98">
                  <c:v>9.7999500000000008</c:v>
                </c:pt>
                <c:pt idx="99">
                  <c:v>9.8999400000000026</c:v>
                </c:pt>
                <c:pt idx="100">
                  <c:v>9.9999600000000015</c:v>
                </c:pt>
                <c:pt idx="101">
                  <c:v>10.0999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10.399900000000002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10.799900000000001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11.399900000000002</c:v>
                </c:pt>
                <c:pt idx="115">
                  <c:v>11.4999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12.5999</c:v>
                </c:pt>
                <c:pt idx="127">
                  <c:v>12.7</c:v>
                </c:pt>
                <c:pt idx="128">
                  <c:v>12.799900000000001</c:v>
                </c:pt>
                <c:pt idx="129">
                  <c:v>12.9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13.3</c:v>
                </c:pt>
                <c:pt idx="134">
                  <c:v>13.399900000000002</c:v>
                </c:pt>
                <c:pt idx="135">
                  <c:v>13.5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14.400000000000002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15.6999</c:v>
                </c:pt>
                <c:pt idx="158">
                  <c:v>15.8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16.010099999999987</c:v>
                </c:pt>
              </c:numCache>
            </c:numRef>
          </c:xVal>
          <c:yVal>
            <c:numRef>
              <c:f>'V500'!$C$2:$C$163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4.4731900000000024</c:v>
                </c:pt>
                <c:pt idx="2">
                  <c:v>8.7100599999999986</c:v>
                </c:pt>
                <c:pt idx="3">
                  <c:v>12.562200000000002</c:v>
                </c:pt>
                <c:pt idx="4">
                  <c:v>16.068599999999478</c:v>
                </c:pt>
                <c:pt idx="5">
                  <c:v>19.507899999999999</c:v>
                </c:pt>
                <c:pt idx="6">
                  <c:v>22.673299999999987</c:v>
                </c:pt>
                <c:pt idx="7">
                  <c:v>25.664099999999987</c:v>
                </c:pt>
                <c:pt idx="8">
                  <c:v>28.469699999999431</c:v>
                </c:pt>
                <c:pt idx="9">
                  <c:v>31.134499999999999</c:v>
                </c:pt>
                <c:pt idx="10">
                  <c:v>33.650100000000002</c:v>
                </c:pt>
                <c:pt idx="11">
                  <c:v>36.066100000000013</c:v>
                </c:pt>
                <c:pt idx="12">
                  <c:v>38.344699999999996</c:v>
                </c:pt>
                <c:pt idx="13">
                  <c:v>40.494300000000003</c:v>
                </c:pt>
                <c:pt idx="14">
                  <c:v>42.525100000000513</c:v>
                </c:pt>
                <c:pt idx="15">
                  <c:v>44.433100000000003</c:v>
                </c:pt>
                <c:pt idx="16">
                  <c:v>46.219700000000003</c:v>
                </c:pt>
                <c:pt idx="17">
                  <c:v>47.876899999999992</c:v>
                </c:pt>
                <c:pt idx="18">
                  <c:v>49.4315</c:v>
                </c:pt>
                <c:pt idx="19">
                  <c:v>50.890700000000002</c:v>
                </c:pt>
                <c:pt idx="20">
                  <c:v>52.230800000000002</c:v>
                </c:pt>
                <c:pt idx="21">
                  <c:v>53.456299999999999</c:v>
                </c:pt>
                <c:pt idx="22">
                  <c:v>54.5595</c:v>
                </c:pt>
                <c:pt idx="23">
                  <c:v>55.5563</c:v>
                </c:pt>
                <c:pt idx="24">
                  <c:v>56.424900000000001</c:v>
                </c:pt>
                <c:pt idx="25">
                  <c:v>57.169800000000002</c:v>
                </c:pt>
                <c:pt idx="26">
                  <c:v>57.829500000000003</c:v>
                </c:pt>
                <c:pt idx="27">
                  <c:v>58.3658</c:v>
                </c:pt>
                <c:pt idx="28">
                  <c:v>58.782700000000013</c:v>
                </c:pt>
                <c:pt idx="29">
                  <c:v>59.101700000000001</c:v>
                </c:pt>
                <c:pt idx="30">
                  <c:v>59.309900000000006</c:v>
                </c:pt>
                <c:pt idx="31">
                  <c:v>59.410999999999994</c:v>
                </c:pt>
                <c:pt idx="32">
                  <c:v>59.428400000000003</c:v>
                </c:pt>
                <c:pt idx="33">
                  <c:v>59.351299999999995</c:v>
                </c:pt>
                <c:pt idx="34">
                  <c:v>59.195100000001062</c:v>
                </c:pt>
                <c:pt idx="35">
                  <c:v>58.970300000000002</c:v>
                </c:pt>
                <c:pt idx="36">
                  <c:v>58.6858</c:v>
                </c:pt>
                <c:pt idx="37">
                  <c:v>58.346799999999995</c:v>
                </c:pt>
                <c:pt idx="38">
                  <c:v>57.942700000000002</c:v>
                </c:pt>
                <c:pt idx="39">
                  <c:v>57.491</c:v>
                </c:pt>
                <c:pt idx="40">
                  <c:v>56.996300000000012</c:v>
                </c:pt>
                <c:pt idx="41">
                  <c:v>56.462300000000013</c:v>
                </c:pt>
                <c:pt idx="42">
                  <c:v>55.897600000000004</c:v>
                </c:pt>
                <c:pt idx="43">
                  <c:v>55.308100000000003</c:v>
                </c:pt>
                <c:pt idx="44">
                  <c:v>54.702900000000113</c:v>
                </c:pt>
                <c:pt idx="45">
                  <c:v>54.089800000000004</c:v>
                </c:pt>
                <c:pt idx="46">
                  <c:v>53.470300000000002</c:v>
                </c:pt>
                <c:pt idx="47">
                  <c:v>52.856699999999996</c:v>
                </c:pt>
                <c:pt idx="48">
                  <c:v>52.253400000000006</c:v>
                </c:pt>
                <c:pt idx="49">
                  <c:v>51.670900000000003</c:v>
                </c:pt>
                <c:pt idx="50">
                  <c:v>51.127300000000012</c:v>
                </c:pt>
                <c:pt idx="51">
                  <c:v>50.631400000000006</c:v>
                </c:pt>
                <c:pt idx="52">
                  <c:v>50.194300000000013</c:v>
                </c:pt>
                <c:pt idx="53">
                  <c:v>49.823800000000006</c:v>
                </c:pt>
                <c:pt idx="54">
                  <c:v>49.5124</c:v>
                </c:pt>
                <c:pt idx="55">
                  <c:v>49.196200000000012</c:v>
                </c:pt>
                <c:pt idx="56">
                  <c:v>48.920900000000003</c:v>
                </c:pt>
                <c:pt idx="57">
                  <c:v>48.759700000000002</c:v>
                </c:pt>
                <c:pt idx="58">
                  <c:v>48.6843</c:v>
                </c:pt>
                <c:pt idx="59">
                  <c:v>48.633500000000012</c:v>
                </c:pt>
                <c:pt idx="60">
                  <c:v>48.650999999999996</c:v>
                </c:pt>
                <c:pt idx="61">
                  <c:v>48.753400000000006</c:v>
                </c:pt>
                <c:pt idx="62">
                  <c:v>48.8992</c:v>
                </c:pt>
                <c:pt idx="63">
                  <c:v>49.080700000000007</c:v>
                </c:pt>
                <c:pt idx="64">
                  <c:v>49.287400000000005</c:v>
                </c:pt>
                <c:pt idx="65">
                  <c:v>49.515200000000007</c:v>
                </c:pt>
                <c:pt idx="66">
                  <c:v>49.74</c:v>
                </c:pt>
                <c:pt idx="67">
                  <c:v>49.930000000000007</c:v>
                </c:pt>
                <c:pt idx="68">
                  <c:v>50.078100000000013</c:v>
                </c:pt>
                <c:pt idx="69">
                  <c:v>50.175400000000003</c:v>
                </c:pt>
                <c:pt idx="70">
                  <c:v>50.228900000000976</c:v>
                </c:pt>
                <c:pt idx="71">
                  <c:v>50.259800000000006</c:v>
                </c:pt>
                <c:pt idx="72">
                  <c:v>50.350399999999993</c:v>
                </c:pt>
                <c:pt idx="73">
                  <c:v>50.432500000000012</c:v>
                </c:pt>
                <c:pt idx="74">
                  <c:v>50.404200000000003</c:v>
                </c:pt>
                <c:pt idx="75">
                  <c:v>50.364800000000002</c:v>
                </c:pt>
                <c:pt idx="76">
                  <c:v>50.255500000000012</c:v>
                </c:pt>
                <c:pt idx="77">
                  <c:v>50.118500000000012</c:v>
                </c:pt>
                <c:pt idx="78">
                  <c:v>50.017099999999999</c:v>
                </c:pt>
                <c:pt idx="79">
                  <c:v>49.942800000000005</c:v>
                </c:pt>
                <c:pt idx="80">
                  <c:v>49.887799999999999</c:v>
                </c:pt>
                <c:pt idx="81">
                  <c:v>49.828100000000013</c:v>
                </c:pt>
                <c:pt idx="82">
                  <c:v>49.778100000000563</c:v>
                </c:pt>
                <c:pt idx="83">
                  <c:v>49.715500000000013</c:v>
                </c:pt>
                <c:pt idx="84">
                  <c:v>49.638100000000463</c:v>
                </c:pt>
                <c:pt idx="85">
                  <c:v>49.5336</c:v>
                </c:pt>
                <c:pt idx="86">
                  <c:v>49.417099999999998</c:v>
                </c:pt>
                <c:pt idx="87">
                  <c:v>49.351099999999995</c:v>
                </c:pt>
                <c:pt idx="88">
                  <c:v>49.302</c:v>
                </c:pt>
                <c:pt idx="89">
                  <c:v>49.293100000000663</c:v>
                </c:pt>
                <c:pt idx="90">
                  <c:v>49.311899999999994</c:v>
                </c:pt>
                <c:pt idx="91">
                  <c:v>49.300899999999999</c:v>
                </c:pt>
                <c:pt idx="92">
                  <c:v>49.344799999999999</c:v>
                </c:pt>
                <c:pt idx="93">
                  <c:v>49.412700000000001</c:v>
                </c:pt>
                <c:pt idx="94">
                  <c:v>49.484300000000005</c:v>
                </c:pt>
                <c:pt idx="95">
                  <c:v>49.5839</c:v>
                </c:pt>
                <c:pt idx="96">
                  <c:v>49.640700000000002</c:v>
                </c:pt>
                <c:pt idx="97">
                  <c:v>49.706500000000013</c:v>
                </c:pt>
                <c:pt idx="98">
                  <c:v>49.758600000000001</c:v>
                </c:pt>
                <c:pt idx="99">
                  <c:v>49.780800000000006</c:v>
                </c:pt>
                <c:pt idx="100">
                  <c:v>49.822000000000003</c:v>
                </c:pt>
                <c:pt idx="101">
                  <c:v>49.834699999999998</c:v>
                </c:pt>
                <c:pt idx="102">
                  <c:v>49.864899999999999</c:v>
                </c:pt>
                <c:pt idx="103">
                  <c:v>49.907800000000002</c:v>
                </c:pt>
                <c:pt idx="104">
                  <c:v>49.942100000000003</c:v>
                </c:pt>
                <c:pt idx="105">
                  <c:v>50.0152</c:v>
                </c:pt>
                <c:pt idx="106">
                  <c:v>50.073100000000011</c:v>
                </c:pt>
                <c:pt idx="107">
                  <c:v>50.149700000000003</c:v>
                </c:pt>
                <c:pt idx="108">
                  <c:v>50.214200000000005</c:v>
                </c:pt>
                <c:pt idx="109">
                  <c:v>50.241800000000005</c:v>
                </c:pt>
                <c:pt idx="110">
                  <c:v>50.272300000000413</c:v>
                </c:pt>
                <c:pt idx="111">
                  <c:v>50.267200000000003</c:v>
                </c:pt>
                <c:pt idx="112">
                  <c:v>50.269000000000013</c:v>
                </c:pt>
                <c:pt idx="113">
                  <c:v>50.244100000000003</c:v>
                </c:pt>
                <c:pt idx="114">
                  <c:v>50.188200000000009</c:v>
                </c:pt>
                <c:pt idx="115">
                  <c:v>50.142500000000013</c:v>
                </c:pt>
                <c:pt idx="116">
                  <c:v>50.073700000000002</c:v>
                </c:pt>
                <c:pt idx="117">
                  <c:v>50.025100000000513</c:v>
                </c:pt>
                <c:pt idx="118">
                  <c:v>49.975000000000001</c:v>
                </c:pt>
                <c:pt idx="119">
                  <c:v>49.921900000000001</c:v>
                </c:pt>
                <c:pt idx="120">
                  <c:v>49.899100000000011</c:v>
                </c:pt>
                <c:pt idx="121">
                  <c:v>49.859599999999993</c:v>
                </c:pt>
                <c:pt idx="122">
                  <c:v>49.8429</c:v>
                </c:pt>
                <c:pt idx="123">
                  <c:v>49.823300000000003</c:v>
                </c:pt>
                <c:pt idx="124">
                  <c:v>49.790200000000013</c:v>
                </c:pt>
                <c:pt idx="125">
                  <c:v>49.772200000000012</c:v>
                </c:pt>
                <c:pt idx="126">
                  <c:v>49.724000000000011</c:v>
                </c:pt>
                <c:pt idx="127">
                  <c:v>49.685100000000013</c:v>
                </c:pt>
                <c:pt idx="128">
                  <c:v>49.638600000000011</c:v>
                </c:pt>
                <c:pt idx="129">
                  <c:v>49.581900000000005</c:v>
                </c:pt>
                <c:pt idx="130">
                  <c:v>49.546600000000005</c:v>
                </c:pt>
                <c:pt idx="131">
                  <c:v>49.499200000000009</c:v>
                </c:pt>
                <c:pt idx="132">
                  <c:v>49.4709</c:v>
                </c:pt>
                <c:pt idx="133">
                  <c:v>49.4422</c:v>
                </c:pt>
                <c:pt idx="134">
                  <c:v>49.403300000000002</c:v>
                </c:pt>
                <c:pt idx="135">
                  <c:v>49.403300000000002</c:v>
                </c:pt>
                <c:pt idx="136">
                  <c:v>49.404299999999999</c:v>
                </c:pt>
                <c:pt idx="137">
                  <c:v>49.427400000000006</c:v>
                </c:pt>
                <c:pt idx="138">
                  <c:v>49.452999999999996</c:v>
                </c:pt>
                <c:pt idx="139">
                  <c:v>49.475000000000001</c:v>
                </c:pt>
                <c:pt idx="140">
                  <c:v>49.52620000000001</c:v>
                </c:pt>
                <c:pt idx="141">
                  <c:v>49.561200000000007</c:v>
                </c:pt>
                <c:pt idx="142">
                  <c:v>49.607000000000006</c:v>
                </c:pt>
                <c:pt idx="143">
                  <c:v>49.645900000000012</c:v>
                </c:pt>
                <c:pt idx="144">
                  <c:v>49.663100000000163</c:v>
                </c:pt>
                <c:pt idx="145">
                  <c:v>49.686700000000002</c:v>
                </c:pt>
                <c:pt idx="146">
                  <c:v>49.685000000000002</c:v>
                </c:pt>
                <c:pt idx="147">
                  <c:v>49.6873</c:v>
                </c:pt>
                <c:pt idx="148">
                  <c:v>49.692600000000013</c:v>
                </c:pt>
                <c:pt idx="149">
                  <c:v>49.691800000000001</c:v>
                </c:pt>
                <c:pt idx="150">
                  <c:v>49.717100000000002</c:v>
                </c:pt>
                <c:pt idx="151">
                  <c:v>49.737700000000011</c:v>
                </c:pt>
                <c:pt idx="152">
                  <c:v>49.773500000000013</c:v>
                </c:pt>
                <c:pt idx="153">
                  <c:v>49.817099999999996</c:v>
                </c:pt>
                <c:pt idx="154">
                  <c:v>49.846899999999998</c:v>
                </c:pt>
                <c:pt idx="155">
                  <c:v>49.887699999999995</c:v>
                </c:pt>
                <c:pt idx="156">
                  <c:v>49.904599999999995</c:v>
                </c:pt>
                <c:pt idx="157">
                  <c:v>49.917999999999992</c:v>
                </c:pt>
                <c:pt idx="158">
                  <c:v>49.926200000000009</c:v>
                </c:pt>
                <c:pt idx="159">
                  <c:v>49.918400000000005</c:v>
                </c:pt>
                <c:pt idx="160">
                  <c:v>49.925700000000013</c:v>
                </c:pt>
                <c:pt idx="161">
                  <c:v>49.926300000000012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337856"/>
        <c:axId val="111339776"/>
      </c:scatterChart>
      <c:valAx>
        <c:axId val="11133785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(ms)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339776"/>
        <c:crosses val="autoZero"/>
        <c:crossBetween val="midCat"/>
      </c:valAx>
      <c:valAx>
        <c:axId val="11133977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Displacement</a:t>
                </a:r>
                <a:r>
                  <a:rPr lang="en-US" sz="1600" baseline="0"/>
                  <a:t> (mm)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1337856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'V500'!$A$2:$A$163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9.9952800000000744E-2</c:v>
                </c:pt>
                <c:pt idx="2">
                  <c:v>0.19996900000000359</c:v>
                </c:pt>
                <c:pt idx="3">
                  <c:v>0.29992800000000824</c:v>
                </c:pt>
                <c:pt idx="4">
                  <c:v>0.3999840000000125</c:v>
                </c:pt>
                <c:pt idx="5">
                  <c:v>0.49999700000000002</c:v>
                </c:pt>
                <c:pt idx="6">
                  <c:v>0.59995100000000001</c:v>
                </c:pt>
                <c:pt idx="7">
                  <c:v>0.69993899999999998</c:v>
                </c:pt>
                <c:pt idx="8">
                  <c:v>0.79996600000000007</c:v>
                </c:pt>
                <c:pt idx="9">
                  <c:v>0.89998100000000003</c:v>
                </c:pt>
                <c:pt idx="10">
                  <c:v>0.99998599999999949</c:v>
                </c:pt>
                <c:pt idx="11">
                  <c:v>1.0999299999999694</c:v>
                </c:pt>
                <c:pt idx="12">
                  <c:v>1.19997</c:v>
                </c:pt>
                <c:pt idx="13">
                  <c:v>1.2999899999999998</c:v>
                </c:pt>
                <c:pt idx="14">
                  <c:v>1.3999899999999998</c:v>
                </c:pt>
                <c:pt idx="15">
                  <c:v>1.4999299999999576</c:v>
                </c:pt>
                <c:pt idx="16">
                  <c:v>1.5999399999999748</c:v>
                </c:pt>
                <c:pt idx="17">
                  <c:v>1.6999599999999999</c:v>
                </c:pt>
                <c:pt idx="18">
                  <c:v>1.7999899999999998</c:v>
                </c:pt>
                <c:pt idx="19">
                  <c:v>1.89994</c:v>
                </c:pt>
                <c:pt idx="20">
                  <c:v>1.9999699999999998</c:v>
                </c:pt>
                <c:pt idx="21">
                  <c:v>2.0999499999999967</c:v>
                </c:pt>
                <c:pt idx="22">
                  <c:v>2.1999599999999977</c:v>
                </c:pt>
                <c:pt idx="23">
                  <c:v>2.2999299999999998</c:v>
                </c:pt>
                <c:pt idx="24">
                  <c:v>2.3999399999999977</c:v>
                </c:pt>
                <c:pt idx="25">
                  <c:v>2.4999699999999967</c:v>
                </c:pt>
                <c:pt idx="26">
                  <c:v>2.59998</c:v>
                </c:pt>
                <c:pt idx="27">
                  <c:v>2.6999300000000002</c:v>
                </c:pt>
                <c:pt idx="28">
                  <c:v>2.7999300000000011</c:v>
                </c:pt>
                <c:pt idx="29">
                  <c:v>2.8999799999999967</c:v>
                </c:pt>
                <c:pt idx="30">
                  <c:v>2.9999599999999567</c:v>
                </c:pt>
                <c:pt idx="31">
                  <c:v>3.0999700000000003</c:v>
                </c:pt>
                <c:pt idx="32">
                  <c:v>3.1999199999999997</c:v>
                </c:pt>
                <c:pt idx="33">
                  <c:v>3.2999800000000001</c:v>
                </c:pt>
                <c:pt idx="34">
                  <c:v>3.3999799999999967</c:v>
                </c:pt>
                <c:pt idx="35">
                  <c:v>3.5000000000000004</c:v>
                </c:pt>
                <c:pt idx="36">
                  <c:v>3.5999399999999997</c:v>
                </c:pt>
                <c:pt idx="37">
                  <c:v>3.6999299999999997</c:v>
                </c:pt>
                <c:pt idx="38">
                  <c:v>3.7999800000000001</c:v>
                </c:pt>
                <c:pt idx="39">
                  <c:v>3.8999899999999967</c:v>
                </c:pt>
                <c:pt idx="40">
                  <c:v>3.9999599999999567</c:v>
                </c:pt>
                <c:pt idx="41">
                  <c:v>4.0999699999999999</c:v>
                </c:pt>
                <c:pt idx="42">
                  <c:v>4.1999699999999995</c:v>
                </c:pt>
                <c:pt idx="43">
                  <c:v>4.2999799999999997</c:v>
                </c:pt>
                <c:pt idx="44">
                  <c:v>4.3999799999999976</c:v>
                </c:pt>
                <c:pt idx="45">
                  <c:v>4.49993</c:v>
                </c:pt>
                <c:pt idx="46">
                  <c:v>4.5999400000000001</c:v>
                </c:pt>
                <c:pt idx="47">
                  <c:v>4.6999399999999945</c:v>
                </c:pt>
                <c:pt idx="48">
                  <c:v>4.7999700000000001</c:v>
                </c:pt>
                <c:pt idx="49">
                  <c:v>4.89994</c:v>
                </c:pt>
                <c:pt idx="50">
                  <c:v>4.9999799999999999</c:v>
                </c:pt>
                <c:pt idx="51">
                  <c:v>5.09999</c:v>
                </c:pt>
                <c:pt idx="52">
                  <c:v>5.1999299999999975</c:v>
                </c:pt>
                <c:pt idx="53">
                  <c:v>5.2999900000000002</c:v>
                </c:pt>
                <c:pt idx="54">
                  <c:v>5.3999299999999995</c:v>
                </c:pt>
                <c:pt idx="55">
                  <c:v>5.4999899999999995</c:v>
                </c:pt>
                <c:pt idx="56">
                  <c:v>5.5999400000000001</c:v>
                </c:pt>
                <c:pt idx="57">
                  <c:v>5.6999399999999945</c:v>
                </c:pt>
                <c:pt idx="58">
                  <c:v>5.7999900000000002</c:v>
                </c:pt>
                <c:pt idx="59">
                  <c:v>5.8999899999999945</c:v>
                </c:pt>
                <c:pt idx="60">
                  <c:v>5.99993</c:v>
                </c:pt>
                <c:pt idx="61">
                  <c:v>6.0999799999999995</c:v>
                </c:pt>
                <c:pt idx="62">
                  <c:v>6.1999599999999955</c:v>
                </c:pt>
                <c:pt idx="63">
                  <c:v>6.2999799999999997</c:v>
                </c:pt>
                <c:pt idx="64">
                  <c:v>6.3999500000000005</c:v>
                </c:pt>
                <c:pt idx="65">
                  <c:v>6.4999199999999995</c:v>
                </c:pt>
                <c:pt idx="66">
                  <c:v>6.599969999999999</c:v>
                </c:pt>
                <c:pt idx="67">
                  <c:v>6.6999899999999855</c:v>
                </c:pt>
                <c:pt idx="68">
                  <c:v>6.7999700000000001</c:v>
                </c:pt>
                <c:pt idx="69">
                  <c:v>6.8999500000000005</c:v>
                </c:pt>
                <c:pt idx="70">
                  <c:v>6.99993</c:v>
                </c:pt>
                <c:pt idx="71">
                  <c:v>7.0999300000000005</c:v>
                </c:pt>
                <c:pt idx="72">
                  <c:v>7.1999199999999846</c:v>
                </c:pt>
                <c:pt idx="73">
                  <c:v>7.2999599999999996</c:v>
                </c:pt>
                <c:pt idx="74">
                  <c:v>7.3999799999999976</c:v>
                </c:pt>
                <c:pt idx="75">
                  <c:v>7.4999700000000002</c:v>
                </c:pt>
                <c:pt idx="76">
                  <c:v>7.5999300000000005</c:v>
                </c:pt>
                <c:pt idx="77">
                  <c:v>7.6999699999999995</c:v>
                </c:pt>
                <c:pt idx="78">
                  <c:v>7.7999399999999985</c:v>
                </c:pt>
                <c:pt idx="79">
                  <c:v>7.8999299999999995</c:v>
                </c:pt>
                <c:pt idx="80">
                  <c:v>7.9999200000000004</c:v>
                </c:pt>
                <c:pt idx="81">
                  <c:v>8.0999200000000009</c:v>
                </c:pt>
                <c:pt idx="82">
                  <c:v>8.1999199999999988</c:v>
                </c:pt>
                <c:pt idx="83">
                  <c:v>8.2999700000000001</c:v>
                </c:pt>
                <c:pt idx="84">
                  <c:v>8.3999600000000001</c:v>
                </c:pt>
                <c:pt idx="85">
                  <c:v>8.4999600000000015</c:v>
                </c:pt>
                <c:pt idx="86">
                  <c:v>8.5999500000000015</c:v>
                </c:pt>
                <c:pt idx="87">
                  <c:v>8.6999900000000014</c:v>
                </c:pt>
                <c:pt idx="88">
                  <c:v>8.7999299999999998</c:v>
                </c:pt>
                <c:pt idx="89">
                  <c:v>8.9</c:v>
                </c:pt>
                <c:pt idx="90">
                  <c:v>8.9999800000000008</c:v>
                </c:pt>
                <c:pt idx="91">
                  <c:v>9.0999700000000008</c:v>
                </c:pt>
                <c:pt idx="92">
                  <c:v>9.1999400000000016</c:v>
                </c:pt>
                <c:pt idx="93">
                  <c:v>9.2999600000000004</c:v>
                </c:pt>
                <c:pt idx="94">
                  <c:v>9.3999700000000015</c:v>
                </c:pt>
                <c:pt idx="95">
                  <c:v>9.5</c:v>
                </c:pt>
                <c:pt idx="96">
                  <c:v>9.59999</c:v>
                </c:pt>
                <c:pt idx="97">
                  <c:v>9.6999600000000008</c:v>
                </c:pt>
                <c:pt idx="98">
                  <c:v>9.7999500000000008</c:v>
                </c:pt>
                <c:pt idx="99">
                  <c:v>9.8999400000000026</c:v>
                </c:pt>
                <c:pt idx="100">
                  <c:v>9.9999600000000015</c:v>
                </c:pt>
                <c:pt idx="101">
                  <c:v>10.0999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10.399900000000002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10.799900000000001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11.399900000000002</c:v>
                </c:pt>
                <c:pt idx="115">
                  <c:v>11.4999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12.5999</c:v>
                </c:pt>
                <c:pt idx="127">
                  <c:v>12.7</c:v>
                </c:pt>
                <c:pt idx="128">
                  <c:v>12.799900000000001</c:v>
                </c:pt>
                <c:pt idx="129">
                  <c:v>12.9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13.3</c:v>
                </c:pt>
                <c:pt idx="134">
                  <c:v>13.399900000000002</c:v>
                </c:pt>
                <c:pt idx="135">
                  <c:v>13.5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14.400000000000002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15.6999</c:v>
                </c:pt>
                <c:pt idx="158">
                  <c:v>15.8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16.010099999999987</c:v>
                </c:pt>
              </c:numCache>
            </c:numRef>
          </c:xVal>
          <c:yVal>
            <c:numRef>
              <c:f>'V500'!$B$2:$B$163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1199.5339999999999</c:v>
                </c:pt>
                <c:pt idx="2">
                  <c:v>234.05600000000001</c:v>
                </c:pt>
                <c:pt idx="3">
                  <c:v>287.06</c:v>
                </c:pt>
                <c:pt idx="4">
                  <c:v>421.28999999999894</c:v>
                </c:pt>
                <c:pt idx="5">
                  <c:v>54.045200000000001</c:v>
                </c:pt>
                <c:pt idx="6">
                  <c:v>21.307400000000001</c:v>
                </c:pt>
                <c:pt idx="7">
                  <c:v>37.5916</c:v>
                </c:pt>
                <c:pt idx="8">
                  <c:v>259.98599999999863</c:v>
                </c:pt>
                <c:pt idx="9">
                  <c:v>69.199600000000004</c:v>
                </c:pt>
                <c:pt idx="10">
                  <c:v>39.306600000000003</c:v>
                </c:pt>
                <c:pt idx="11">
                  <c:v>65.711000000000027</c:v>
                </c:pt>
                <c:pt idx="12">
                  <c:v>66.421400000000006</c:v>
                </c:pt>
                <c:pt idx="13">
                  <c:v>64.456800000000001</c:v>
                </c:pt>
                <c:pt idx="14">
                  <c:v>32.528000000000013</c:v>
                </c:pt>
                <c:pt idx="15">
                  <c:v>31.369399999999889</c:v>
                </c:pt>
                <c:pt idx="16">
                  <c:v>24.718599999999789</c:v>
                </c:pt>
                <c:pt idx="17">
                  <c:v>11.800580000000076</c:v>
                </c:pt>
                <c:pt idx="18">
                  <c:v>34.931600000000003</c:v>
                </c:pt>
                <c:pt idx="19">
                  <c:v>2.0701999999999998</c:v>
                </c:pt>
                <c:pt idx="20">
                  <c:v>7.1293199999999946</c:v>
                </c:pt>
                <c:pt idx="21">
                  <c:v>26.978599999999489</c:v>
                </c:pt>
                <c:pt idx="22">
                  <c:v>27.260599999999489</c:v>
                </c:pt>
                <c:pt idx="23">
                  <c:v>6.6678799999999745</c:v>
                </c:pt>
                <c:pt idx="24">
                  <c:v>7.9168200000000004</c:v>
                </c:pt>
                <c:pt idx="25">
                  <c:v>14.201500000000001</c:v>
                </c:pt>
                <c:pt idx="26">
                  <c:v>37.813400000000001</c:v>
                </c:pt>
                <c:pt idx="27">
                  <c:v>17.197019999999988</c:v>
                </c:pt>
                <c:pt idx="28">
                  <c:v>0.402202</c:v>
                </c:pt>
                <c:pt idx="29">
                  <c:v>12.33864</c:v>
                </c:pt>
                <c:pt idx="30">
                  <c:v>19.080939999999789</c:v>
                </c:pt>
                <c:pt idx="31">
                  <c:v>15.78912</c:v>
                </c:pt>
                <c:pt idx="32">
                  <c:v>6.7389999999999999</c:v>
                </c:pt>
                <c:pt idx="33">
                  <c:v>2.4487399999999999</c:v>
                </c:pt>
                <c:pt idx="34">
                  <c:v>3.4259999999999997</c:v>
                </c:pt>
                <c:pt idx="35">
                  <c:v>7.30342</c:v>
                </c:pt>
                <c:pt idx="36">
                  <c:v>3.4460199999999968</c:v>
                </c:pt>
                <c:pt idx="37">
                  <c:v>2.4949999999999997</c:v>
                </c:pt>
                <c:pt idx="38">
                  <c:v>4.4331600000000124</c:v>
                </c:pt>
                <c:pt idx="39">
                  <c:v>5.9446199999999996</c:v>
                </c:pt>
                <c:pt idx="40">
                  <c:v>10.797420000000001</c:v>
                </c:pt>
                <c:pt idx="41">
                  <c:v>15.076780000000022</c:v>
                </c:pt>
                <c:pt idx="42">
                  <c:v>21.497999999999987</c:v>
                </c:pt>
                <c:pt idx="43">
                  <c:v>24.645399999999889</c:v>
                </c:pt>
                <c:pt idx="44">
                  <c:v>29.908999999999889</c:v>
                </c:pt>
                <c:pt idx="45">
                  <c:v>26.351400000000005</c:v>
                </c:pt>
                <c:pt idx="46">
                  <c:v>27.533799999999989</c:v>
                </c:pt>
                <c:pt idx="47">
                  <c:v>27.966599999999445</c:v>
                </c:pt>
                <c:pt idx="48">
                  <c:v>31.917000000000005</c:v>
                </c:pt>
                <c:pt idx="49">
                  <c:v>23.857800000000235</c:v>
                </c:pt>
                <c:pt idx="50">
                  <c:v>31.403199999999789</c:v>
                </c:pt>
                <c:pt idx="51">
                  <c:v>23.369</c:v>
                </c:pt>
                <c:pt idx="52">
                  <c:v>20.256</c:v>
                </c:pt>
                <c:pt idx="53">
                  <c:v>18.228999999999989</c:v>
                </c:pt>
                <c:pt idx="54">
                  <c:v>17.873719999999889</c:v>
                </c:pt>
                <c:pt idx="55">
                  <c:v>14.237979999999999</c:v>
                </c:pt>
                <c:pt idx="56">
                  <c:v>6.8224599999999755</c:v>
                </c:pt>
                <c:pt idx="57">
                  <c:v>1.3198079999999999</c:v>
                </c:pt>
                <c:pt idx="58">
                  <c:v>1.277579999999976</c:v>
                </c:pt>
                <c:pt idx="59">
                  <c:v>3.9743200000000001</c:v>
                </c:pt>
                <c:pt idx="60">
                  <c:v>10.339180000000002</c:v>
                </c:pt>
                <c:pt idx="61">
                  <c:v>1.218286</c:v>
                </c:pt>
                <c:pt idx="62">
                  <c:v>20.936599999999789</c:v>
                </c:pt>
                <c:pt idx="63">
                  <c:v>40.674600000000005</c:v>
                </c:pt>
                <c:pt idx="64">
                  <c:v>22.403599999999589</c:v>
                </c:pt>
                <c:pt idx="65">
                  <c:v>22.943199999999589</c:v>
                </c:pt>
                <c:pt idx="66">
                  <c:v>26.097000000000001</c:v>
                </c:pt>
                <c:pt idx="67">
                  <c:v>26.75</c:v>
                </c:pt>
                <c:pt idx="68">
                  <c:v>30.843800000000005</c:v>
                </c:pt>
                <c:pt idx="69">
                  <c:v>29.093599999999789</c:v>
                </c:pt>
                <c:pt idx="70">
                  <c:v>19.476680000000002</c:v>
                </c:pt>
                <c:pt idx="71">
                  <c:v>17.662960000000005</c:v>
                </c:pt>
                <c:pt idx="72">
                  <c:v>17.220459999999989</c:v>
                </c:pt>
                <c:pt idx="73">
                  <c:v>12.96936</c:v>
                </c:pt>
                <c:pt idx="74">
                  <c:v>3.7281599999999999</c:v>
                </c:pt>
                <c:pt idx="75">
                  <c:v>0.3626840000000065</c:v>
                </c:pt>
                <c:pt idx="76">
                  <c:v>2.11008</c:v>
                </c:pt>
                <c:pt idx="77">
                  <c:v>7.4184400000000004</c:v>
                </c:pt>
                <c:pt idx="78">
                  <c:v>15.315460000000026</c:v>
                </c:pt>
                <c:pt idx="79">
                  <c:v>17.419979999999999</c:v>
                </c:pt>
                <c:pt idx="80">
                  <c:v>15.053560000000004</c:v>
                </c:pt>
                <c:pt idx="81">
                  <c:v>16.880599999999689</c:v>
                </c:pt>
                <c:pt idx="82">
                  <c:v>16.672619999999789</c:v>
                </c:pt>
                <c:pt idx="83">
                  <c:v>18.705159999999989</c:v>
                </c:pt>
                <c:pt idx="84">
                  <c:v>22.178599999999989</c:v>
                </c:pt>
                <c:pt idx="85">
                  <c:v>20.7362</c:v>
                </c:pt>
                <c:pt idx="86">
                  <c:v>15.859560000000076</c:v>
                </c:pt>
                <c:pt idx="87">
                  <c:v>15.046060000000001</c:v>
                </c:pt>
                <c:pt idx="88">
                  <c:v>14.965780000000176</c:v>
                </c:pt>
                <c:pt idx="89">
                  <c:v>13.6271</c:v>
                </c:pt>
                <c:pt idx="90">
                  <c:v>10.56324</c:v>
                </c:pt>
                <c:pt idx="91">
                  <c:v>7.6417400000000004</c:v>
                </c:pt>
                <c:pt idx="92">
                  <c:v>2.5993399999999998</c:v>
                </c:pt>
                <c:pt idx="93">
                  <c:v>6.2656999999999998</c:v>
                </c:pt>
                <c:pt idx="94">
                  <c:v>2.6507000000000001</c:v>
                </c:pt>
                <c:pt idx="95">
                  <c:v>3.8271600000000001</c:v>
                </c:pt>
                <c:pt idx="96">
                  <c:v>6.5137200000000002</c:v>
                </c:pt>
                <c:pt idx="97">
                  <c:v>1.021331999999973</c:v>
                </c:pt>
                <c:pt idx="98">
                  <c:v>4.8050199999999945</c:v>
                </c:pt>
                <c:pt idx="99">
                  <c:v>28.175599999999989</c:v>
                </c:pt>
                <c:pt idx="100">
                  <c:v>19.931080000000001</c:v>
                </c:pt>
                <c:pt idx="101">
                  <c:v>10.145200000000001</c:v>
                </c:pt>
                <c:pt idx="102">
                  <c:v>8.6560000000000006</c:v>
                </c:pt>
                <c:pt idx="103">
                  <c:v>19.318239999999989</c:v>
                </c:pt>
                <c:pt idx="104">
                  <c:v>17.77882</c:v>
                </c:pt>
                <c:pt idx="105">
                  <c:v>17.204280000000001</c:v>
                </c:pt>
                <c:pt idx="106">
                  <c:v>10.57724</c:v>
                </c:pt>
                <c:pt idx="107">
                  <c:v>10.0205</c:v>
                </c:pt>
                <c:pt idx="108">
                  <c:v>10.98216</c:v>
                </c:pt>
                <c:pt idx="109">
                  <c:v>9.1567400000000028</c:v>
                </c:pt>
                <c:pt idx="110">
                  <c:v>4.5852599999999999</c:v>
                </c:pt>
                <c:pt idx="111">
                  <c:v>4.3551599999999855</c:v>
                </c:pt>
                <c:pt idx="112">
                  <c:v>1.8543019999999999</c:v>
                </c:pt>
                <c:pt idx="113">
                  <c:v>4.4999799999999999</c:v>
                </c:pt>
                <c:pt idx="114">
                  <c:v>11.466500000000076</c:v>
                </c:pt>
                <c:pt idx="115">
                  <c:v>11.213000000000001</c:v>
                </c:pt>
                <c:pt idx="116">
                  <c:v>9.8931400000000007</c:v>
                </c:pt>
                <c:pt idx="117">
                  <c:v>6.2510000000000003</c:v>
                </c:pt>
                <c:pt idx="118">
                  <c:v>13.715300000000001</c:v>
                </c:pt>
                <c:pt idx="119">
                  <c:v>13.523160000000001</c:v>
                </c:pt>
                <c:pt idx="120">
                  <c:v>10.15818</c:v>
                </c:pt>
                <c:pt idx="121">
                  <c:v>12.1563</c:v>
                </c:pt>
                <c:pt idx="122">
                  <c:v>10.274800000000001</c:v>
                </c:pt>
                <c:pt idx="123">
                  <c:v>9.6715400000000002</c:v>
                </c:pt>
                <c:pt idx="124">
                  <c:v>10.119540000000002</c:v>
                </c:pt>
                <c:pt idx="125">
                  <c:v>7.1557599999999955</c:v>
                </c:pt>
                <c:pt idx="126">
                  <c:v>4.4227400000000001</c:v>
                </c:pt>
                <c:pt idx="127">
                  <c:v>4.9890200000000124</c:v>
                </c:pt>
                <c:pt idx="128">
                  <c:v>1.6749780000000001</c:v>
                </c:pt>
                <c:pt idx="129">
                  <c:v>0.72048000000000001</c:v>
                </c:pt>
                <c:pt idx="130">
                  <c:v>3.1548599999999967</c:v>
                </c:pt>
                <c:pt idx="131">
                  <c:v>6.2373399999999997</c:v>
                </c:pt>
                <c:pt idx="132">
                  <c:v>4.7081600000000003</c:v>
                </c:pt>
                <c:pt idx="133">
                  <c:v>2.9771200000000002</c:v>
                </c:pt>
                <c:pt idx="134">
                  <c:v>2.6743600000000001</c:v>
                </c:pt>
                <c:pt idx="135">
                  <c:v>0.41406200000000032</c:v>
                </c:pt>
                <c:pt idx="136">
                  <c:v>26.042399999999589</c:v>
                </c:pt>
                <c:pt idx="137">
                  <c:v>19.84816</c:v>
                </c:pt>
                <c:pt idx="138">
                  <c:v>0.22096199999999999</c:v>
                </c:pt>
                <c:pt idx="139">
                  <c:v>6.4089800000000002E-2</c:v>
                </c:pt>
                <c:pt idx="140">
                  <c:v>15.083320000000001</c:v>
                </c:pt>
                <c:pt idx="141">
                  <c:v>12.2514</c:v>
                </c:pt>
                <c:pt idx="142">
                  <c:v>7.1227799999999855</c:v>
                </c:pt>
                <c:pt idx="143">
                  <c:v>6.2616800000000001</c:v>
                </c:pt>
                <c:pt idx="144">
                  <c:v>2.2515399999999999</c:v>
                </c:pt>
                <c:pt idx="145">
                  <c:v>6.2249799999999755</c:v>
                </c:pt>
                <c:pt idx="146">
                  <c:v>7.7268799999999995</c:v>
                </c:pt>
                <c:pt idx="147">
                  <c:v>2.8633999999999999</c:v>
                </c:pt>
                <c:pt idx="148">
                  <c:v>6.5973999999999995</c:v>
                </c:pt>
                <c:pt idx="149">
                  <c:v>4.6847799999999955</c:v>
                </c:pt>
                <c:pt idx="150">
                  <c:v>3.0402399999999998</c:v>
                </c:pt>
                <c:pt idx="151">
                  <c:v>8.20322</c:v>
                </c:pt>
                <c:pt idx="152">
                  <c:v>7.3825599999999945</c:v>
                </c:pt>
                <c:pt idx="153">
                  <c:v>4.2678199999999755</c:v>
                </c:pt>
                <c:pt idx="154">
                  <c:v>1.2088219999999694</c:v>
                </c:pt>
                <c:pt idx="155">
                  <c:v>7.6171799999999745</c:v>
                </c:pt>
                <c:pt idx="156">
                  <c:v>12.44928</c:v>
                </c:pt>
                <c:pt idx="157">
                  <c:v>6.0629599999999755</c:v>
                </c:pt>
                <c:pt idx="158">
                  <c:v>6.6435799999999965</c:v>
                </c:pt>
                <c:pt idx="159">
                  <c:v>8.1290200000000006</c:v>
                </c:pt>
                <c:pt idx="160">
                  <c:v>3.8975200000000001</c:v>
                </c:pt>
                <c:pt idx="161">
                  <c:v>3.9032800000000001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 cmpd="dbl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'V500'!$A$2:$A$163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9.9952800000000744E-2</c:v>
                </c:pt>
                <c:pt idx="2">
                  <c:v>0.19996900000000359</c:v>
                </c:pt>
                <c:pt idx="3">
                  <c:v>0.29992800000000824</c:v>
                </c:pt>
                <c:pt idx="4">
                  <c:v>0.3999840000000125</c:v>
                </c:pt>
                <c:pt idx="5">
                  <c:v>0.49999700000000002</c:v>
                </c:pt>
                <c:pt idx="6">
                  <c:v>0.59995100000000001</c:v>
                </c:pt>
                <c:pt idx="7">
                  <c:v>0.69993899999999998</c:v>
                </c:pt>
                <c:pt idx="8">
                  <c:v>0.79996600000000007</c:v>
                </c:pt>
                <c:pt idx="9">
                  <c:v>0.89998100000000003</c:v>
                </c:pt>
                <c:pt idx="10">
                  <c:v>0.99998599999999949</c:v>
                </c:pt>
                <c:pt idx="11">
                  <c:v>1.0999299999999694</c:v>
                </c:pt>
                <c:pt idx="12">
                  <c:v>1.19997</c:v>
                </c:pt>
                <c:pt idx="13">
                  <c:v>1.2999899999999998</c:v>
                </c:pt>
                <c:pt idx="14">
                  <c:v>1.3999899999999998</c:v>
                </c:pt>
                <c:pt idx="15">
                  <c:v>1.4999299999999576</c:v>
                </c:pt>
                <c:pt idx="16">
                  <c:v>1.5999399999999748</c:v>
                </c:pt>
                <c:pt idx="17">
                  <c:v>1.6999599999999999</c:v>
                </c:pt>
                <c:pt idx="18">
                  <c:v>1.7999899999999998</c:v>
                </c:pt>
                <c:pt idx="19">
                  <c:v>1.89994</c:v>
                </c:pt>
                <c:pt idx="20">
                  <c:v>1.9999699999999998</c:v>
                </c:pt>
                <c:pt idx="21">
                  <c:v>2.0999499999999967</c:v>
                </c:pt>
                <c:pt idx="22">
                  <c:v>2.1999599999999977</c:v>
                </c:pt>
                <c:pt idx="23">
                  <c:v>2.2999299999999998</c:v>
                </c:pt>
                <c:pt idx="24">
                  <c:v>2.3999399999999977</c:v>
                </c:pt>
                <c:pt idx="25">
                  <c:v>2.4999699999999967</c:v>
                </c:pt>
                <c:pt idx="26">
                  <c:v>2.59998</c:v>
                </c:pt>
                <c:pt idx="27">
                  <c:v>2.6999300000000002</c:v>
                </c:pt>
                <c:pt idx="28">
                  <c:v>2.7999300000000011</c:v>
                </c:pt>
                <c:pt idx="29">
                  <c:v>2.8999799999999967</c:v>
                </c:pt>
                <c:pt idx="30">
                  <c:v>2.9999599999999567</c:v>
                </c:pt>
                <c:pt idx="31">
                  <c:v>3.0999700000000003</c:v>
                </c:pt>
                <c:pt idx="32">
                  <c:v>3.1999199999999997</c:v>
                </c:pt>
                <c:pt idx="33">
                  <c:v>3.2999800000000001</c:v>
                </c:pt>
                <c:pt idx="34">
                  <c:v>3.3999799999999967</c:v>
                </c:pt>
                <c:pt idx="35">
                  <c:v>3.5000000000000004</c:v>
                </c:pt>
                <c:pt idx="36">
                  <c:v>3.5999399999999997</c:v>
                </c:pt>
                <c:pt idx="37">
                  <c:v>3.6999299999999997</c:v>
                </c:pt>
                <c:pt idx="38">
                  <c:v>3.7999800000000001</c:v>
                </c:pt>
                <c:pt idx="39">
                  <c:v>3.8999899999999967</c:v>
                </c:pt>
                <c:pt idx="40">
                  <c:v>3.9999599999999567</c:v>
                </c:pt>
                <c:pt idx="41">
                  <c:v>4.0999699999999999</c:v>
                </c:pt>
                <c:pt idx="42">
                  <c:v>4.1999699999999995</c:v>
                </c:pt>
                <c:pt idx="43">
                  <c:v>4.2999799999999997</c:v>
                </c:pt>
                <c:pt idx="44">
                  <c:v>4.3999799999999976</c:v>
                </c:pt>
                <c:pt idx="45">
                  <c:v>4.49993</c:v>
                </c:pt>
                <c:pt idx="46">
                  <c:v>4.5999400000000001</c:v>
                </c:pt>
                <c:pt idx="47">
                  <c:v>4.6999399999999945</c:v>
                </c:pt>
                <c:pt idx="48">
                  <c:v>4.7999700000000001</c:v>
                </c:pt>
                <c:pt idx="49">
                  <c:v>4.89994</c:v>
                </c:pt>
                <c:pt idx="50">
                  <c:v>4.9999799999999999</c:v>
                </c:pt>
                <c:pt idx="51">
                  <c:v>5.09999</c:v>
                </c:pt>
                <c:pt idx="52">
                  <c:v>5.1999299999999975</c:v>
                </c:pt>
                <c:pt idx="53">
                  <c:v>5.2999900000000002</c:v>
                </c:pt>
                <c:pt idx="54">
                  <c:v>5.3999299999999995</c:v>
                </c:pt>
                <c:pt idx="55">
                  <c:v>5.4999899999999995</c:v>
                </c:pt>
                <c:pt idx="56">
                  <c:v>5.5999400000000001</c:v>
                </c:pt>
                <c:pt idx="57">
                  <c:v>5.6999399999999945</c:v>
                </c:pt>
                <c:pt idx="58">
                  <c:v>5.7999900000000002</c:v>
                </c:pt>
                <c:pt idx="59">
                  <c:v>5.8999899999999945</c:v>
                </c:pt>
                <c:pt idx="60">
                  <c:v>5.99993</c:v>
                </c:pt>
                <c:pt idx="61">
                  <c:v>6.0999799999999995</c:v>
                </c:pt>
                <c:pt idx="62">
                  <c:v>6.1999599999999955</c:v>
                </c:pt>
                <c:pt idx="63">
                  <c:v>6.2999799999999997</c:v>
                </c:pt>
                <c:pt idx="64">
                  <c:v>6.3999500000000005</c:v>
                </c:pt>
                <c:pt idx="65">
                  <c:v>6.4999199999999995</c:v>
                </c:pt>
                <c:pt idx="66">
                  <c:v>6.599969999999999</c:v>
                </c:pt>
                <c:pt idx="67">
                  <c:v>6.6999899999999855</c:v>
                </c:pt>
                <c:pt idx="68">
                  <c:v>6.7999700000000001</c:v>
                </c:pt>
                <c:pt idx="69">
                  <c:v>6.8999500000000005</c:v>
                </c:pt>
                <c:pt idx="70">
                  <c:v>6.99993</c:v>
                </c:pt>
                <c:pt idx="71">
                  <c:v>7.0999300000000005</c:v>
                </c:pt>
                <c:pt idx="72">
                  <c:v>7.1999199999999846</c:v>
                </c:pt>
                <c:pt idx="73">
                  <c:v>7.2999599999999996</c:v>
                </c:pt>
                <c:pt idx="74">
                  <c:v>7.3999799999999976</c:v>
                </c:pt>
                <c:pt idx="75">
                  <c:v>7.4999700000000002</c:v>
                </c:pt>
                <c:pt idx="76">
                  <c:v>7.5999300000000005</c:v>
                </c:pt>
                <c:pt idx="77">
                  <c:v>7.6999699999999995</c:v>
                </c:pt>
                <c:pt idx="78">
                  <c:v>7.7999399999999985</c:v>
                </c:pt>
                <c:pt idx="79">
                  <c:v>7.8999299999999995</c:v>
                </c:pt>
                <c:pt idx="80">
                  <c:v>7.9999200000000004</c:v>
                </c:pt>
                <c:pt idx="81">
                  <c:v>8.0999200000000009</c:v>
                </c:pt>
                <c:pt idx="82">
                  <c:v>8.1999199999999988</c:v>
                </c:pt>
                <c:pt idx="83">
                  <c:v>8.2999700000000001</c:v>
                </c:pt>
                <c:pt idx="84">
                  <c:v>8.3999600000000001</c:v>
                </c:pt>
                <c:pt idx="85">
                  <c:v>8.4999600000000015</c:v>
                </c:pt>
                <c:pt idx="86">
                  <c:v>8.5999500000000015</c:v>
                </c:pt>
                <c:pt idx="87">
                  <c:v>8.6999900000000014</c:v>
                </c:pt>
                <c:pt idx="88">
                  <c:v>8.7999299999999998</c:v>
                </c:pt>
                <c:pt idx="89">
                  <c:v>8.9</c:v>
                </c:pt>
                <c:pt idx="90">
                  <c:v>8.9999800000000008</c:v>
                </c:pt>
                <c:pt idx="91">
                  <c:v>9.0999700000000008</c:v>
                </c:pt>
                <c:pt idx="92">
                  <c:v>9.1999400000000016</c:v>
                </c:pt>
                <c:pt idx="93">
                  <c:v>9.2999600000000004</c:v>
                </c:pt>
                <c:pt idx="94">
                  <c:v>9.3999700000000015</c:v>
                </c:pt>
                <c:pt idx="95">
                  <c:v>9.5</c:v>
                </c:pt>
                <c:pt idx="96">
                  <c:v>9.59999</c:v>
                </c:pt>
                <c:pt idx="97">
                  <c:v>9.6999600000000008</c:v>
                </c:pt>
                <c:pt idx="98">
                  <c:v>9.7999500000000008</c:v>
                </c:pt>
                <c:pt idx="99">
                  <c:v>9.8999400000000026</c:v>
                </c:pt>
                <c:pt idx="100">
                  <c:v>9.9999600000000015</c:v>
                </c:pt>
                <c:pt idx="101">
                  <c:v>10.0999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10.399900000000002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10.799900000000001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11.399900000000002</c:v>
                </c:pt>
                <c:pt idx="115">
                  <c:v>11.4999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12.5999</c:v>
                </c:pt>
                <c:pt idx="127">
                  <c:v>12.7</c:v>
                </c:pt>
                <c:pt idx="128">
                  <c:v>12.799900000000001</c:v>
                </c:pt>
                <c:pt idx="129">
                  <c:v>12.9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13.3</c:v>
                </c:pt>
                <c:pt idx="134">
                  <c:v>13.399900000000002</c:v>
                </c:pt>
                <c:pt idx="135">
                  <c:v>13.5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14.400000000000002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15.6999</c:v>
                </c:pt>
                <c:pt idx="158">
                  <c:v>15.8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16.010099999999987</c:v>
                </c:pt>
              </c:numCache>
            </c:numRef>
          </c:xVal>
          <c:yVal>
            <c:numRef>
              <c:f>'V500'!$C$2:$C$163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475.72599999999869</c:v>
                </c:pt>
                <c:pt idx="2">
                  <c:v>405.22399999999863</c:v>
                </c:pt>
                <c:pt idx="3">
                  <c:v>128.429</c:v>
                </c:pt>
                <c:pt idx="4">
                  <c:v>339.584</c:v>
                </c:pt>
                <c:pt idx="5">
                  <c:v>133.9298</c:v>
                </c:pt>
                <c:pt idx="6">
                  <c:v>103.5378</c:v>
                </c:pt>
                <c:pt idx="7">
                  <c:v>30.516800000000035</c:v>
                </c:pt>
                <c:pt idx="8">
                  <c:v>41.761200000000002</c:v>
                </c:pt>
                <c:pt idx="9">
                  <c:v>115.39760000000012</c:v>
                </c:pt>
                <c:pt idx="10">
                  <c:v>55.4026</c:v>
                </c:pt>
                <c:pt idx="11">
                  <c:v>106.2218</c:v>
                </c:pt>
                <c:pt idx="12">
                  <c:v>5.6833200000000001</c:v>
                </c:pt>
                <c:pt idx="13">
                  <c:v>61.580600000000004</c:v>
                </c:pt>
                <c:pt idx="14">
                  <c:v>41.362200000000001</c:v>
                </c:pt>
                <c:pt idx="15">
                  <c:v>257.14999999999998</c:v>
                </c:pt>
                <c:pt idx="16">
                  <c:v>30.256</c:v>
                </c:pt>
                <c:pt idx="17">
                  <c:v>18.83062</c:v>
                </c:pt>
                <c:pt idx="18">
                  <c:v>7.7065999999999999</c:v>
                </c:pt>
                <c:pt idx="19">
                  <c:v>80.171999999999983</c:v>
                </c:pt>
                <c:pt idx="20">
                  <c:v>59.759600000000006</c:v>
                </c:pt>
                <c:pt idx="21">
                  <c:v>35.945</c:v>
                </c:pt>
                <c:pt idx="22">
                  <c:v>28.389199999999889</c:v>
                </c:pt>
                <c:pt idx="23">
                  <c:v>59.520600000000002</c:v>
                </c:pt>
                <c:pt idx="24">
                  <c:v>126.63979999999998</c:v>
                </c:pt>
                <c:pt idx="25">
                  <c:v>14.544219999999999</c:v>
                </c:pt>
                <c:pt idx="26">
                  <c:v>38.2012</c:v>
                </c:pt>
                <c:pt idx="27">
                  <c:v>25.139800000000331</c:v>
                </c:pt>
                <c:pt idx="28">
                  <c:v>80.461200000001227</c:v>
                </c:pt>
                <c:pt idx="29">
                  <c:v>66.562200000000004</c:v>
                </c:pt>
                <c:pt idx="30">
                  <c:v>4.2122000000000002</c:v>
                </c:pt>
                <c:pt idx="31">
                  <c:v>27.369199999999989</c:v>
                </c:pt>
                <c:pt idx="32">
                  <c:v>37.496600000000001</c:v>
                </c:pt>
                <c:pt idx="33">
                  <c:v>43.952400000000004</c:v>
                </c:pt>
                <c:pt idx="34">
                  <c:v>28.283399999999492</c:v>
                </c:pt>
                <c:pt idx="35">
                  <c:v>23.783199999999589</c:v>
                </c:pt>
                <c:pt idx="36">
                  <c:v>48.620400000000011</c:v>
                </c:pt>
                <c:pt idx="37">
                  <c:v>20.3964</c:v>
                </c:pt>
                <c:pt idx="38">
                  <c:v>4.0807000000000002</c:v>
                </c:pt>
                <c:pt idx="39">
                  <c:v>21.432599999999589</c:v>
                </c:pt>
                <c:pt idx="40">
                  <c:v>56.853999999999999</c:v>
                </c:pt>
                <c:pt idx="41">
                  <c:v>36.1616</c:v>
                </c:pt>
                <c:pt idx="42">
                  <c:v>23.867799999999889</c:v>
                </c:pt>
                <c:pt idx="43">
                  <c:v>32.7408</c:v>
                </c:pt>
                <c:pt idx="44">
                  <c:v>21.405199999999589</c:v>
                </c:pt>
                <c:pt idx="45">
                  <c:v>10.008620000000001</c:v>
                </c:pt>
                <c:pt idx="46">
                  <c:v>19.572419999999589</c:v>
                </c:pt>
                <c:pt idx="47">
                  <c:v>11.16854</c:v>
                </c:pt>
                <c:pt idx="48">
                  <c:v>20.0808</c:v>
                </c:pt>
                <c:pt idx="49">
                  <c:v>26.459800000000001</c:v>
                </c:pt>
                <c:pt idx="50">
                  <c:v>14.85136</c:v>
                </c:pt>
                <c:pt idx="51">
                  <c:v>13.88874</c:v>
                </c:pt>
                <c:pt idx="52">
                  <c:v>2.42422</c:v>
                </c:pt>
                <c:pt idx="53">
                  <c:v>30.191400000000005</c:v>
                </c:pt>
                <c:pt idx="54">
                  <c:v>41.175000000000011</c:v>
                </c:pt>
                <c:pt idx="55">
                  <c:v>8.7931799999999996</c:v>
                </c:pt>
                <c:pt idx="56">
                  <c:v>12.06438</c:v>
                </c:pt>
                <c:pt idx="57">
                  <c:v>33.414999999999999</c:v>
                </c:pt>
                <c:pt idx="58">
                  <c:v>4.9069000000000003</c:v>
                </c:pt>
                <c:pt idx="59">
                  <c:v>24.581199999999889</c:v>
                </c:pt>
                <c:pt idx="60">
                  <c:v>21.075599999999689</c:v>
                </c:pt>
                <c:pt idx="61">
                  <c:v>20.023</c:v>
                </c:pt>
                <c:pt idx="62">
                  <c:v>4.3786399999999999</c:v>
                </c:pt>
                <c:pt idx="63">
                  <c:v>9.3126800000000767</c:v>
                </c:pt>
                <c:pt idx="64">
                  <c:v>0.57576400000000005</c:v>
                </c:pt>
                <c:pt idx="65">
                  <c:v>41.234000000000002</c:v>
                </c:pt>
                <c:pt idx="66">
                  <c:v>3.2395</c:v>
                </c:pt>
                <c:pt idx="67">
                  <c:v>1.2267739999999998</c:v>
                </c:pt>
                <c:pt idx="68">
                  <c:v>33.918400000000005</c:v>
                </c:pt>
                <c:pt idx="69">
                  <c:v>33.294000000000011</c:v>
                </c:pt>
                <c:pt idx="70">
                  <c:v>17.042840000000002</c:v>
                </c:pt>
                <c:pt idx="71">
                  <c:v>17.785799999999277</c:v>
                </c:pt>
                <c:pt idx="72">
                  <c:v>25.474799999999789</c:v>
                </c:pt>
                <c:pt idx="73">
                  <c:v>21.6004</c:v>
                </c:pt>
                <c:pt idx="74">
                  <c:v>23.945199999999456</c:v>
                </c:pt>
                <c:pt idx="75">
                  <c:v>20.3536</c:v>
                </c:pt>
                <c:pt idx="76">
                  <c:v>6.9338199999999999</c:v>
                </c:pt>
                <c:pt idx="77">
                  <c:v>16.00442</c:v>
                </c:pt>
                <c:pt idx="78">
                  <c:v>17.197900000000235</c:v>
                </c:pt>
                <c:pt idx="79">
                  <c:v>4.9081000000000001</c:v>
                </c:pt>
                <c:pt idx="80">
                  <c:v>15.879180000000026</c:v>
                </c:pt>
                <c:pt idx="81">
                  <c:v>11.48494</c:v>
                </c:pt>
                <c:pt idx="82">
                  <c:v>7.1708400000000001</c:v>
                </c:pt>
                <c:pt idx="83">
                  <c:v>9.8632400000000047</c:v>
                </c:pt>
                <c:pt idx="84">
                  <c:v>30.831800000000335</c:v>
                </c:pt>
                <c:pt idx="85">
                  <c:v>7.6058599999999945</c:v>
                </c:pt>
                <c:pt idx="86">
                  <c:v>56.850599999999993</c:v>
                </c:pt>
                <c:pt idx="87">
                  <c:v>6.3856400000000004</c:v>
                </c:pt>
                <c:pt idx="88">
                  <c:v>17.292319999999489</c:v>
                </c:pt>
                <c:pt idx="89">
                  <c:v>12.142940000000001</c:v>
                </c:pt>
                <c:pt idx="90">
                  <c:v>18.631019999999999</c:v>
                </c:pt>
                <c:pt idx="91">
                  <c:v>7.5539199999999855</c:v>
                </c:pt>
                <c:pt idx="92">
                  <c:v>3.4288399999999997</c:v>
                </c:pt>
                <c:pt idx="93">
                  <c:v>27.141400000000001</c:v>
                </c:pt>
                <c:pt idx="94">
                  <c:v>21.648399999999889</c:v>
                </c:pt>
                <c:pt idx="95">
                  <c:v>14.737080000000001</c:v>
                </c:pt>
                <c:pt idx="96">
                  <c:v>2.9463200000000001</c:v>
                </c:pt>
                <c:pt idx="97">
                  <c:v>12.531000000000001</c:v>
                </c:pt>
                <c:pt idx="98">
                  <c:v>8.9509000000000007</c:v>
                </c:pt>
                <c:pt idx="99">
                  <c:v>8.7090800000000002</c:v>
                </c:pt>
                <c:pt idx="100">
                  <c:v>15.252180000000006</c:v>
                </c:pt>
                <c:pt idx="101">
                  <c:v>3.3876399999999998</c:v>
                </c:pt>
                <c:pt idx="102">
                  <c:v>8.8207000000000004</c:v>
                </c:pt>
                <c:pt idx="103">
                  <c:v>6.1957399999999945</c:v>
                </c:pt>
                <c:pt idx="104">
                  <c:v>2.6199399999999997</c:v>
                </c:pt>
                <c:pt idx="105">
                  <c:v>20.860399999999789</c:v>
                </c:pt>
                <c:pt idx="106">
                  <c:v>9.7849799999999991</c:v>
                </c:pt>
                <c:pt idx="107">
                  <c:v>9.0772600000000008</c:v>
                </c:pt>
                <c:pt idx="108">
                  <c:v>0.25513000000000002</c:v>
                </c:pt>
                <c:pt idx="109">
                  <c:v>15.422400000000026</c:v>
                </c:pt>
                <c:pt idx="110">
                  <c:v>2.4222199999999967</c:v>
                </c:pt>
                <c:pt idx="111">
                  <c:v>1.0920399999999999</c:v>
                </c:pt>
                <c:pt idx="112">
                  <c:v>17.152460000000001</c:v>
                </c:pt>
                <c:pt idx="113">
                  <c:v>17.598199999999789</c:v>
                </c:pt>
                <c:pt idx="114">
                  <c:v>48.052600000000005</c:v>
                </c:pt>
                <c:pt idx="115">
                  <c:v>4.1485399999999855</c:v>
                </c:pt>
                <c:pt idx="116">
                  <c:v>0.98448999999998643</c:v>
                </c:pt>
                <c:pt idx="117">
                  <c:v>17.777339999999889</c:v>
                </c:pt>
                <c:pt idx="118">
                  <c:v>8.75624</c:v>
                </c:pt>
                <c:pt idx="119">
                  <c:v>6.6175999999999755</c:v>
                </c:pt>
                <c:pt idx="120">
                  <c:v>25.252800000000001</c:v>
                </c:pt>
                <c:pt idx="121">
                  <c:v>12.182360000000001</c:v>
                </c:pt>
                <c:pt idx="122">
                  <c:v>18.07236</c:v>
                </c:pt>
                <c:pt idx="123">
                  <c:v>4.2595200000000002</c:v>
                </c:pt>
                <c:pt idx="124">
                  <c:v>23.218800000000005</c:v>
                </c:pt>
                <c:pt idx="125">
                  <c:v>22.884399999999989</c:v>
                </c:pt>
                <c:pt idx="126">
                  <c:v>4.4945399999999855</c:v>
                </c:pt>
                <c:pt idx="127">
                  <c:v>3.5265599999999977</c:v>
                </c:pt>
                <c:pt idx="128">
                  <c:v>4.1254199999999646</c:v>
                </c:pt>
                <c:pt idx="129">
                  <c:v>15.538600000000001</c:v>
                </c:pt>
                <c:pt idx="130">
                  <c:v>15.89062</c:v>
                </c:pt>
                <c:pt idx="131">
                  <c:v>6.2451999999999996</c:v>
                </c:pt>
                <c:pt idx="132">
                  <c:v>17.970020000000002</c:v>
                </c:pt>
                <c:pt idx="133">
                  <c:v>1.673222</c:v>
                </c:pt>
                <c:pt idx="134">
                  <c:v>0.7372379999999995</c:v>
                </c:pt>
                <c:pt idx="135">
                  <c:v>0.64151599999999998</c:v>
                </c:pt>
                <c:pt idx="136">
                  <c:v>52.580800000000004</c:v>
                </c:pt>
                <c:pt idx="137">
                  <c:v>11.979000000000006</c:v>
                </c:pt>
                <c:pt idx="138">
                  <c:v>4.4660599999999997</c:v>
                </c:pt>
                <c:pt idx="139">
                  <c:v>22.0428</c:v>
                </c:pt>
                <c:pt idx="140">
                  <c:v>1.6441480000000201</c:v>
                </c:pt>
                <c:pt idx="141">
                  <c:v>6.8317399999999999</c:v>
                </c:pt>
                <c:pt idx="142">
                  <c:v>19.391880000000135</c:v>
                </c:pt>
                <c:pt idx="143">
                  <c:v>4.1379599999999845</c:v>
                </c:pt>
                <c:pt idx="144">
                  <c:v>20.152999999999999</c:v>
                </c:pt>
                <c:pt idx="145">
                  <c:v>7.6029199999999655</c:v>
                </c:pt>
                <c:pt idx="146">
                  <c:v>2.71746</c:v>
                </c:pt>
                <c:pt idx="147">
                  <c:v>1.368914</c:v>
                </c:pt>
                <c:pt idx="148">
                  <c:v>7.8075999999999945</c:v>
                </c:pt>
                <c:pt idx="149">
                  <c:v>9.2911999999999999</c:v>
                </c:pt>
                <c:pt idx="150">
                  <c:v>2.5274999999999999</c:v>
                </c:pt>
                <c:pt idx="151">
                  <c:v>20.782800000000002</c:v>
                </c:pt>
                <c:pt idx="152">
                  <c:v>19.738679999999889</c:v>
                </c:pt>
                <c:pt idx="153">
                  <c:v>19.048940000000002</c:v>
                </c:pt>
                <c:pt idx="154">
                  <c:v>0.23984800000000345</c:v>
                </c:pt>
                <c:pt idx="155">
                  <c:v>27.760599999999489</c:v>
                </c:pt>
                <c:pt idx="156">
                  <c:v>10.33112</c:v>
                </c:pt>
                <c:pt idx="157">
                  <c:v>2.75258</c:v>
                </c:pt>
                <c:pt idx="158">
                  <c:v>7.3272999999999975</c:v>
                </c:pt>
                <c:pt idx="159">
                  <c:v>7.1280999999999946</c:v>
                </c:pt>
                <c:pt idx="160">
                  <c:v>11.703860000000001</c:v>
                </c:pt>
                <c:pt idx="161">
                  <c:v>3.0761799999999977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033344"/>
        <c:axId val="111039616"/>
      </c:scatterChart>
      <c:valAx>
        <c:axId val="11103334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039616"/>
        <c:crosses val="autoZero"/>
        <c:crossBetween val="midCat"/>
      </c:valAx>
      <c:valAx>
        <c:axId val="11103961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Impact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1033344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'vel 400'!$A$2:$A$1602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4.9978900000000014E-2</c:v>
                </c:pt>
                <c:pt idx="6">
                  <c:v>5.9932900000001878E-2</c:v>
                </c:pt>
                <c:pt idx="7">
                  <c:v>6.9936500000000124E-2</c:v>
                </c:pt>
                <c:pt idx="8">
                  <c:v>7.9930300000000024E-2</c:v>
                </c:pt>
                <c:pt idx="9">
                  <c:v>8.9928900000000228E-2</c:v>
                </c:pt>
                <c:pt idx="10">
                  <c:v>9.9922700000000003E-2</c:v>
                </c:pt>
                <c:pt idx="11">
                  <c:v>0.10999500000000224</c:v>
                </c:pt>
                <c:pt idx="12">
                  <c:v>0.11998899999999985</c:v>
                </c:pt>
                <c:pt idx="13">
                  <c:v>0.12998300000000004</c:v>
                </c:pt>
                <c:pt idx="14">
                  <c:v>0.13997700000000021</c:v>
                </c:pt>
                <c:pt idx="15">
                  <c:v>0.14997000000000021</c:v>
                </c:pt>
                <c:pt idx="16">
                  <c:v>0.15996400000000507</c:v>
                </c:pt>
                <c:pt idx="17">
                  <c:v>0.16999700000000353</c:v>
                </c:pt>
                <c:pt idx="18">
                  <c:v>0.17999100000000401</c:v>
                </c:pt>
                <c:pt idx="19">
                  <c:v>0.18998500000000407</c:v>
                </c:pt>
                <c:pt idx="20">
                  <c:v>0.19997800000000004</c:v>
                </c:pt>
                <c:pt idx="21">
                  <c:v>0.20997199999999999</c:v>
                </c:pt>
                <c:pt idx="22">
                  <c:v>0.21996600000000502</c:v>
                </c:pt>
                <c:pt idx="23">
                  <c:v>0.22996000000000041</c:v>
                </c:pt>
                <c:pt idx="24">
                  <c:v>0.23995300000000044</c:v>
                </c:pt>
                <c:pt idx="25">
                  <c:v>0.24994700000000586</c:v>
                </c:pt>
                <c:pt idx="26">
                  <c:v>0.25995400000000002</c:v>
                </c:pt>
                <c:pt idx="27">
                  <c:v>0.26994800000000002</c:v>
                </c:pt>
                <c:pt idx="28">
                  <c:v>0.279941</c:v>
                </c:pt>
                <c:pt idx="29">
                  <c:v>0.289935</c:v>
                </c:pt>
                <c:pt idx="30">
                  <c:v>0.29997900000000038</c:v>
                </c:pt>
                <c:pt idx="31">
                  <c:v>0.30994200000000038</c:v>
                </c:pt>
                <c:pt idx="32">
                  <c:v>0.31993500000000002</c:v>
                </c:pt>
                <c:pt idx="33">
                  <c:v>0.32992900000000813</c:v>
                </c:pt>
                <c:pt idx="34">
                  <c:v>0.33993000000000662</c:v>
                </c:pt>
                <c:pt idx="35">
                  <c:v>0.34992300000000032</c:v>
                </c:pt>
                <c:pt idx="36">
                  <c:v>0.35999600000000032</c:v>
                </c:pt>
                <c:pt idx="37">
                  <c:v>0.36999000000000032</c:v>
                </c:pt>
                <c:pt idx="38">
                  <c:v>0.3799830000000069</c:v>
                </c:pt>
                <c:pt idx="39">
                  <c:v>0.3899770000000074</c:v>
                </c:pt>
                <c:pt idx="40">
                  <c:v>0.39997000000001065</c:v>
                </c:pt>
                <c:pt idx="41">
                  <c:v>0.40996300000000008</c:v>
                </c:pt>
                <c:pt idx="42">
                  <c:v>0.41995700000000008</c:v>
                </c:pt>
                <c:pt idx="43">
                  <c:v>0.42995000000000388</c:v>
                </c:pt>
                <c:pt idx="44">
                  <c:v>0.43994300000000008</c:v>
                </c:pt>
                <c:pt idx="45">
                  <c:v>0.44993700000000003</c:v>
                </c:pt>
                <c:pt idx="46">
                  <c:v>0.45993000000000006</c:v>
                </c:pt>
                <c:pt idx="47">
                  <c:v>0.46992400000000661</c:v>
                </c:pt>
                <c:pt idx="48">
                  <c:v>0.47999600000000031</c:v>
                </c:pt>
                <c:pt idx="49">
                  <c:v>0.48994800000000038</c:v>
                </c:pt>
                <c:pt idx="50">
                  <c:v>0.49994100000000002</c:v>
                </c:pt>
                <c:pt idx="51">
                  <c:v>0.50993500000000003</c:v>
                </c:pt>
                <c:pt idx="52">
                  <c:v>0.5199279999999995</c:v>
                </c:pt>
                <c:pt idx="53">
                  <c:v>0.52996599999999949</c:v>
                </c:pt>
                <c:pt idx="54">
                  <c:v>0.53995899999999997</c:v>
                </c:pt>
                <c:pt idx="55">
                  <c:v>0.54995300000000003</c:v>
                </c:pt>
                <c:pt idx="56">
                  <c:v>0.55995099999999998</c:v>
                </c:pt>
                <c:pt idx="57">
                  <c:v>0.56997399999999998</c:v>
                </c:pt>
                <c:pt idx="58">
                  <c:v>0.57996799999999959</c:v>
                </c:pt>
                <c:pt idx="59">
                  <c:v>0.58996199999998788</c:v>
                </c:pt>
                <c:pt idx="60">
                  <c:v>0.59995599999999949</c:v>
                </c:pt>
                <c:pt idx="61">
                  <c:v>0.60996099999999998</c:v>
                </c:pt>
                <c:pt idx="62">
                  <c:v>0.61993699999999996</c:v>
                </c:pt>
                <c:pt idx="63">
                  <c:v>0.62997900000001739</c:v>
                </c:pt>
                <c:pt idx="64">
                  <c:v>0.63997300000001323</c:v>
                </c:pt>
                <c:pt idx="65">
                  <c:v>0.64996600000000004</c:v>
                </c:pt>
                <c:pt idx="66">
                  <c:v>0.65996999999999995</c:v>
                </c:pt>
                <c:pt idx="67">
                  <c:v>0.66998300000000865</c:v>
                </c:pt>
                <c:pt idx="68">
                  <c:v>0.67997700000001515</c:v>
                </c:pt>
                <c:pt idx="69">
                  <c:v>0.68997100000001199</c:v>
                </c:pt>
                <c:pt idx="70">
                  <c:v>0.69997100000001322</c:v>
                </c:pt>
                <c:pt idx="71">
                  <c:v>0.70996400000000004</c:v>
                </c:pt>
                <c:pt idx="72">
                  <c:v>0.71995799999999999</c:v>
                </c:pt>
                <c:pt idx="73">
                  <c:v>0.72993100000001065</c:v>
                </c:pt>
                <c:pt idx="74">
                  <c:v>0.73996099999999998</c:v>
                </c:pt>
                <c:pt idx="75">
                  <c:v>0.74995400000001322</c:v>
                </c:pt>
                <c:pt idx="76">
                  <c:v>0.75994800000001761</c:v>
                </c:pt>
                <c:pt idx="77">
                  <c:v>0.76995000000001346</c:v>
                </c:pt>
                <c:pt idx="78">
                  <c:v>0.77995300000001289</c:v>
                </c:pt>
                <c:pt idx="79">
                  <c:v>0.78994700000000062</c:v>
                </c:pt>
                <c:pt idx="80">
                  <c:v>0.79994100000001322</c:v>
                </c:pt>
                <c:pt idx="81">
                  <c:v>0.80993400000000004</c:v>
                </c:pt>
                <c:pt idx="82">
                  <c:v>0.81992799999999999</c:v>
                </c:pt>
                <c:pt idx="83">
                  <c:v>0.82992199999999994</c:v>
                </c:pt>
                <c:pt idx="84">
                  <c:v>0.83999400000001323</c:v>
                </c:pt>
                <c:pt idx="85">
                  <c:v>0.84998799999999997</c:v>
                </c:pt>
                <c:pt idx="86">
                  <c:v>0.85998099999999988</c:v>
                </c:pt>
                <c:pt idx="87">
                  <c:v>0.86997499999999994</c:v>
                </c:pt>
                <c:pt idx="88">
                  <c:v>0.8799690000000121</c:v>
                </c:pt>
                <c:pt idx="89">
                  <c:v>0.88996199999999959</c:v>
                </c:pt>
                <c:pt idx="90">
                  <c:v>0.89995599999999998</c:v>
                </c:pt>
                <c:pt idx="91">
                  <c:v>0.90994900000001289</c:v>
                </c:pt>
                <c:pt idx="92">
                  <c:v>0.91994299999999996</c:v>
                </c:pt>
                <c:pt idx="93">
                  <c:v>0.92993699999999957</c:v>
                </c:pt>
                <c:pt idx="94">
                  <c:v>0.93993500000000063</c:v>
                </c:pt>
                <c:pt idx="95">
                  <c:v>0.94994299999999998</c:v>
                </c:pt>
                <c:pt idx="96">
                  <c:v>0.95997600000000005</c:v>
                </c:pt>
                <c:pt idx="97">
                  <c:v>0.96997000000001177</c:v>
                </c:pt>
                <c:pt idx="98">
                  <c:v>0.97996400000000061</c:v>
                </c:pt>
                <c:pt idx="99">
                  <c:v>0.98995699999998676</c:v>
                </c:pt>
                <c:pt idx="100">
                  <c:v>0.99995099999999959</c:v>
                </c:pt>
                <c:pt idx="101">
                  <c:v>1.0099399999999696</c:v>
                </c:pt>
                <c:pt idx="102">
                  <c:v>1.0199399999999701</c:v>
                </c:pt>
                <c:pt idx="103">
                  <c:v>1.029929999999964</c:v>
                </c:pt>
                <c:pt idx="104">
                  <c:v>1.0399299999999652</c:v>
                </c:pt>
                <c:pt idx="105">
                  <c:v>1.05</c:v>
                </c:pt>
                <c:pt idx="106">
                  <c:v>1.0599899999999998</c:v>
                </c:pt>
                <c:pt idx="107">
                  <c:v>1.0699899999999998</c:v>
                </c:pt>
                <c:pt idx="108">
                  <c:v>1.0799899999999998</c:v>
                </c:pt>
                <c:pt idx="109">
                  <c:v>1.0899799999999764</c:v>
                </c:pt>
                <c:pt idx="110">
                  <c:v>1.099999999999971</c:v>
                </c:pt>
                <c:pt idx="111">
                  <c:v>1.1099899999999998</c:v>
                </c:pt>
                <c:pt idx="112">
                  <c:v>1.11998</c:v>
                </c:pt>
                <c:pt idx="113">
                  <c:v>1.12998</c:v>
                </c:pt>
                <c:pt idx="114">
                  <c:v>1.1399699999999766</c:v>
                </c:pt>
                <c:pt idx="115">
                  <c:v>1.1499599999999999</c:v>
                </c:pt>
                <c:pt idx="116">
                  <c:v>1.1599599999999999</c:v>
                </c:pt>
                <c:pt idx="117">
                  <c:v>1.16995</c:v>
                </c:pt>
                <c:pt idx="118">
                  <c:v>1.1799499999999998</c:v>
                </c:pt>
                <c:pt idx="119">
                  <c:v>1.18994</c:v>
                </c:pt>
                <c:pt idx="120">
                  <c:v>1.1999299999999764</c:v>
                </c:pt>
                <c:pt idx="121">
                  <c:v>1.2099299999999547</c:v>
                </c:pt>
                <c:pt idx="122">
                  <c:v>1.2199199999999735</c:v>
                </c:pt>
                <c:pt idx="123">
                  <c:v>1.2299899999999748</c:v>
                </c:pt>
                <c:pt idx="124">
                  <c:v>1.2399899999999762</c:v>
                </c:pt>
                <c:pt idx="125">
                  <c:v>1.2499799999999714</c:v>
                </c:pt>
                <c:pt idx="126">
                  <c:v>1.2599699999999652</c:v>
                </c:pt>
                <c:pt idx="127">
                  <c:v>1.269969999999967</c:v>
                </c:pt>
                <c:pt idx="128">
                  <c:v>1.2799599999999998</c:v>
                </c:pt>
                <c:pt idx="129">
                  <c:v>1.2899899999999958</c:v>
                </c:pt>
                <c:pt idx="130">
                  <c:v>1.2999799999999746</c:v>
                </c:pt>
                <c:pt idx="131">
                  <c:v>1.31</c:v>
                </c:pt>
                <c:pt idx="132">
                  <c:v>1.3199199999999998</c:v>
                </c:pt>
                <c:pt idx="133">
                  <c:v>1.3299299999999692</c:v>
                </c:pt>
                <c:pt idx="134">
                  <c:v>1.3399299999999696</c:v>
                </c:pt>
                <c:pt idx="135">
                  <c:v>1.3499199999999998</c:v>
                </c:pt>
                <c:pt idx="136">
                  <c:v>1.3599899999999998</c:v>
                </c:pt>
                <c:pt idx="137">
                  <c:v>1.3699899999999998</c:v>
                </c:pt>
                <c:pt idx="138">
                  <c:v>1.37998</c:v>
                </c:pt>
                <c:pt idx="139">
                  <c:v>1.3899699999999764</c:v>
                </c:pt>
                <c:pt idx="140">
                  <c:v>1.3999699999999764</c:v>
                </c:pt>
                <c:pt idx="141">
                  <c:v>1.409959999999973</c:v>
                </c:pt>
                <c:pt idx="142">
                  <c:v>1.4199599999999735</c:v>
                </c:pt>
                <c:pt idx="143">
                  <c:v>1.4299699999999569</c:v>
                </c:pt>
                <c:pt idx="144">
                  <c:v>1.439969999999958</c:v>
                </c:pt>
                <c:pt idx="145">
                  <c:v>1.4499799999999674</c:v>
                </c:pt>
                <c:pt idx="146">
                  <c:v>1.4599799999999692</c:v>
                </c:pt>
                <c:pt idx="147">
                  <c:v>1.4699699999999614</c:v>
                </c:pt>
                <c:pt idx="148">
                  <c:v>1.4799699999999631</c:v>
                </c:pt>
                <c:pt idx="149">
                  <c:v>1.4899599999999766</c:v>
                </c:pt>
                <c:pt idx="150">
                  <c:v>1.4999599999999838</c:v>
                </c:pt>
                <c:pt idx="151">
                  <c:v>1.5099499999999735</c:v>
                </c:pt>
                <c:pt idx="152">
                  <c:v>1.5199499999999744</c:v>
                </c:pt>
                <c:pt idx="153">
                  <c:v>1.5299399999999697</c:v>
                </c:pt>
                <c:pt idx="154">
                  <c:v>1.5399299999999652</c:v>
                </c:pt>
                <c:pt idx="155">
                  <c:v>1.5499299999999652</c:v>
                </c:pt>
                <c:pt idx="156">
                  <c:v>1.5599199999999998</c:v>
                </c:pt>
                <c:pt idx="157">
                  <c:v>1.5699899999999998</c:v>
                </c:pt>
                <c:pt idx="158">
                  <c:v>1.5799899999999998</c:v>
                </c:pt>
                <c:pt idx="159">
                  <c:v>1.5899899999999998</c:v>
                </c:pt>
                <c:pt idx="160">
                  <c:v>1.5999800000000002</c:v>
                </c:pt>
                <c:pt idx="161">
                  <c:v>1.6099899999999998</c:v>
                </c:pt>
                <c:pt idx="162">
                  <c:v>1.6199499999999998</c:v>
                </c:pt>
                <c:pt idx="163">
                  <c:v>1.6299699999999755</c:v>
                </c:pt>
                <c:pt idx="164">
                  <c:v>1.63998</c:v>
                </c:pt>
                <c:pt idx="165">
                  <c:v>1.6499899999999998</c:v>
                </c:pt>
                <c:pt idx="166">
                  <c:v>1.6599599999999999</c:v>
                </c:pt>
                <c:pt idx="167">
                  <c:v>1.6699499999999998</c:v>
                </c:pt>
                <c:pt idx="168">
                  <c:v>1.6799499999999998</c:v>
                </c:pt>
                <c:pt idx="169">
                  <c:v>1.6899399999999998</c:v>
                </c:pt>
                <c:pt idx="170">
                  <c:v>1.6999299999999764</c:v>
                </c:pt>
                <c:pt idx="171">
                  <c:v>1.7099499999999701</c:v>
                </c:pt>
                <c:pt idx="172">
                  <c:v>1.7199399999999652</c:v>
                </c:pt>
                <c:pt idx="173">
                  <c:v>1.7299399999999652</c:v>
                </c:pt>
                <c:pt idx="174">
                  <c:v>1.7399699999999652</c:v>
                </c:pt>
                <c:pt idx="175">
                  <c:v>1.7499599999999838</c:v>
                </c:pt>
                <c:pt idx="176">
                  <c:v>1.7599499999999737</c:v>
                </c:pt>
                <c:pt idx="177">
                  <c:v>1.7699499999999744</c:v>
                </c:pt>
                <c:pt idx="178">
                  <c:v>1.7799399999999701</c:v>
                </c:pt>
                <c:pt idx="179">
                  <c:v>1.7899399999999706</c:v>
                </c:pt>
                <c:pt idx="180">
                  <c:v>1.7999299999999652</c:v>
                </c:pt>
                <c:pt idx="181">
                  <c:v>1.8099299999999656</c:v>
                </c:pt>
                <c:pt idx="182">
                  <c:v>1.8199399999999737</c:v>
                </c:pt>
                <c:pt idx="183">
                  <c:v>1.8299599999999998</c:v>
                </c:pt>
                <c:pt idx="184">
                  <c:v>1.8399800000000002</c:v>
                </c:pt>
                <c:pt idx="185">
                  <c:v>1.84998</c:v>
                </c:pt>
                <c:pt idx="186">
                  <c:v>1.8599699999999737</c:v>
                </c:pt>
                <c:pt idx="187">
                  <c:v>1.8699899999999998</c:v>
                </c:pt>
                <c:pt idx="188">
                  <c:v>1.8799400000000002</c:v>
                </c:pt>
                <c:pt idx="189">
                  <c:v>1.88994</c:v>
                </c:pt>
                <c:pt idx="190">
                  <c:v>1.89994</c:v>
                </c:pt>
                <c:pt idx="191">
                  <c:v>1.9099299999999735</c:v>
                </c:pt>
                <c:pt idx="192">
                  <c:v>1.9199199999999998</c:v>
                </c:pt>
                <c:pt idx="193">
                  <c:v>1.9300000000000141</c:v>
                </c:pt>
                <c:pt idx="194">
                  <c:v>1.9399899999999999</c:v>
                </c:pt>
                <c:pt idx="195">
                  <c:v>1.94998</c:v>
                </c:pt>
                <c:pt idx="196">
                  <c:v>1.9599800000000001</c:v>
                </c:pt>
                <c:pt idx="197">
                  <c:v>1.96997</c:v>
                </c:pt>
                <c:pt idx="198">
                  <c:v>1.9799600000000002</c:v>
                </c:pt>
                <c:pt idx="199">
                  <c:v>1.98996</c:v>
                </c:pt>
                <c:pt idx="200">
                  <c:v>1.9999499999999999</c:v>
                </c:pt>
                <c:pt idx="201">
                  <c:v>2.0099499999999977</c:v>
                </c:pt>
                <c:pt idx="202">
                  <c:v>2.0199399999999987</c:v>
                </c:pt>
                <c:pt idx="203">
                  <c:v>2.0299299999999998</c:v>
                </c:pt>
                <c:pt idx="204">
                  <c:v>2.03993</c:v>
                </c:pt>
                <c:pt idx="205">
                  <c:v>2.0499199999999997</c:v>
                </c:pt>
                <c:pt idx="206">
                  <c:v>2.05999</c:v>
                </c:pt>
                <c:pt idx="207">
                  <c:v>2.0699399999999999</c:v>
                </c:pt>
                <c:pt idx="208">
                  <c:v>2.0799499999999767</c:v>
                </c:pt>
                <c:pt idx="209">
                  <c:v>2.0899199999999998</c:v>
                </c:pt>
                <c:pt idx="210">
                  <c:v>2.0999399999999997</c:v>
                </c:pt>
                <c:pt idx="211">
                  <c:v>2.1099300000000012</c:v>
                </c:pt>
                <c:pt idx="212">
                  <c:v>2.11992</c:v>
                </c:pt>
                <c:pt idx="213">
                  <c:v>2.1299299999999999</c:v>
                </c:pt>
                <c:pt idx="214">
                  <c:v>2.1399300000000001</c:v>
                </c:pt>
                <c:pt idx="215">
                  <c:v>2.14995</c:v>
                </c:pt>
                <c:pt idx="216">
                  <c:v>2.1599500000000003</c:v>
                </c:pt>
                <c:pt idx="217">
                  <c:v>2.16994</c:v>
                </c:pt>
                <c:pt idx="218">
                  <c:v>2.1799300000000001</c:v>
                </c:pt>
                <c:pt idx="219">
                  <c:v>2.1899700000000002</c:v>
                </c:pt>
                <c:pt idx="220">
                  <c:v>2.19998</c:v>
                </c:pt>
                <c:pt idx="221">
                  <c:v>2.2099799999999998</c:v>
                </c:pt>
                <c:pt idx="222">
                  <c:v>2.2199900000000001</c:v>
                </c:pt>
                <c:pt idx="223">
                  <c:v>2.2299500000000001</c:v>
                </c:pt>
                <c:pt idx="224">
                  <c:v>2.2399499999999977</c:v>
                </c:pt>
                <c:pt idx="225">
                  <c:v>2.2499400000000001</c:v>
                </c:pt>
                <c:pt idx="226">
                  <c:v>2.2599399999999998</c:v>
                </c:pt>
                <c:pt idx="227">
                  <c:v>2.2699300000000568</c:v>
                </c:pt>
                <c:pt idx="228">
                  <c:v>2.2799199999999997</c:v>
                </c:pt>
                <c:pt idx="229">
                  <c:v>2.29</c:v>
                </c:pt>
                <c:pt idx="230">
                  <c:v>2.2999900000000002</c:v>
                </c:pt>
                <c:pt idx="231">
                  <c:v>2.3099799999999977</c:v>
                </c:pt>
                <c:pt idx="232">
                  <c:v>2.3199799999999455</c:v>
                </c:pt>
                <c:pt idx="233">
                  <c:v>2.3299699999999977</c:v>
                </c:pt>
                <c:pt idx="234">
                  <c:v>2.3399599999999334</c:v>
                </c:pt>
                <c:pt idx="235">
                  <c:v>2.3499599999999967</c:v>
                </c:pt>
                <c:pt idx="236">
                  <c:v>2.3599599999999334</c:v>
                </c:pt>
                <c:pt idx="237">
                  <c:v>2.3699600000000003</c:v>
                </c:pt>
                <c:pt idx="238">
                  <c:v>2.3799799999999967</c:v>
                </c:pt>
                <c:pt idx="239">
                  <c:v>2.3899699999999977</c:v>
                </c:pt>
                <c:pt idx="240">
                  <c:v>2.3999599999999344</c:v>
                </c:pt>
                <c:pt idx="241">
                  <c:v>2.4099900000000001</c:v>
                </c:pt>
                <c:pt idx="242">
                  <c:v>2.4199499999999334</c:v>
                </c:pt>
                <c:pt idx="243">
                  <c:v>2.42998</c:v>
                </c:pt>
                <c:pt idx="244">
                  <c:v>2.4399399999999987</c:v>
                </c:pt>
                <c:pt idx="245">
                  <c:v>2.44997</c:v>
                </c:pt>
                <c:pt idx="246">
                  <c:v>2.4599800000000003</c:v>
                </c:pt>
                <c:pt idx="247">
                  <c:v>2.4699800000000001</c:v>
                </c:pt>
                <c:pt idx="248">
                  <c:v>2.4799799999999967</c:v>
                </c:pt>
                <c:pt idx="249">
                  <c:v>2.48997</c:v>
                </c:pt>
                <c:pt idx="250">
                  <c:v>2.4999699999999967</c:v>
                </c:pt>
                <c:pt idx="251">
                  <c:v>2.50996</c:v>
                </c:pt>
                <c:pt idx="252">
                  <c:v>2.5199599999999927</c:v>
                </c:pt>
                <c:pt idx="253">
                  <c:v>2.5299499999999977</c:v>
                </c:pt>
                <c:pt idx="254">
                  <c:v>2.5399399999999988</c:v>
                </c:pt>
                <c:pt idx="255">
                  <c:v>2.5499399999999999</c:v>
                </c:pt>
                <c:pt idx="256">
                  <c:v>2.5599399999999997</c:v>
                </c:pt>
                <c:pt idx="257">
                  <c:v>2.5699300000000012</c:v>
                </c:pt>
                <c:pt idx="258">
                  <c:v>2.5799399999999997</c:v>
                </c:pt>
                <c:pt idx="259">
                  <c:v>2.58996</c:v>
                </c:pt>
                <c:pt idx="260">
                  <c:v>2.5999499999999967</c:v>
                </c:pt>
                <c:pt idx="261">
                  <c:v>2.6099600000000001</c:v>
                </c:pt>
                <c:pt idx="262">
                  <c:v>2.6199599999999967</c:v>
                </c:pt>
                <c:pt idx="263">
                  <c:v>2.62995</c:v>
                </c:pt>
                <c:pt idx="264">
                  <c:v>2.6399900000000001</c:v>
                </c:pt>
                <c:pt idx="265">
                  <c:v>2.6499800000000002</c:v>
                </c:pt>
                <c:pt idx="266">
                  <c:v>2.65998</c:v>
                </c:pt>
                <c:pt idx="267">
                  <c:v>2.6699700000000002</c:v>
                </c:pt>
                <c:pt idx="268">
                  <c:v>2.67997</c:v>
                </c:pt>
                <c:pt idx="269">
                  <c:v>2.6899600000000001</c:v>
                </c:pt>
                <c:pt idx="270">
                  <c:v>2.6999499999999967</c:v>
                </c:pt>
                <c:pt idx="271">
                  <c:v>2.7099500000000001</c:v>
                </c:pt>
                <c:pt idx="272">
                  <c:v>2.7199399999999998</c:v>
                </c:pt>
                <c:pt idx="273">
                  <c:v>2.7299300000000515</c:v>
                </c:pt>
                <c:pt idx="274">
                  <c:v>2.7399300000000002</c:v>
                </c:pt>
                <c:pt idx="275">
                  <c:v>2.7499200000000052</c:v>
                </c:pt>
                <c:pt idx="276">
                  <c:v>2.7599300000000002</c:v>
                </c:pt>
                <c:pt idx="277">
                  <c:v>2.7699499999999997</c:v>
                </c:pt>
                <c:pt idx="278">
                  <c:v>2.77996</c:v>
                </c:pt>
                <c:pt idx="279">
                  <c:v>2.7899200000000492</c:v>
                </c:pt>
                <c:pt idx="280">
                  <c:v>2.7999300000000011</c:v>
                </c:pt>
                <c:pt idx="281">
                  <c:v>2.8099799999999977</c:v>
                </c:pt>
                <c:pt idx="282">
                  <c:v>2.8199499999999262</c:v>
                </c:pt>
                <c:pt idx="283">
                  <c:v>2.8299799999999977</c:v>
                </c:pt>
                <c:pt idx="284">
                  <c:v>2.8399299999999967</c:v>
                </c:pt>
                <c:pt idx="285">
                  <c:v>2.8499399999999997</c:v>
                </c:pt>
                <c:pt idx="286">
                  <c:v>2.8599300000000003</c:v>
                </c:pt>
                <c:pt idx="287">
                  <c:v>2.8699399999999997</c:v>
                </c:pt>
                <c:pt idx="288">
                  <c:v>2.8799399999999977</c:v>
                </c:pt>
                <c:pt idx="289">
                  <c:v>2.8899399999999997</c:v>
                </c:pt>
                <c:pt idx="290">
                  <c:v>2.8999399999999977</c:v>
                </c:pt>
                <c:pt idx="291">
                  <c:v>2.9099300000000001</c:v>
                </c:pt>
                <c:pt idx="292">
                  <c:v>2.9199499999999334</c:v>
                </c:pt>
                <c:pt idx="293">
                  <c:v>2.9299599999999977</c:v>
                </c:pt>
                <c:pt idx="294">
                  <c:v>2.9399799999999967</c:v>
                </c:pt>
                <c:pt idx="295">
                  <c:v>2.94998</c:v>
                </c:pt>
                <c:pt idx="296">
                  <c:v>2.9599699999999967</c:v>
                </c:pt>
                <c:pt idx="297">
                  <c:v>2.9699799999999987</c:v>
                </c:pt>
                <c:pt idx="298">
                  <c:v>2.97993</c:v>
                </c:pt>
                <c:pt idx="299">
                  <c:v>2.9899300000000002</c:v>
                </c:pt>
                <c:pt idx="300">
                  <c:v>2.9999199999999977</c:v>
                </c:pt>
                <c:pt idx="301">
                  <c:v>3.0099200000000002</c:v>
                </c:pt>
                <c:pt idx="302">
                  <c:v>3.0199399999999987</c:v>
                </c:pt>
                <c:pt idx="303">
                  <c:v>3.0299900000000002</c:v>
                </c:pt>
                <c:pt idx="304">
                  <c:v>3.03993</c:v>
                </c:pt>
                <c:pt idx="305">
                  <c:v>3.04996</c:v>
                </c:pt>
                <c:pt idx="306">
                  <c:v>3.0599799999999977</c:v>
                </c:pt>
                <c:pt idx="307">
                  <c:v>3.06995</c:v>
                </c:pt>
                <c:pt idx="308">
                  <c:v>3.0799300000000001</c:v>
                </c:pt>
                <c:pt idx="309">
                  <c:v>3.0899699999999997</c:v>
                </c:pt>
                <c:pt idx="310">
                  <c:v>3.09998</c:v>
                </c:pt>
                <c:pt idx="311">
                  <c:v>3.1099899999999998</c:v>
                </c:pt>
                <c:pt idx="312">
                  <c:v>3.1199399999999997</c:v>
                </c:pt>
                <c:pt idx="313">
                  <c:v>3.1299700000000001</c:v>
                </c:pt>
                <c:pt idx="314">
                  <c:v>3.1399599999999968</c:v>
                </c:pt>
                <c:pt idx="315">
                  <c:v>3.1499299999999999</c:v>
                </c:pt>
                <c:pt idx="316">
                  <c:v>3.1599399999999997</c:v>
                </c:pt>
                <c:pt idx="317">
                  <c:v>3.16995</c:v>
                </c:pt>
                <c:pt idx="318">
                  <c:v>3.1799800000000005</c:v>
                </c:pt>
                <c:pt idx="319">
                  <c:v>3.1899200000000012</c:v>
                </c:pt>
                <c:pt idx="320">
                  <c:v>3.1999199999999997</c:v>
                </c:pt>
                <c:pt idx="321">
                  <c:v>3.2099200000000012</c:v>
                </c:pt>
                <c:pt idx="322">
                  <c:v>3.2199899999999997</c:v>
                </c:pt>
                <c:pt idx="323">
                  <c:v>3.2299799999999999</c:v>
                </c:pt>
                <c:pt idx="324">
                  <c:v>3.2399800000000001</c:v>
                </c:pt>
                <c:pt idx="325">
                  <c:v>3.2499899999999999</c:v>
                </c:pt>
                <c:pt idx="326">
                  <c:v>3.2599799999999997</c:v>
                </c:pt>
                <c:pt idx="327">
                  <c:v>3.2699699999999998</c:v>
                </c:pt>
                <c:pt idx="328">
                  <c:v>3.2799700000000001</c:v>
                </c:pt>
                <c:pt idx="329">
                  <c:v>3.2899699999999998</c:v>
                </c:pt>
                <c:pt idx="330">
                  <c:v>3.2999899999999998</c:v>
                </c:pt>
                <c:pt idx="331">
                  <c:v>3.3099799999999977</c:v>
                </c:pt>
                <c:pt idx="332">
                  <c:v>3.3199799999999455</c:v>
                </c:pt>
                <c:pt idx="333">
                  <c:v>3.3299799999999977</c:v>
                </c:pt>
                <c:pt idx="334">
                  <c:v>3.3399399999999977</c:v>
                </c:pt>
                <c:pt idx="335">
                  <c:v>3.3499399999999997</c:v>
                </c:pt>
                <c:pt idx="336">
                  <c:v>3.3599599999999334</c:v>
                </c:pt>
                <c:pt idx="337">
                  <c:v>3.3699699999999977</c:v>
                </c:pt>
                <c:pt idx="338">
                  <c:v>3.3799499999999325</c:v>
                </c:pt>
                <c:pt idx="339">
                  <c:v>3.3899600000000003</c:v>
                </c:pt>
                <c:pt idx="340">
                  <c:v>3.3999899999999967</c:v>
                </c:pt>
                <c:pt idx="341">
                  <c:v>3.40998</c:v>
                </c:pt>
                <c:pt idx="342">
                  <c:v>3.4199799999999967</c:v>
                </c:pt>
                <c:pt idx="343">
                  <c:v>3.42998</c:v>
                </c:pt>
                <c:pt idx="344">
                  <c:v>3.4399800000000003</c:v>
                </c:pt>
                <c:pt idx="345">
                  <c:v>3.4499799999999987</c:v>
                </c:pt>
                <c:pt idx="346">
                  <c:v>3.4599699999999967</c:v>
                </c:pt>
                <c:pt idx="347">
                  <c:v>3.4699599999999977</c:v>
                </c:pt>
                <c:pt idx="348">
                  <c:v>3.4799599999999469</c:v>
                </c:pt>
                <c:pt idx="349">
                  <c:v>3.4899499999999977</c:v>
                </c:pt>
                <c:pt idx="350">
                  <c:v>3.4999399999999987</c:v>
                </c:pt>
                <c:pt idx="351">
                  <c:v>3.5099400000000003</c:v>
                </c:pt>
                <c:pt idx="352">
                  <c:v>3.5199300000000004</c:v>
                </c:pt>
                <c:pt idx="353">
                  <c:v>3.53</c:v>
                </c:pt>
                <c:pt idx="354">
                  <c:v>3.53999</c:v>
                </c:pt>
                <c:pt idx="355">
                  <c:v>3.5499900000000002</c:v>
                </c:pt>
                <c:pt idx="356">
                  <c:v>3.55993</c:v>
                </c:pt>
                <c:pt idx="357">
                  <c:v>3.5700000000000003</c:v>
                </c:pt>
                <c:pt idx="358">
                  <c:v>3.5799900000000004</c:v>
                </c:pt>
                <c:pt idx="359">
                  <c:v>3.5899800000000002</c:v>
                </c:pt>
                <c:pt idx="360">
                  <c:v>3.59998</c:v>
                </c:pt>
                <c:pt idx="361">
                  <c:v>3.6099699999999997</c:v>
                </c:pt>
                <c:pt idx="362">
                  <c:v>3.6199599999999967</c:v>
                </c:pt>
                <c:pt idx="363">
                  <c:v>3.6299600000000001</c:v>
                </c:pt>
                <c:pt idx="364">
                  <c:v>3.6399499999999967</c:v>
                </c:pt>
                <c:pt idx="365">
                  <c:v>3.64994</c:v>
                </c:pt>
                <c:pt idx="366">
                  <c:v>3.6599300000000001</c:v>
                </c:pt>
                <c:pt idx="367">
                  <c:v>3.6699299999999999</c:v>
                </c:pt>
                <c:pt idx="368">
                  <c:v>3.6799999999999997</c:v>
                </c:pt>
                <c:pt idx="369">
                  <c:v>3.6899899999999999</c:v>
                </c:pt>
                <c:pt idx="370">
                  <c:v>3.6999900000000001</c:v>
                </c:pt>
                <c:pt idx="371">
                  <c:v>3.7099800000000012</c:v>
                </c:pt>
                <c:pt idx="372">
                  <c:v>3.71997</c:v>
                </c:pt>
                <c:pt idx="373">
                  <c:v>3.7299600000000002</c:v>
                </c:pt>
                <c:pt idx="374">
                  <c:v>3.73996</c:v>
                </c:pt>
                <c:pt idx="375">
                  <c:v>3.7499499999999997</c:v>
                </c:pt>
                <c:pt idx="376">
                  <c:v>3.7599399999999998</c:v>
                </c:pt>
                <c:pt idx="377">
                  <c:v>3.7699400000000001</c:v>
                </c:pt>
                <c:pt idx="378">
                  <c:v>3.7799300000000002</c:v>
                </c:pt>
                <c:pt idx="379">
                  <c:v>3.7900000000000005</c:v>
                </c:pt>
                <c:pt idx="380">
                  <c:v>3.7999900000000002</c:v>
                </c:pt>
                <c:pt idx="381">
                  <c:v>3.80999</c:v>
                </c:pt>
                <c:pt idx="382">
                  <c:v>3.8199799999999446</c:v>
                </c:pt>
                <c:pt idx="383">
                  <c:v>3.8299699999999977</c:v>
                </c:pt>
                <c:pt idx="384">
                  <c:v>3.8399699999999362</c:v>
                </c:pt>
                <c:pt idx="385">
                  <c:v>3.8499600000000003</c:v>
                </c:pt>
                <c:pt idx="386">
                  <c:v>3.8599499999999307</c:v>
                </c:pt>
                <c:pt idx="387">
                  <c:v>3.8699399999999997</c:v>
                </c:pt>
                <c:pt idx="388">
                  <c:v>3.8799399999999977</c:v>
                </c:pt>
                <c:pt idx="389">
                  <c:v>3.8899299999999997</c:v>
                </c:pt>
                <c:pt idx="390">
                  <c:v>3.9</c:v>
                </c:pt>
                <c:pt idx="391">
                  <c:v>3.9099999999999997</c:v>
                </c:pt>
                <c:pt idx="392">
                  <c:v>3.9199900000000003</c:v>
                </c:pt>
                <c:pt idx="393">
                  <c:v>3.9299800000000005</c:v>
                </c:pt>
                <c:pt idx="394">
                  <c:v>3.9399699999999767</c:v>
                </c:pt>
                <c:pt idx="395">
                  <c:v>3.94997</c:v>
                </c:pt>
                <c:pt idx="396">
                  <c:v>3.9599599999999437</c:v>
                </c:pt>
                <c:pt idx="397">
                  <c:v>3.9699499999999968</c:v>
                </c:pt>
                <c:pt idx="398">
                  <c:v>3.9799499999999353</c:v>
                </c:pt>
                <c:pt idx="399">
                  <c:v>3.9899400000000003</c:v>
                </c:pt>
                <c:pt idx="400">
                  <c:v>3.99993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4.0299899999999855</c:v>
                </c:pt>
                <c:pt idx="404">
                  <c:v>4.0399799999999999</c:v>
                </c:pt>
                <c:pt idx="405">
                  <c:v>4.0499800000000006</c:v>
                </c:pt>
                <c:pt idx="406">
                  <c:v>4.05999</c:v>
                </c:pt>
                <c:pt idx="407">
                  <c:v>4.0699799999999975</c:v>
                </c:pt>
                <c:pt idx="408">
                  <c:v>4.0800099999999997</c:v>
                </c:pt>
                <c:pt idx="409">
                  <c:v>4.09</c:v>
                </c:pt>
                <c:pt idx="410">
                  <c:v>4.0999599999999985</c:v>
                </c:pt>
                <c:pt idx="411">
                  <c:v>4.1099600000000001</c:v>
                </c:pt>
                <c:pt idx="412">
                  <c:v>4.1199499999999976</c:v>
                </c:pt>
                <c:pt idx="413">
                  <c:v>4.1299399999999755</c:v>
                </c:pt>
                <c:pt idx="414">
                  <c:v>4.1399400000000002</c:v>
                </c:pt>
                <c:pt idx="415">
                  <c:v>4.1499600000000001</c:v>
                </c:pt>
                <c:pt idx="416">
                  <c:v>4.1599399999999855</c:v>
                </c:pt>
                <c:pt idx="417">
                  <c:v>4.1699299999999955</c:v>
                </c:pt>
                <c:pt idx="418">
                  <c:v>4.18</c:v>
                </c:pt>
                <c:pt idx="419">
                  <c:v>4.1899499999999996</c:v>
                </c:pt>
                <c:pt idx="420">
                  <c:v>4.1999399999999945</c:v>
                </c:pt>
                <c:pt idx="421">
                  <c:v>4.21</c:v>
                </c:pt>
                <c:pt idx="422">
                  <c:v>4.2200099999999985</c:v>
                </c:pt>
                <c:pt idx="423">
                  <c:v>4.2299499999999997</c:v>
                </c:pt>
                <c:pt idx="424">
                  <c:v>4.2399399999999998</c:v>
                </c:pt>
                <c:pt idx="425">
                  <c:v>4.2500099999999996</c:v>
                </c:pt>
                <c:pt idx="426">
                  <c:v>4.26</c:v>
                </c:pt>
                <c:pt idx="427">
                  <c:v>4.2700000000000014</c:v>
                </c:pt>
                <c:pt idx="428">
                  <c:v>4.2799899999999997</c:v>
                </c:pt>
                <c:pt idx="429">
                  <c:v>4.2899799999999999</c:v>
                </c:pt>
                <c:pt idx="430">
                  <c:v>4.2999700000000001</c:v>
                </c:pt>
                <c:pt idx="431">
                  <c:v>4.3099699999999999</c:v>
                </c:pt>
                <c:pt idx="432">
                  <c:v>4.31996</c:v>
                </c:pt>
                <c:pt idx="433">
                  <c:v>4.3299499999999975</c:v>
                </c:pt>
                <c:pt idx="434">
                  <c:v>4.3399600000000014</c:v>
                </c:pt>
                <c:pt idx="435">
                  <c:v>4.3499600000000003</c:v>
                </c:pt>
                <c:pt idx="436">
                  <c:v>4.3599499999999995</c:v>
                </c:pt>
                <c:pt idx="437">
                  <c:v>4.3699399999999855</c:v>
                </c:pt>
                <c:pt idx="438">
                  <c:v>4.3800099999999995</c:v>
                </c:pt>
                <c:pt idx="439">
                  <c:v>4.3899499999999998</c:v>
                </c:pt>
                <c:pt idx="440">
                  <c:v>4.39994</c:v>
                </c:pt>
                <c:pt idx="441">
                  <c:v>4.4100100000000007</c:v>
                </c:pt>
                <c:pt idx="442">
                  <c:v>4.41995</c:v>
                </c:pt>
                <c:pt idx="443">
                  <c:v>4.4300100000000002</c:v>
                </c:pt>
                <c:pt idx="444">
                  <c:v>4.44001</c:v>
                </c:pt>
                <c:pt idx="445">
                  <c:v>4.45</c:v>
                </c:pt>
                <c:pt idx="446">
                  <c:v>4.4599600000000024</c:v>
                </c:pt>
                <c:pt idx="447">
                  <c:v>4.4699500000000008</c:v>
                </c:pt>
                <c:pt idx="448">
                  <c:v>4.4799500000000014</c:v>
                </c:pt>
                <c:pt idx="449">
                  <c:v>4.4900200000000003</c:v>
                </c:pt>
                <c:pt idx="450">
                  <c:v>4.4999400000000014</c:v>
                </c:pt>
                <c:pt idx="451">
                  <c:v>4.5100099999999985</c:v>
                </c:pt>
                <c:pt idx="452">
                  <c:v>4.5200099999999965</c:v>
                </c:pt>
                <c:pt idx="453">
                  <c:v>4.53</c:v>
                </c:pt>
                <c:pt idx="454">
                  <c:v>4.5399799999999999</c:v>
                </c:pt>
                <c:pt idx="455">
                  <c:v>4.5499799999999997</c:v>
                </c:pt>
                <c:pt idx="456">
                  <c:v>4.5600000000000005</c:v>
                </c:pt>
                <c:pt idx="457">
                  <c:v>4.5699899999999865</c:v>
                </c:pt>
                <c:pt idx="458">
                  <c:v>4.5799799999999999</c:v>
                </c:pt>
                <c:pt idx="459">
                  <c:v>4.5899799999999997</c:v>
                </c:pt>
                <c:pt idx="460">
                  <c:v>4.5999699999999999</c:v>
                </c:pt>
                <c:pt idx="461">
                  <c:v>4.6099600000000001</c:v>
                </c:pt>
                <c:pt idx="462">
                  <c:v>4.6199599999999945</c:v>
                </c:pt>
                <c:pt idx="463">
                  <c:v>4.6299499999999965</c:v>
                </c:pt>
                <c:pt idx="464">
                  <c:v>4.6400199999999945</c:v>
                </c:pt>
                <c:pt idx="465">
                  <c:v>4.6500099999999955</c:v>
                </c:pt>
                <c:pt idx="466">
                  <c:v>4.6600099999999856</c:v>
                </c:pt>
                <c:pt idx="467">
                  <c:v>4.67</c:v>
                </c:pt>
                <c:pt idx="468">
                  <c:v>4.6799900000000001</c:v>
                </c:pt>
                <c:pt idx="469">
                  <c:v>4.6899899999999946</c:v>
                </c:pt>
                <c:pt idx="470">
                  <c:v>4.6999799999999965</c:v>
                </c:pt>
                <c:pt idx="471">
                  <c:v>4.7099700000000002</c:v>
                </c:pt>
                <c:pt idx="472">
                  <c:v>4.71997</c:v>
                </c:pt>
                <c:pt idx="473">
                  <c:v>4.7299600000000002</c:v>
                </c:pt>
                <c:pt idx="474">
                  <c:v>4.7399600000000124</c:v>
                </c:pt>
                <c:pt idx="475">
                  <c:v>4.7499399999999996</c:v>
                </c:pt>
                <c:pt idx="476">
                  <c:v>4.7600000000000007</c:v>
                </c:pt>
                <c:pt idx="477">
                  <c:v>4.7699600000000002</c:v>
                </c:pt>
                <c:pt idx="478">
                  <c:v>4.7800200000000004</c:v>
                </c:pt>
                <c:pt idx="479">
                  <c:v>4.7900100000000005</c:v>
                </c:pt>
                <c:pt idx="480">
                  <c:v>4.8000099999999986</c:v>
                </c:pt>
                <c:pt idx="481">
                  <c:v>4.8100099999999975</c:v>
                </c:pt>
                <c:pt idx="482">
                  <c:v>4.8199799999999975</c:v>
                </c:pt>
                <c:pt idx="483">
                  <c:v>4.83</c:v>
                </c:pt>
                <c:pt idx="484">
                  <c:v>4.8399799999999997</c:v>
                </c:pt>
                <c:pt idx="485">
                  <c:v>4.8499699999999999</c:v>
                </c:pt>
                <c:pt idx="486">
                  <c:v>4.8599499999999995</c:v>
                </c:pt>
                <c:pt idx="487">
                  <c:v>4.8699499999999976</c:v>
                </c:pt>
                <c:pt idx="488">
                  <c:v>4.8799900000000003</c:v>
                </c:pt>
                <c:pt idx="489">
                  <c:v>4.8899900000000001</c:v>
                </c:pt>
                <c:pt idx="490">
                  <c:v>4.90001</c:v>
                </c:pt>
                <c:pt idx="491">
                  <c:v>4.91</c:v>
                </c:pt>
                <c:pt idx="492">
                  <c:v>4.92</c:v>
                </c:pt>
                <c:pt idx="493">
                  <c:v>4.9299900000000001</c:v>
                </c:pt>
                <c:pt idx="494">
                  <c:v>4.9399899999999999</c:v>
                </c:pt>
                <c:pt idx="495">
                  <c:v>4.94998</c:v>
                </c:pt>
                <c:pt idx="496">
                  <c:v>4.9599699999999993</c:v>
                </c:pt>
                <c:pt idx="497">
                  <c:v>4.9699599999999995</c:v>
                </c:pt>
                <c:pt idx="498">
                  <c:v>4.9799600000000934</c:v>
                </c:pt>
                <c:pt idx="499">
                  <c:v>4.9899500000000003</c:v>
                </c:pt>
                <c:pt idx="500">
                  <c:v>5.0000200000000001</c:v>
                </c:pt>
                <c:pt idx="501">
                  <c:v>5.0100099999999985</c:v>
                </c:pt>
                <c:pt idx="502">
                  <c:v>5.0200099999999965</c:v>
                </c:pt>
                <c:pt idx="503">
                  <c:v>5.0299999999999985</c:v>
                </c:pt>
                <c:pt idx="504">
                  <c:v>5.0399899999999995</c:v>
                </c:pt>
                <c:pt idx="505">
                  <c:v>5.0499799999999997</c:v>
                </c:pt>
                <c:pt idx="506">
                  <c:v>5.0599799999999995</c:v>
                </c:pt>
                <c:pt idx="507">
                  <c:v>5.0699699999999996</c:v>
                </c:pt>
                <c:pt idx="508">
                  <c:v>5.0799599999999998</c:v>
                </c:pt>
                <c:pt idx="509">
                  <c:v>5.0899600000000014</c:v>
                </c:pt>
                <c:pt idx="510">
                  <c:v>5.1000299999999985</c:v>
                </c:pt>
                <c:pt idx="511">
                  <c:v>5.1100199999999845</c:v>
                </c:pt>
                <c:pt idx="512">
                  <c:v>5.1200099999999855</c:v>
                </c:pt>
                <c:pt idx="513">
                  <c:v>5.13</c:v>
                </c:pt>
                <c:pt idx="514">
                  <c:v>5.1400000000000006</c:v>
                </c:pt>
                <c:pt idx="515">
                  <c:v>5.1499899999999945</c:v>
                </c:pt>
                <c:pt idx="516">
                  <c:v>5.1599799999999965</c:v>
                </c:pt>
                <c:pt idx="517">
                  <c:v>5.1699799999999945</c:v>
                </c:pt>
                <c:pt idx="518">
                  <c:v>5.17997</c:v>
                </c:pt>
                <c:pt idx="519">
                  <c:v>5.1899600000000001</c:v>
                </c:pt>
                <c:pt idx="520">
                  <c:v>5.1999499999999985</c:v>
                </c:pt>
                <c:pt idx="521">
                  <c:v>5.2100300000000006</c:v>
                </c:pt>
                <c:pt idx="522">
                  <c:v>5.2200199999999946</c:v>
                </c:pt>
                <c:pt idx="523">
                  <c:v>5.23001</c:v>
                </c:pt>
                <c:pt idx="524">
                  <c:v>5.24</c:v>
                </c:pt>
                <c:pt idx="525">
                  <c:v>5.25</c:v>
                </c:pt>
                <c:pt idx="526">
                  <c:v>5.2599900000000002</c:v>
                </c:pt>
                <c:pt idx="527">
                  <c:v>5.2699799999999986</c:v>
                </c:pt>
                <c:pt idx="528">
                  <c:v>5.2799800000000001</c:v>
                </c:pt>
                <c:pt idx="529">
                  <c:v>5.2899700000000003</c:v>
                </c:pt>
                <c:pt idx="530">
                  <c:v>5.2999700000000001</c:v>
                </c:pt>
                <c:pt idx="531">
                  <c:v>5.3099599999999985</c:v>
                </c:pt>
                <c:pt idx="532">
                  <c:v>5.3200299999999965</c:v>
                </c:pt>
                <c:pt idx="533">
                  <c:v>5.3300200000000002</c:v>
                </c:pt>
                <c:pt idx="534">
                  <c:v>5.34002</c:v>
                </c:pt>
                <c:pt idx="535">
                  <c:v>5.3500099999999975</c:v>
                </c:pt>
                <c:pt idx="536">
                  <c:v>5.3600099999999955</c:v>
                </c:pt>
                <c:pt idx="537">
                  <c:v>5.37</c:v>
                </c:pt>
                <c:pt idx="538">
                  <c:v>5.3799899999999985</c:v>
                </c:pt>
                <c:pt idx="539">
                  <c:v>5.3900099999999975</c:v>
                </c:pt>
                <c:pt idx="540">
                  <c:v>5.3999699999999997</c:v>
                </c:pt>
                <c:pt idx="541">
                  <c:v>5.4099700000000004</c:v>
                </c:pt>
                <c:pt idx="542">
                  <c:v>5.4199599999999997</c:v>
                </c:pt>
                <c:pt idx="543">
                  <c:v>5.4300300000000004</c:v>
                </c:pt>
                <c:pt idx="544">
                  <c:v>5.4400300000000001</c:v>
                </c:pt>
                <c:pt idx="545">
                  <c:v>5.4500200000000003</c:v>
                </c:pt>
                <c:pt idx="546">
                  <c:v>5.4600099999999996</c:v>
                </c:pt>
                <c:pt idx="547">
                  <c:v>5.4700000000000024</c:v>
                </c:pt>
                <c:pt idx="548">
                  <c:v>5.48</c:v>
                </c:pt>
                <c:pt idx="549">
                  <c:v>5.4899900000000024</c:v>
                </c:pt>
                <c:pt idx="550">
                  <c:v>5.4999799999999999</c:v>
                </c:pt>
                <c:pt idx="551">
                  <c:v>5.50997</c:v>
                </c:pt>
                <c:pt idx="552">
                  <c:v>5.5199699999999998</c:v>
                </c:pt>
                <c:pt idx="553">
                  <c:v>5.52996</c:v>
                </c:pt>
                <c:pt idx="554">
                  <c:v>5.5400299999999998</c:v>
                </c:pt>
                <c:pt idx="555">
                  <c:v>5.55002</c:v>
                </c:pt>
                <c:pt idx="556">
                  <c:v>5.5600200000000006</c:v>
                </c:pt>
                <c:pt idx="557">
                  <c:v>5.5700099999999999</c:v>
                </c:pt>
                <c:pt idx="558">
                  <c:v>5.58</c:v>
                </c:pt>
                <c:pt idx="559">
                  <c:v>5.5899900000000002</c:v>
                </c:pt>
                <c:pt idx="560">
                  <c:v>5.59999</c:v>
                </c:pt>
                <c:pt idx="561">
                  <c:v>5.6099799999999975</c:v>
                </c:pt>
                <c:pt idx="562">
                  <c:v>5.6199699999999995</c:v>
                </c:pt>
                <c:pt idx="563">
                  <c:v>5.6299599999999845</c:v>
                </c:pt>
                <c:pt idx="564">
                  <c:v>5.6400299999999985</c:v>
                </c:pt>
                <c:pt idx="565">
                  <c:v>5.6500299999999966</c:v>
                </c:pt>
                <c:pt idx="566">
                  <c:v>5.6599900000000005</c:v>
                </c:pt>
                <c:pt idx="567">
                  <c:v>5.6700300000000006</c:v>
                </c:pt>
                <c:pt idx="568">
                  <c:v>5.67997</c:v>
                </c:pt>
                <c:pt idx="569">
                  <c:v>5.6900399999999856</c:v>
                </c:pt>
                <c:pt idx="570">
                  <c:v>5.7000299999999999</c:v>
                </c:pt>
                <c:pt idx="571">
                  <c:v>5.7099599999999997</c:v>
                </c:pt>
                <c:pt idx="572">
                  <c:v>5.71997</c:v>
                </c:pt>
                <c:pt idx="573">
                  <c:v>5.7299699999999998</c:v>
                </c:pt>
                <c:pt idx="574">
                  <c:v>5.7399600000000124</c:v>
                </c:pt>
                <c:pt idx="575">
                  <c:v>5.7500299999999998</c:v>
                </c:pt>
                <c:pt idx="576">
                  <c:v>5.7600299999999995</c:v>
                </c:pt>
                <c:pt idx="577">
                  <c:v>5.7700300000000002</c:v>
                </c:pt>
                <c:pt idx="578">
                  <c:v>5.7800200000000004</c:v>
                </c:pt>
                <c:pt idx="579">
                  <c:v>5.7900100000000005</c:v>
                </c:pt>
                <c:pt idx="580">
                  <c:v>5.8000099999999986</c:v>
                </c:pt>
                <c:pt idx="581">
                  <c:v>5.8100299999999985</c:v>
                </c:pt>
                <c:pt idx="582">
                  <c:v>5.8200199999999755</c:v>
                </c:pt>
                <c:pt idx="583">
                  <c:v>5.8300200000000002</c:v>
                </c:pt>
                <c:pt idx="584">
                  <c:v>5.8399700000000001</c:v>
                </c:pt>
                <c:pt idx="585">
                  <c:v>5.8500399999999955</c:v>
                </c:pt>
                <c:pt idx="586">
                  <c:v>5.8600299999999965</c:v>
                </c:pt>
                <c:pt idx="587">
                  <c:v>5.8700400000000004</c:v>
                </c:pt>
                <c:pt idx="588">
                  <c:v>5.8799700000000001</c:v>
                </c:pt>
                <c:pt idx="589">
                  <c:v>5.8899699999999999</c:v>
                </c:pt>
                <c:pt idx="590">
                  <c:v>5.8999700000000006</c:v>
                </c:pt>
                <c:pt idx="591">
                  <c:v>5.9099700000000004</c:v>
                </c:pt>
                <c:pt idx="592">
                  <c:v>5.9199700000000002</c:v>
                </c:pt>
                <c:pt idx="593">
                  <c:v>5.9299900000000001</c:v>
                </c:pt>
                <c:pt idx="594">
                  <c:v>5.9399899999999999</c:v>
                </c:pt>
                <c:pt idx="595">
                  <c:v>5.94998</c:v>
                </c:pt>
                <c:pt idx="596">
                  <c:v>5.96</c:v>
                </c:pt>
                <c:pt idx="597">
                  <c:v>5.9699900000000001</c:v>
                </c:pt>
                <c:pt idx="598">
                  <c:v>5.9800300000000002</c:v>
                </c:pt>
                <c:pt idx="599">
                  <c:v>5.9899899999999997</c:v>
                </c:pt>
                <c:pt idx="600">
                  <c:v>5.9999900000000004</c:v>
                </c:pt>
                <c:pt idx="601">
                  <c:v>6.01004</c:v>
                </c:pt>
                <c:pt idx="602">
                  <c:v>6.0199699999999998</c:v>
                </c:pt>
                <c:pt idx="603">
                  <c:v>6.0299699999999996</c:v>
                </c:pt>
                <c:pt idx="604">
                  <c:v>6.0399799999999999</c:v>
                </c:pt>
                <c:pt idx="605">
                  <c:v>6.0499799999999997</c:v>
                </c:pt>
                <c:pt idx="606">
                  <c:v>6.05999</c:v>
                </c:pt>
                <c:pt idx="607">
                  <c:v>6.0699799999999975</c:v>
                </c:pt>
                <c:pt idx="608">
                  <c:v>6.0799899999999996</c:v>
                </c:pt>
                <c:pt idx="609">
                  <c:v>6.0899799999999997</c:v>
                </c:pt>
                <c:pt idx="610">
                  <c:v>6.0999699999999999</c:v>
                </c:pt>
                <c:pt idx="611">
                  <c:v>6.1100399999999855</c:v>
                </c:pt>
                <c:pt idx="612">
                  <c:v>6.1200299999999945</c:v>
                </c:pt>
                <c:pt idx="613">
                  <c:v>6.1299799999999856</c:v>
                </c:pt>
                <c:pt idx="614">
                  <c:v>6.1399699999999999</c:v>
                </c:pt>
                <c:pt idx="615">
                  <c:v>6.1500499999999985</c:v>
                </c:pt>
                <c:pt idx="616">
                  <c:v>6.1600399999999755</c:v>
                </c:pt>
                <c:pt idx="617">
                  <c:v>6.1700299999999997</c:v>
                </c:pt>
                <c:pt idx="618">
                  <c:v>6.1800199999999945</c:v>
                </c:pt>
                <c:pt idx="619">
                  <c:v>6.1900099999999965</c:v>
                </c:pt>
                <c:pt idx="620">
                  <c:v>6.2000199999999985</c:v>
                </c:pt>
                <c:pt idx="621">
                  <c:v>6.2100299999999997</c:v>
                </c:pt>
                <c:pt idx="622">
                  <c:v>6.2199799999999996</c:v>
                </c:pt>
                <c:pt idx="623">
                  <c:v>6.2300399999999998</c:v>
                </c:pt>
                <c:pt idx="624">
                  <c:v>6.2400200000000003</c:v>
                </c:pt>
                <c:pt idx="625">
                  <c:v>6.2500399999999985</c:v>
                </c:pt>
                <c:pt idx="626">
                  <c:v>6.2600199999999955</c:v>
                </c:pt>
                <c:pt idx="627">
                  <c:v>6.2700400000000034</c:v>
                </c:pt>
                <c:pt idx="628">
                  <c:v>6.28003</c:v>
                </c:pt>
                <c:pt idx="629">
                  <c:v>6.2900300000000007</c:v>
                </c:pt>
                <c:pt idx="630">
                  <c:v>6.3000200000000008</c:v>
                </c:pt>
                <c:pt idx="631">
                  <c:v>6.3099699999999999</c:v>
                </c:pt>
                <c:pt idx="632">
                  <c:v>6.3200199999999755</c:v>
                </c:pt>
                <c:pt idx="633">
                  <c:v>6.3300200000000002</c:v>
                </c:pt>
                <c:pt idx="634">
                  <c:v>6.34002</c:v>
                </c:pt>
                <c:pt idx="635">
                  <c:v>6.3500099999999975</c:v>
                </c:pt>
                <c:pt idx="636">
                  <c:v>6.3600099999999955</c:v>
                </c:pt>
                <c:pt idx="637">
                  <c:v>6.370000000000001</c:v>
                </c:pt>
                <c:pt idx="638">
                  <c:v>6.38</c:v>
                </c:pt>
                <c:pt idx="639">
                  <c:v>6.3899699999999999</c:v>
                </c:pt>
                <c:pt idx="640">
                  <c:v>6.3999799999999976</c:v>
                </c:pt>
                <c:pt idx="641">
                  <c:v>6.4100199999999985</c:v>
                </c:pt>
                <c:pt idx="642">
                  <c:v>6.4200300000000006</c:v>
                </c:pt>
                <c:pt idx="643">
                  <c:v>6.4300199999999998</c:v>
                </c:pt>
                <c:pt idx="644">
                  <c:v>6.4400200000000014</c:v>
                </c:pt>
                <c:pt idx="645">
                  <c:v>6.45</c:v>
                </c:pt>
                <c:pt idx="646">
                  <c:v>6.4600299999999997</c:v>
                </c:pt>
                <c:pt idx="647">
                  <c:v>6.4700400000000124</c:v>
                </c:pt>
                <c:pt idx="648">
                  <c:v>6.4800399999999998</c:v>
                </c:pt>
                <c:pt idx="649">
                  <c:v>6.4900200000000003</c:v>
                </c:pt>
                <c:pt idx="650">
                  <c:v>6.5000199999999975</c:v>
                </c:pt>
                <c:pt idx="651">
                  <c:v>6.5100299999999995</c:v>
                </c:pt>
                <c:pt idx="652">
                  <c:v>6.5200400000000007</c:v>
                </c:pt>
                <c:pt idx="653">
                  <c:v>6.5299899999999855</c:v>
                </c:pt>
                <c:pt idx="654">
                  <c:v>6.5400299999999998</c:v>
                </c:pt>
                <c:pt idx="655">
                  <c:v>6.5499900000000002</c:v>
                </c:pt>
                <c:pt idx="656">
                  <c:v>6.55999</c:v>
                </c:pt>
                <c:pt idx="657">
                  <c:v>6.5699999999999985</c:v>
                </c:pt>
                <c:pt idx="658">
                  <c:v>6.5799899999999996</c:v>
                </c:pt>
                <c:pt idx="659">
                  <c:v>6.5900200000000009</c:v>
                </c:pt>
                <c:pt idx="660">
                  <c:v>6.6000099999999975</c:v>
                </c:pt>
                <c:pt idx="661">
                  <c:v>6.6099999999999985</c:v>
                </c:pt>
                <c:pt idx="662">
                  <c:v>6.6200399999999755</c:v>
                </c:pt>
                <c:pt idx="663">
                  <c:v>6.6300499999999998</c:v>
                </c:pt>
                <c:pt idx="664">
                  <c:v>6.6399900000000001</c:v>
                </c:pt>
                <c:pt idx="665">
                  <c:v>6.6500299999999966</c:v>
                </c:pt>
                <c:pt idx="666">
                  <c:v>6.6600299999999955</c:v>
                </c:pt>
                <c:pt idx="667">
                  <c:v>6.6700300000000006</c:v>
                </c:pt>
                <c:pt idx="668">
                  <c:v>6.6800499999999996</c:v>
                </c:pt>
                <c:pt idx="669">
                  <c:v>6.6899899999999946</c:v>
                </c:pt>
                <c:pt idx="670">
                  <c:v>6.7000100000000007</c:v>
                </c:pt>
                <c:pt idx="671">
                  <c:v>6.7100299999999997</c:v>
                </c:pt>
                <c:pt idx="672">
                  <c:v>6.7200399999999965</c:v>
                </c:pt>
                <c:pt idx="673">
                  <c:v>6.7300299999999993</c:v>
                </c:pt>
                <c:pt idx="674">
                  <c:v>6.7399799999999992</c:v>
                </c:pt>
                <c:pt idx="675">
                  <c:v>6.7500400000000003</c:v>
                </c:pt>
                <c:pt idx="676">
                  <c:v>6.76004</c:v>
                </c:pt>
                <c:pt idx="677">
                  <c:v>6.7700399999999998</c:v>
                </c:pt>
                <c:pt idx="678">
                  <c:v>6.7800500000000001</c:v>
                </c:pt>
                <c:pt idx="679">
                  <c:v>6.79</c:v>
                </c:pt>
                <c:pt idx="680">
                  <c:v>6.8000000000000007</c:v>
                </c:pt>
                <c:pt idx="681">
                  <c:v>6.8099900000000009</c:v>
                </c:pt>
                <c:pt idx="682">
                  <c:v>6.8200099999999955</c:v>
                </c:pt>
                <c:pt idx="683">
                  <c:v>6.83005</c:v>
                </c:pt>
                <c:pt idx="684">
                  <c:v>6.8400500000000006</c:v>
                </c:pt>
                <c:pt idx="685">
                  <c:v>6.8500199999999865</c:v>
                </c:pt>
                <c:pt idx="686">
                  <c:v>6.8600400000000006</c:v>
                </c:pt>
                <c:pt idx="687">
                  <c:v>6.8699799999999955</c:v>
                </c:pt>
                <c:pt idx="688">
                  <c:v>6.8800200000000009</c:v>
                </c:pt>
                <c:pt idx="689">
                  <c:v>6.8900099999999975</c:v>
                </c:pt>
                <c:pt idx="690">
                  <c:v>6.9000099999999991</c:v>
                </c:pt>
                <c:pt idx="691">
                  <c:v>6.9100400000000004</c:v>
                </c:pt>
                <c:pt idx="692">
                  <c:v>6.9200600000000003</c:v>
                </c:pt>
                <c:pt idx="693">
                  <c:v>6.9300100000000002</c:v>
                </c:pt>
                <c:pt idx="694">
                  <c:v>6.9400100000000009</c:v>
                </c:pt>
                <c:pt idx="695">
                  <c:v>6.9500000000000011</c:v>
                </c:pt>
                <c:pt idx="696">
                  <c:v>6.9599999999999991</c:v>
                </c:pt>
                <c:pt idx="697">
                  <c:v>6.9700300000000004</c:v>
                </c:pt>
                <c:pt idx="698">
                  <c:v>6.9800399999999998</c:v>
                </c:pt>
                <c:pt idx="699">
                  <c:v>6.99003</c:v>
                </c:pt>
                <c:pt idx="700">
                  <c:v>7.0000299999999998</c:v>
                </c:pt>
                <c:pt idx="701">
                  <c:v>7.0100199999999955</c:v>
                </c:pt>
                <c:pt idx="702">
                  <c:v>7.0200099999999965</c:v>
                </c:pt>
                <c:pt idx="703">
                  <c:v>7.03</c:v>
                </c:pt>
                <c:pt idx="704">
                  <c:v>7.04</c:v>
                </c:pt>
                <c:pt idx="705">
                  <c:v>7.0499900000000002</c:v>
                </c:pt>
                <c:pt idx="706">
                  <c:v>7.06006</c:v>
                </c:pt>
                <c:pt idx="707">
                  <c:v>7.0700500000000002</c:v>
                </c:pt>
                <c:pt idx="708">
                  <c:v>7.08005</c:v>
                </c:pt>
                <c:pt idx="709">
                  <c:v>7.0900400000000001</c:v>
                </c:pt>
                <c:pt idx="710">
                  <c:v>7.1000299999999985</c:v>
                </c:pt>
                <c:pt idx="711">
                  <c:v>7.1100200000000005</c:v>
                </c:pt>
                <c:pt idx="712">
                  <c:v>7.1200199999999745</c:v>
                </c:pt>
                <c:pt idx="713">
                  <c:v>7.1300099999999995</c:v>
                </c:pt>
                <c:pt idx="714">
                  <c:v>7.1400000000000006</c:v>
                </c:pt>
                <c:pt idx="715">
                  <c:v>7.1499900000000007</c:v>
                </c:pt>
                <c:pt idx="716">
                  <c:v>7.1599899999999845</c:v>
                </c:pt>
                <c:pt idx="717">
                  <c:v>7.1700600000000003</c:v>
                </c:pt>
                <c:pt idx="718">
                  <c:v>7.18004</c:v>
                </c:pt>
                <c:pt idx="719">
                  <c:v>7.1900299999999975</c:v>
                </c:pt>
                <c:pt idx="720">
                  <c:v>7.2000200000000003</c:v>
                </c:pt>
                <c:pt idx="721">
                  <c:v>7.2100100000000005</c:v>
                </c:pt>
                <c:pt idx="722">
                  <c:v>7.22004</c:v>
                </c:pt>
                <c:pt idx="723">
                  <c:v>7.2300300000000002</c:v>
                </c:pt>
                <c:pt idx="724">
                  <c:v>7.24003</c:v>
                </c:pt>
                <c:pt idx="725">
                  <c:v>7.2500200000000001</c:v>
                </c:pt>
                <c:pt idx="726">
                  <c:v>7.2600099999999985</c:v>
                </c:pt>
                <c:pt idx="727">
                  <c:v>7.2700000000000014</c:v>
                </c:pt>
                <c:pt idx="728">
                  <c:v>7.28</c:v>
                </c:pt>
                <c:pt idx="729">
                  <c:v>7.2899900000000004</c:v>
                </c:pt>
                <c:pt idx="730">
                  <c:v>7.3000600000000002</c:v>
                </c:pt>
                <c:pt idx="731">
                  <c:v>7.3100499999999995</c:v>
                </c:pt>
                <c:pt idx="732">
                  <c:v>7.3200399999999846</c:v>
                </c:pt>
                <c:pt idx="733">
                  <c:v>7.3300400000000003</c:v>
                </c:pt>
                <c:pt idx="734">
                  <c:v>7.3400300000000005</c:v>
                </c:pt>
                <c:pt idx="735">
                  <c:v>7.3500199999999865</c:v>
                </c:pt>
                <c:pt idx="736">
                  <c:v>7.3600099999999955</c:v>
                </c:pt>
                <c:pt idx="737">
                  <c:v>7.37</c:v>
                </c:pt>
                <c:pt idx="738">
                  <c:v>7.3800000000000008</c:v>
                </c:pt>
                <c:pt idx="739">
                  <c:v>7.3899900000000001</c:v>
                </c:pt>
                <c:pt idx="740">
                  <c:v>7.4000599999999999</c:v>
                </c:pt>
                <c:pt idx="741">
                  <c:v>7.41005</c:v>
                </c:pt>
                <c:pt idx="742">
                  <c:v>7.4200499999999998</c:v>
                </c:pt>
                <c:pt idx="743">
                  <c:v>7.4300400000000124</c:v>
                </c:pt>
                <c:pt idx="744">
                  <c:v>7.4400300000000001</c:v>
                </c:pt>
                <c:pt idx="745">
                  <c:v>7.4500200000000003</c:v>
                </c:pt>
                <c:pt idx="746">
                  <c:v>7.4600100000000005</c:v>
                </c:pt>
                <c:pt idx="747">
                  <c:v>7.4700100000000003</c:v>
                </c:pt>
                <c:pt idx="748">
                  <c:v>7.48</c:v>
                </c:pt>
                <c:pt idx="749">
                  <c:v>7.4899900000000024</c:v>
                </c:pt>
                <c:pt idx="750">
                  <c:v>7.50007</c:v>
                </c:pt>
                <c:pt idx="751">
                  <c:v>7.5100600000000002</c:v>
                </c:pt>
                <c:pt idx="752">
                  <c:v>7.5200499999999995</c:v>
                </c:pt>
                <c:pt idx="753">
                  <c:v>7.5300400000000014</c:v>
                </c:pt>
                <c:pt idx="754">
                  <c:v>7.5400200000000002</c:v>
                </c:pt>
                <c:pt idx="755">
                  <c:v>7.55002</c:v>
                </c:pt>
                <c:pt idx="756">
                  <c:v>7.5600099999999975</c:v>
                </c:pt>
                <c:pt idx="757">
                  <c:v>7.57</c:v>
                </c:pt>
                <c:pt idx="758">
                  <c:v>7.5799900000000004</c:v>
                </c:pt>
                <c:pt idx="759">
                  <c:v>7.5900699999999999</c:v>
                </c:pt>
                <c:pt idx="760">
                  <c:v>7.60006</c:v>
                </c:pt>
                <c:pt idx="761">
                  <c:v>7.6100200000000005</c:v>
                </c:pt>
                <c:pt idx="762">
                  <c:v>7.6200599999999845</c:v>
                </c:pt>
                <c:pt idx="763">
                  <c:v>7.6300499999999989</c:v>
                </c:pt>
                <c:pt idx="764">
                  <c:v>7.6400199999999945</c:v>
                </c:pt>
                <c:pt idx="765">
                  <c:v>7.6500299999999966</c:v>
                </c:pt>
                <c:pt idx="766">
                  <c:v>7.6599999999999975</c:v>
                </c:pt>
                <c:pt idx="767">
                  <c:v>7.6699899999999746</c:v>
                </c:pt>
                <c:pt idx="768">
                  <c:v>7.6800699999999997</c:v>
                </c:pt>
                <c:pt idx="769">
                  <c:v>7.6900399999999856</c:v>
                </c:pt>
                <c:pt idx="770">
                  <c:v>7.700029999999999</c:v>
                </c:pt>
                <c:pt idx="771">
                  <c:v>7.7100299999999997</c:v>
                </c:pt>
                <c:pt idx="772">
                  <c:v>7.7200000000000006</c:v>
                </c:pt>
                <c:pt idx="773">
                  <c:v>7.7300400000000034</c:v>
                </c:pt>
                <c:pt idx="774">
                  <c:v>7.7400700000000002</c:v>
                </c:pt>
                <c:pt idx="775">
                  <c:v>7.7500600000000004</c:v>
                </c:pt>
                <c:pt idx="776">
                  <c:v>7.7600600000000002</c:v>
                </c:pt>
                <c:pt idx="777">
                  <c:v>7.7700599999999991</c:v>
                </c:pt>
                <c:pt idx="778">
                  <c:v>7.7800099999999999</c:v>
                </c:pt>
                <c:pt idx="779">
                  <c:v>7.79</c:v>
                </c:pt>
                <c:pt idx="780">
                  <c:v>7.8000499999999997</c:v>
                </c:pt>
                <c:pt idx="781">
                  <c:v>7.8100399999999945</c:v>
                </c:pt>
                <c:pt idx="782">
                  <c:v>7.8200299999999965</c:v>
                </c:pt>
                <c:pt idx="783">
                  <c:v>7.8300300000000007</c:v>
                </c:pt>
                <c:pt idx="784">
                  <c:v>7.84</c:v>
                </c:pt>
                <c:pt idx="785">
                  <c:v>7.8500700000000005</c:v>
                </c:pt>
                <c:pt idx="786">
                  <c:v>7.8600299999999965</c:v>
                </c:pt>
                <c:pt idx="787">
                  <c:v>7.8699900000000005</c:v>
                </c:pt>
                <c:pt idx="788">
                  <c:v>7.8800099999999995</c:v>
                </c:pt>
                <c:pt idx="789">
                  <c:v>7.8900399999999955</c:v>
                </c:pt>
                <c:pt idx="790">
                  <c:v>7.9000399999999997</c:v>
                </c:pt>
                <c:pt idx="791">
                  <c:v>7.9100299999999999</c:v>
                </c:pt>
                <c:pt idx="792">
                  <c:v>7.9200200000000001</c:v>
                </c:pt>
                <c:pt idx="793">
                  <c:v>7.9300100000000002</c:v>
                </c:pt>
                <c:pt idx="794">
                  <c:v>7.94001</c:v>
                </c:pt>
                <c:pt idx="795">
                  <c:v>7.95</c:v>
                </c:pt>
                <c:pt idx="796">
                  <c:v>7.96007</c:v>
                </c:pt>
                <c:pt idx="797">
                  <c:v>7.9700599999999993</c:v>
                </c:pt>
                <c:pt idx="798">
                  <c:v>7.9800599999999999</c:v>
                </c:pt>
                <c:pt idx="799">
                  <c:v>7.9900500000000001</c:v>
                </c:pt>
                <c:pt idx="800">
                  <c:v>8.0000400000000003</c:v>
                </c:pt>
                <c:pt idx="801">
                  <c:v>8.0100300000000004</c:v>
                </c:pt>
                <c:pt idx="802">
                  <c:v>8.0200200000000006</c:v>
                </c:pt>
                <c:pt idx="803">
                  <c:v>8.0300200000000004</c:v>
                </c:pt>
                <c:pt idx="804">
                  <c:v>8.0400100000000005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8.0700600000000016</c:v>
                </c:pt>
                <c:pt idx="808">
                  <c:v>8.0800600000000014</c:v>
                </c:pt>
                <c:pt idx="809">
                  <c:v>8.0900500000000015</c:v>
                </c:pt>
                <c:pt idx="810">
                  <c:v>8.1000500000000013</c:v>
                </c:pt>
                <c:pt idx="811">
                  <c:v>8.1100400000000015</c:v>
                </c:pt>
                <c:pt idx="812">
                  <c:v>8.1200300000000016</c:v>
                </c:pt>
                <c:pt idx="813">
                  <c:v>8.1300300000000014</c:v>
                </c:pt>
                <c:pt idx="814">
                  <c:v>8.1400199999999998</c:v>
                </c:pt>
                <c:pt idx="815">
                  <c:v>8.15001</c:v>
                </c:pt>
                <c:pt idx="816">
                  <c:v>8.1600100000000015</c:v>
                </c:pt>
                <c:pt idx="817">
                  <c:v>8.1700100000000013</c:v>
                </c:pt>
                <c:pt idx="818">
                  <c:v>8.1800100000000011</c:v>
                </c:pt>
                <c:pt idx="819">
                  <c:v>8.19</c:v>
                </c:pt>
                <c:pt idx="820">
                  <c:v>8.2000799999999998</c:v>
                </c:pt>
                <c:pt idx="821">
                  <c:v>8.2100400000000011</c:v>
                </c:pt>
                <c:pt idx="822">
                  <c:v>8.2200300000000013</c:v>
                </c:pt>
                <c:pt idx="823">
                  <c:v>8.2300300000000011</c:v>
                </c:pt>
                <c:pt idx="824">
                  <c:v>8.2400299999999991</c:v>
                </c:pt>
                <c:pt idx="825">
                  <c:v>8.2500300000000006</c:v>
                </c:pt>
                <c:pt idx="826">
                  <c:v>8.2600600000000011</c:v>
                </c:pt>
                <c:pt idx="827">
                  <c:v>8.27</c:v>
                </c:pt>
                <c:pt idx="828">
                  <c:v>8.2800200000000004</c:v>
                </c:pt>
                <c:pt idx="829">
                  <c:v>8.2900400000000012</c:v>
                </c:pt>
                <c:pt idx="830">
                  <c:v>8.3000600000000002</c:v>
                </c:pt>
                <c:pt idx="831">
                  <c:v>8.3100200000000015</c:v>
                </c:pt>
                <c:pt idx="832">
                  <c:v>8.3200300000000027</c:v>
                </c:pt>
                <c:pt idx="833">
                  <c:v>8.3300400000000003</c:v>
                </c:pt>
                <c:pt idx="834">
                  <c:v>8.3400300000000005</c:v>
                </c:pt>
                <c:pt idx="835">
                  <c:v>8.3500300000000767</c:v>
                </c:pt>
                <c:pt idx="836">
                  <c:v>8.3600800000000248</c:v>
                </c:pt>
                <c:pt idx="837">
                  <c:v>8.3700700000000001</c:v>
                </c:pt>
                <c:pt idx="838">
                  <c:v>8.3800700000000035</c:v>
                </c:pt>
                <c:pt idx="839">
                  <c:v>8.3900600000000001</c:v>
                </c:pt>
                <c:pt idx="840">
                  <c:v>8.4000500000000002</c:v>
                </c:pt>
                <c:pt idx="841">
                  <c:v>8.4100400000000004</c:v>
                </c:pt>
                <c:pt idx="842">
                  <c:v>8.4200400000000002</c:v>
                </c:pt>
                <c:pt idx="843">
                  <c:v>8.4300300000000004</c:v>
                </c:pt>
                <c:pt idx="844">
                  <c:v>8.4400199999999987</c:v>
                </c:pt>
                <c:pt idx="845">
                  <c:v>8.4500100000000042</c:v>
                </c:pt>
                <c:pt idx="846">
                  <c:v>8.4600800000000067</c:v>
                </c:pt>
                <c:pt idx="847">
                  <c:v>8.4700700000000015</c:v>
                </c:pt>
                <c:pt idx="848">
                  <c:v>8.4800700000000013</c:v>
                </c:pt>
                <c:pt idx="849">
                  <c:v>8.4900600000000015</c:v>
                </c:pt>
                <c:pt idx="850">
                  <c:v>8.5000500000000034</c:v>
                </c:pt>
                <c:pt idx="851">
                  <c:v>8.51004</c:v>
                </c:pt>
                <c:pt idx="852">
                  <c:v>8.5200300000000002</c:v>
                </c:pt>
                <c:pt idx="853">
                  <c:v>8.53003</c:v>
                </c:pt>
                <c:pt idx="854">
                  <c:v>8.5400200000000002</c:v>
                </c:pt>
                <c:pt idx="855">
                  <c:v>8.5500100000000003</c:v>
                </c:pt>
                <c:pt idx="856">
                  <c:v>8.5600800000000028</c:v>
                </c:pt>
                <c:pt idx="857">
                  <c:v>8.5700700000000012</c:v>
                </c:pt>
                <c:pt idx="858">
                  <c:v>8.5800600000000014</c:v>
                </c:pt>
                <c:pt idx="859">
                  <c:v>8.5900600000000011</c:v>
                </c:pt>
                <c:pt idx="860">
                  <c:v>8.6000500000000013</c:v>
                </c:pt>
                <c:pt idx="861">
                  <c:v>8.6100400000000015</c:v>
                </c:pt>
                <c:pt idx="862">
                  <c:v>8.6200300000000016</c:v>
                </c:pt>
                <c:pt idx="863">
                  <c:v>8.6300299999999996</c:v>
                </c:pt>
                <c:pt idx="864">
                  <c:v>8.6400199999999998</c:v>
                </c:pt>
                <c:pt idx="865">
                  <c:v>8.6500900000000005</c:v>
                </c:pt>
                <c:pt idx="866">
                  <c:v>8.6600800000000007</c:v>
                </c:pt>
                <c:pt idx="867">
                  <c:v>8.6700700000000008</c:v>
                </c:pt>
                <c:pt idx="868">
                  <c:v>8.680060000000001</c:v>
                </c:pt>
                <c:pt idx="869">
                  <c:v>8.690059999999999</c:v>
                </c:pt>
                <c:pt idx="870">
                  <c:v>8.7000500000000009</c:v>
                </c:pt>
                <c:pt idx="871">
                  <c:v>8.7100400000000011</c:v>
                </c:pt>
                <c:pt idx="872">
                  <c:v>8.7200400000000009</c:v>
                </c:pt>
                <c:pt idx="873">
                  <c:v>8.7300299999999993</c:v>
                </c:pt>
                <c:pt idx="874">
                  <c:v>8.7400199999999995</c:v>
                </c:pt>
                <c:pt idx="875">
                  <c:v>8.7500100000000014</c:v>
                </c:pt>
                <c:pt idx="876">
                  <c:v>8.7600900000000035</c:v>
                </c:pt>
                <c:pt idx="877">
                  <c:v>8.7700800000000001</c:v>
                </c:pt>
                <c:pt idx="878">
                  <c:v>8.7800700000000003</c:v>
                </c:pt>
                <c:pt idx="879">
                  <c:v>8.7900600000000004</c:v>
                </c:pt>
                <c:pt idx="880">
                  <c:v>8.8000600000000002</c:v>
                </c:pt>
                <c:pt idx="881">
                  <c:v>8.8100500000000004</c:v>
                </c:pt>
                <c:pt idx="882">
                  <c:v>8.8200600000000016</c:v>
                </c:pt>
                <c:pt idx="883">
                  <c:v>8.830070000000001</c:v>
                </c:pt>
                <c:pt idx="884">
                  <c:v>8.8400700000000008</c:v>
                </c:pt>
                <c:pt idx="885">
                  <c:v>8.8500700000000005</c:v>
                </c:pt>
                <c:pt idx="886">
                  <c:v>8.8600900000000067</c:v>
                </c:pt>
                <c:pt idx="887">
                  <c:v>8.8700600000000005</c:v>
                </c:pt>
                <c:pt idx="888">
                  <c:v>8.88002</c:v>
                </c:pt>
                <c:pt idx="889">
                  <c:v>8.8900200000000016</c:v>
                </c:pt>
                <c:pt idx="890">
                  <c:v>8.9000600000000034</c:v>
                </c:pt>
                <c:pt idx="891">
                  <c:v>8.9100600000000014</c:v>
                </c:pt>
                <c:pt idx="892">
                  <c:v>8.9200500000000016</c:v>
                </c:pt>
                <c:pt idx="893">
                  <c:v>8.93004</c:v>
                </c:pt>
                <c:pt idx="894">
                  <c:v>8.9400400000000015</c:v>
                </c:pt>
                <c:pt idx="895">
                  <c:v>8.9500300000000248</c:v>
                </c:pt>
                <c:pt idx="896">
                  <c:v>8.9600200000000001</c:v>
                </c:pt>
                <c:pt idx="897">
                  <c:v>8.9700900000000008</c:v>
                </c:pt>
                <c:pt idx="898">
                  <c:v>8.9800800000000027</c:v>
                </c:pt>
                <c:pt idx="899">
                  <c:v>8.9900700000000011</c:v>
                </c:pt>
                <c:pt idx="900">
                  <c:v>9.0000600000000013</c:v>
                </c:pt>
                <c:pt idx="901">
                  <c:v>9.0100600000000011</c:v>
                </c:pt>
                <c:pt idx="902">
                  <c:v>9.0200500000000012</c:v>
                </c:pt>
                <c:pt idx="903">
                  <c:v>9.0300400000000014</c:v>
                </c:pt>
                <c:pt idx="904">
                  <c:v>9.0400299999999998</c:v>
                </c:pt>
                <c:pt idx="905">
                  <c:v>9.05002</c:v>
                </c:pt>
                <c:pt idx="906">
                  <c:v>9.0600900000000006</c:v>
                </c:pt>
                <c:pt idx="907">
                  <c:v>9.0700800000000008</c:v>
                </c:pt>
                <c:pt idx="908">
                  <c:v>9.0800800000000006</c:v>
                </c:pt>
                <c:pt idx="909">
                  <c:v>9.0900700000000008</c:v>
                </c:pt>
                <c:pt idx="910">
                  <c:v>9.1000600000000009</c:v>
                </c:pt>
                <c:pt idx="911">
                  <c:v>9.1100500000000011</c:v>
                </c:pt>
                <c:pt idx="912">
                  <c:v>9.1200400000000013</c:v>
                </c:pt>
                <c:pt idx="913">
                  <c:v>9.130040000000001</c:v>
                </c:pt>
                <c:pt idx="914">
                  <c:v>9.1400300000000012</c:v>
                </c:pt>
                <c:pt idx="915">
                  <c:v>9.1500200000000014</c:v>
                </c:pt>
                <c:pt idx="916">
                  <c:v>9.1600900000000003</c:v>
                </c:pt>
                <c:pt idx="917">
                  <c:v>9.1700800000000005</c:v>
                </c:pt>
                <c:pt idx="918">
                  <c:v>9.1800800000000002</c:v>
                </c:pt>
                <c:pt idx="919">
                  <c:v>9.1900300000000001</c:v>
                </c:pt>
                <c:pt idx="920">
                  <c:v>9.2000200000000003</c:v>
                </c:pt>
                <c:pt idx="921">
                  <c:v>9.210090000000001</c:v>
                </c:pt>
                <c:pt idx="922">
                  <c:v>9.2200900000000008</c:v>
                </c:pt>
                <c:pt idx="923">
                  <c:v>9.230080000000001</c:v>
                </c:pt>
                <c:pt idx="924">
                  <c:v>9.2400699999999993</c:v>
                </c:pt>
                <c:pt idx="925">
                  <c:v>9.2500700000000009</c:v>
                </c:pt>
                <c:pt idx="926">
                  <c:v>9.2600600000000011</c:v>
                </c:pt>
                <c:pt idx="927">
                  <c:v>9.2700800000000001</c:v>
                </c:pt>
                <c:pt idx="928">
                  <c:v>9.28003</c:v>
                </c:pt>
                <c:pt idx="929">
                  <c:v>9.2901000000000025</c:v>
                </c:pt>
                <c:pt idx="930">
                  <c:v>9.3000900000000026</c:v>
                </c:pt>
                <c:pt idx="931">
                  <c:v>9.3100300000000047</c:v>
                </c:pt>
                <c:pt idx="932">
                  <c:v>9.3200200000000013</c:v>
                </c:pt>
                <c:pt idx="933">
                  <c:v>9.3301000000000016</c:v>
                </c:pt>
                <c:pt idx="934">
                  <c:v>9.34009</c:v>
                </c:pt>
                <c:pt idx="935">
                  <c:v>9.3500300000000767</c:v>
                </c:pt>
                <c:pt idx="936">
                  <c:v>9.3600200000000022</c:v>
                </c:pt>
                <c:pt idx="937">
                  <c:v>9.3700900000000047</c:v>
                </c:pt>
                <c:pt idx="938">
                  <c:v>9.3800800000000066</c:v>
                </c:pt>
                <c:pt idx="939">
                  <c:v>9.3900800000000046</c:v>
                </c:pt>
                <c:pt idx="940">
                  <c:v>9.4000700000000013</c:v>
                </c:pt>
                <c:pt idx="941">
                  <c:v>9.410070000000001</c:v>
                </c:pt>
                <c:pt idx="942">
                  <c:v>9.4200600000000012</c:v>
                </c:pt>
                <c:pt idx="943">
                  <c:v>9.4300700000000006</c:v>
                </c:pt>
                <c:pt idx="944">
                  <c:v>9.4400400000000015</c:v>
                </c:pt>
                <c:pt idx="945">
                  <c:v>9.4500300000000248</c:v>
                </c:pt>
                <c:pt idx="946">
                  <c:v>9.4600200000000001</c:v>
                </c:pt>
                <c:pt idx="947">
                  <c:v>9.4700300000000048</c:v>
                </c:pt>
                <c:pt idx="948">
                  <c:v>9.4800300000000028</c:v>
                </c:pt>
                <c:pt idx="949">
                  <c:v>9.4900400000000005</c:v>
                </c:pt>
                <c:pt idx="950">
                  <c:v>9.5000500000000034</c:v>
                </c:pt>
                <c:pt idx="951">
                  <c:v>9.5100500000000014</c:v>
                </c:pt>
                <c:pt idx="952">
                  <c:v>9.5200500000000012</c:v>
                </c:pt>
                <c:pt idx="953">
                  <c:v>9.5300800000000017</c:v>
                </c:pt>
                <c:pt idx="954">
                  <c:v>9.5400700000000001</c:v>
                </c:pt>
                <c:pt idx="955">
                  <c:v>9.5500700000000016</c:v>
                </c:pt>
                <c:pt idx="956">
                  <c:v>9.56006</c:v>
                </c:pt>
                <c:pt idx="957">
                  <c:v>9.5700600000000016</c:v>
                </c:pt>
                <c:pt idx="958">
                  <c:v>9.5800600000000014</c:v>
                </c:pt>
                <c:pt idx="959">
                  <c:v>9.5900500000000015</c:v>
                </c:pt>
                <c:pt idx="960">
                  <c:v>9.6000400000000035</c:v>
                </c:pt>
                <c:pt idx="961">
                  <c:v>9.6100300000000001</c:v>
                </c:pt>
                <c:pt idx="962">
                  <c:v>9.620099999999999</c:v>
                </c:pt>
                <c:pt idx="963">
                  <c:v>9.6300900000000009</c:v>
                </c:pt>
                <c:pt idx="964">
                  <c:v>9.6400900000000025</c:v>
                </c:pt>
                <c:pt idx="965">
                  <c:v>9.6500800000000027</c:v>
                </c:pt>
                <c:pt idx="966">
                  <c:v>9.660070000000001</c:v>
                </c:pt>
                <c:pt idx="967">
                  <c:v>9.6700700000000008</c:v>
                </c:pt>
                <c:pt idx="968">
                  <c:v>9.680060000000001</c:v>
                </c:pt>
                <c:pt idx="969">
                  <c:v>9.6900500000000012</c:v>
                </c:pt>
                <c:pt idx="970">
                  <c:v>9.7000500000000009</c:v>
                </c:pt>
                <c:pt idx="971">
                  <c:v>9.71007</c:v>
                </c:pt>
                <c:pt idx="972">
                  <c:v>9.7200900000000008</c:v>
                </c:pt>
                <c:pt idx="973">
                  <c:v>9.730080000000001</c:v>
                </c:pt>
                <c:pt idx="974">
                  <c:v>9.740079999999999</c:v>
                </c:pt>
                <c:pt idx="975">
                  <c:v>9.7500900000000001</c:v>
                </c:pt>
                <c:pt idx="976">
                  <c:v>9.7601000000000013</c:v>
                </c:pt>
                <c:pt idx="977">
                  <c:v>9.7700600000000009</c:v>
                </c:pt>
                <c:pt idx="978">
                  <c:v>9.7800200000000004</c:v>
                </c:pt>
                <c:pt idx="979">
                  <c:v>9.7900600000000004</c:v>
                </c:pt>
                <c:pt idx="980">
                  <c:v>9.8000700000000016</c:v>
                </c:pt>
                <c:pt idx="981">
                  <c:v>9.8100700000000014</c:v>
                </c:pt>
                <c:pt idx="982">
                  <c:v>9.8200800000000008</c:v>
                </c:pt>
                <c:pt idx="983">
                  <c:v>9.830070000000001</c:v>
                </c:pt>
                <c:pt idx="984">
                  <c:v>9.840069999999999</c:v>
                </c:pt>
                <c:pt idx="985">
                  <c:v>9.8500600000000027</c:v>
                </c:pt>
                <c:pt idx="986">
                  <c:v>9.8600500000000046</c:v>
                </c:pt>
                <c:pt idx="987">
                  <c:v>9.8700700000000001</c:v>
                </c:pt>
                <c:pt idx="988">
                  <c:v>9.8800300000000068</c:v>
                </c:pt>
                <c:pt idx="989">
                  <c:v>9.8900400000000026</c:v>
                </c:pt>
                <c:pt idx="990">
                  <c:v>9.9000300000000028</c:v>
                </c:pt>
                <c:pt idx="991">
                  <c:v>9.91005</c:v>
                </c:pt>
                <c:pt idx="992">
                  <c:v>9.9200500000000016</c:v>
                </c:pt>
                <c:pt idx="993">
                  <c:v>9.9300500000000014</c:v>
                </c:pt>
                <c:pt idx="994">
                  <c:v>9.9400600000000008</c:v>
                </c:pt>
                <c:pt idx="995">
                  <c:v>9.9500600000000023</c:v>
                </c:pt>
                <c:pt idx="996">
                  <c:v>9.9600800000000067</c:v>
                </c:pt>
                <c:pt idx="997">
                  <c:v>9.9701000000000004</c:v>
                </c:pt>
                <c:pt idx="998">
                  <c:v>9.9800300000000028</c:v>
                </c:pt>
                <c:pt idx="999">
                  <c:v>9.9901100000000014</c:v>
                </c:pt>
                <c:pt idx="1000">
                  <c:v>10.0001</c:v>
                </c:pt>
                <c:pt idx="1001">
                  <c:v>10.0101</c:v>
                </c:pt>
                <c:pt idx="1002">
                  <c:v>10.020100000000001</c:v>
                </c:pt>
                <c:pt idx="1003">
                  <c:v>10.030100000000001</c:v>
                </c:pt>
                <c:pt idx="1004">
                  <c:v>10.040100000000001</c:v>
                </c:pt>
                <c:pt idx="1005">
                  <c:v>10.050100000000002</c:v>
                </c:pt>
                <c:pt idx="1006">
                  <c:v>10.060000000000002</c:v>
                </c:pt>
                <c:pt idx="1007">
                  <c:v>10.0701</c:v>
                </c:pt>
                <c:pt idx="1008">
                  <c:v>10.0801</c:v>
                </c:pt>
                <c:pt idx="1009">
                  <c:v>10.0901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10.120100000000001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10.1601</c:v>
                </c:pt>
                <c:pt idx="1017">
                  <c:v>10.1701</c:v>
                </c:pt>
                <c:pt idx="1018">
                  <c:v>10.18</c:v>
                </c:pt>
                <c:pt idx="1019">
                  <c:v>10.190100000000001</c:v>
                </c:pt>
                <c:pt idx="1020">
                  <c:v>10.200100000000001</c:v>
                </c:pt>
                <c:pt idx="1021">
                  <c:v>10.210000000000001</c:v>
                </c:pt>
                <c:pt idx="1022">
                  <c:v>10.2201</c:v>
                </c:pt>
                <c:pt idx="1023">
                  <c:v>10.2301</c:v>
                </c:pt>
                <c:pt idx="1024">
                  <c:v>10.2401</c:v>
                </c:pt>
                <c:pt idx="1025">
                  <c:v>10.25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10.290000000000001</c:v>
                </c:pt>
                <c:pt idx="1030">
                  <c:v>10.300100000000002</c:v>
                </c:pt>
                <c:pt idx="1031">
                  <c:v>10.3101</c:v>
                </c:pt>
                <c:pt idx="1032">
                  <c:v>10.3201</c:v>
                </c:pt>
                <c:pt idx="1033">
                  <c:v>10.3301</c:v>
                </c:pt>
                <c:pt idx="1034">
                  <c:v>10.340100000000001</c:v>
                </c:pt>
                <c:pt idx="1035">
                  <c:v>10.350100000000024</c:v>
                </c:pt>
                <c:pt idx="1036">
                  <c:v>10.360100000000006</c:v>
                </c:pt>
                <c:pt idx="1037">
                  <c:v>10.370100000000004</c:v>
                </c:pt>
                <c:pt idx="1038">
                  <c:v>10.380100000000002</c:v>
                </c:pt>
                <c:pt idx="1039">
                  <c:v>10.390100000000002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</c:v>
                </c:pt>
                <c:pt idx="1044">
                  <c:v>10.440000000000001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10.4801</c:v>
                </c:pt>
                <c:pt idx="1049">
                  <c:v>10.4901</c:v>
                </c:pt>
                <c:pt idx="1050">
                  <c:v>10.5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10.530100000000001</c:v>
                </c:pt>
                <c:pt idx="1054">
                  <c:v>10.540100000000001</c:v>
                </c:pt>
                <c:pt idx="1055">
                  <c:v>10.5501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10.5901</c:v>
                </c:pt>
                <c:pt idx="1060">
                  <c:v>10.6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10.6501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10.7401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10.8001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10.870100000000004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12.3302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12.450100000000004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12.4902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12.5701</c:v>
                </c:pt>
                <c:pt idx="1258">
                  <c:v>12.5802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12.6501</c:v>
                </c:pt>
                <c:pt idx="1266">
                  <c:v>12.6601</c:v>
                </c:pt>
                <c:pt idx="1267">
                  <c:v>12.670200000000001</c:v>
                </c:pt>
                <c:pt idx="1268">
                  <c:v>12.680100000000001</c:v>
                </c:pt>
                <c:pt idx="1269">
                  <c:v>12.690100000000001</c:v>
                </c:pt>
                <c:pt idx="1270">
                  <c:v>12.700100000000001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12.8001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12.850100000000024</c:v>
                </c:pt>
                <c:pt idx="1286">
                  <c:v>12.860100000000006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12.890200000000002</c:v>
                </c:pt>
                <c:pt idx="1290">
                  <c:v>12.9001</c:v>
                </c:pt>
                <c:pt idx="1291">
                  <c:v>12.9101</c:v>
                </c:pt>
                <c:pt idx="1292">
                  <c:v>12.920100000000001</c:v>
                </c:pt>
                <c:pt idx="1293">
                  <c:v>12.930100000000001</c:v>
                </c:pt>
                <c:pt idx="1294">
                  <c:v>12.940100000000001</c:v>
                </c:pt>
                <c:pt idx="1295">
                  <c:v>12.950200000000002</c:v>
                </c:pt>
                <c:pt idx="1296">
                  <c:v>12.960100000000002</c:v>
                </c:pt>
                <c:pt idx="1297">
                  <c:v>12.9701</c:v>
                </c:pt>
                <c:pt idx="1298">
                  <c:v>12.9801</c:v>
                </c:pt>
                <c:pt idx="1299">
                  <c:v>12.9902</c:v>
                </c:pt>
                <c:pt idx="1300">
                  <c:v>13.0001</c:v>
                </c:pt>
                <c:pt idx="1301">
                  <c:v>13.010200000000001</c:v>
                </c:pt>
                <c:pt idx="1302">
                  <c:v>13.020100000000001</c:v>
                </c:pt>
                <c:pt idx="1303">
                  <c:v>13.030100000000001</c:v>
                </c:pt>
                <c:pt idx="1304">
                  <c:v>13.040100000000001</c:v>
                </c:pt>
                <c:pt idx="1305">
                  <c:v>13.0501</c:v>
                </c:pt>
                <c:pt idx="1306">
                  <c:v>13.0601</c:v>
                </c:pt>
                <c:pt idx="1307">
                  <c:v>13.070100000000002</c:v>
                </c:pt>
                <c:pt idx="1308">
                  <c:v>13.0801</c:v>
                </c:pt>
                <c:pt idx="1309">
                  <c:v>13.0901</c:v>
                </c:pt>
                <c:pt idx="1310">
                  <c:v>13.100200000000001</c:v>
                </c:pt>
                <c:pt idx="1311">
                  <c:v>13.110200000000001</c:v>
                </c:pt>
                <c:pt idx="1312">
                  <c:v>13.120200000000001</c:v>
                </c:pt>
                <c:pt idx="1313">
                  <c:v>13.130100000000001</c:v>
                </c:pt>
                <c:pt idx="1314">
                  <c:v>13.140199999999998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13.190200000000001</c:v>
                </c:pt>
                <c:pt idx="1320">
                  <c:v>13.200100000000001</c:v>
                </c:pt>
                <c:pt idx="1321">
                  <c:v>13.210100000000001</c:v>
                </c:pt>
                <c:pt idx="1322">
                  <c:v>13.220099999999999</c:v>
                </c:pt>
                <c:pt idx="1323">
                  <c:v>13.2301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13.2601</c:v>
                </c:pt>
                <c:pt idx="1327">
                  <c:v>13.270100000000001</c:v>
                </c:pt>
                <c:pt idx="1328">
                  <c:v>13.280100000000001</c:v>
                </c:pt>
                <c:pt idx="1329">
                  <c:v>13.290100000000001</c:v>
                </c:pt>
                <c:pt idx="1330">
                  <c:v>13.3001</c:v>
                </c:pt>
                <c:pt idx="1331">
                  <c:v>13.3101</c:v>
                </c:pt>
                <c:pt idx="1332">
                  <c:v>13.320200000000002</c:v>
                </c:pt>
                <c:pt idx="1333">
                  <c:v>13.3301</c:v>
                </c:pt>
                <c:pt idx="1334">
                  <c:v>13.3401</c:v>
                </c:pt>
                <c:pt idx="1335">
                  <c:v>13.350200000000006</c:v>
                </c:pt>
                <c:pt idx="1336">
                  <c:v>13.360200000000004</c:v>
                </c:pt>
                <c:pt idx="1337">
                  <c:v>13.370100000000004</c:v>
                </c:pt>
                <c:pt idx="1338">
                  <c:v>13.380100000000002</c:v>
                </c:pt>
                <c:pt idx="1339">
                  <c:v>13.390100000000002</c:v>
                </c:pt>
                <c:pt idx="1340">
                  <c:v>13.4001</c:v>
                </c:pt>
                <c:pt idx="1341">
                  <c:v>13.4101</c:v>
                </c:pt>
                <c:pt idx="1342">
                  <c:v>13.420200000000001</c:v>
                </c:pt>
                <c:pt idx="1343">
                  <c:v>13.430200000000001</c:v>
                </c:pt>
                <c:pt idx="1344">
                  <c:v>13.440100000000001</c:v>
                </c:pt>
                <c:pt idx="1345">
                  <c:v>13.450100000000004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13.4802</c:v>
                </c:pt>
                <c:pt idx="1349">
                  <c:v>13.4901</c:v>
                </c:pt>
                <c:pt idx="1350">
                  <c:v>13.500200000000001</c:v>
                </c:pt>
                <c:pt idx="1351">
                  <c:v>13.5101</c:v>
                </c:pt>
                <c:pt idx="1352">
                  <c:v>13.520100000000001</c:v>
                </c:pt>
                <c:pt idx="1353">
                  <c:v>13.530100000000001</c:v>
                </c:pt>
                <c:pt idx="1354">
                  <c:v>13.540100000000001</c:v>
                </c:pt>
                <c:pt idx="1355">
                  <c:v>13.5501</c:v>
                </c:pt>
                <c:pt idx="1356">
                  <c:v>13.5602</c:v>
                </c:pt>
                <c:pt idx="1357">
                  <c:v>13.5702</c:v>
                </c:pt>
                <c:pt idx="1358">
                  <c:v>13.5801</c:v>
                </c:pt>
                <c:pt idx="1359">
                  <c:v>13.5901</c:v>
                </c:pt>
                <c:pt idx="1360">
                  <c:v>13.600100000000001</c:v>
                </c:pt>
                <c:pt idx="1361">
                  <c:v>13.610100000000001</c:v>
                </c:pt>
                <c:pt idx="1362">
                  <c:v>13.620200000000001</c:v>
                </c:pt>
                <c:pt idx="1363">
                  <c:v>13.630100000000001</c:v>
                </c:pt>
                <c:pt idx="1364">
                  <c:v>13.6402</c:v>
                </c:pt>
                <c:pt idx="1365">
                  <c:v>13.650100000000002</c:v>
                </c:pt>
                <c:pt idx="1366">
                  <c:v>13.6602</c:v>
                </c:pt>
                <c:pt idx="1367">
                  <c:v>13.6701</c:v>
                </c:pt>
                <c:pt idx="1368">
                  <c:v>13.680100000000001</c:v>
                </c:pt>
                <c:pt idx="1369">
                  <c:v>13.690100000000001</c:v>
                </c:pt>
                <c:pt idx="1370">
                  <c:v>13.700100000000001</c:v>
                </c:pt>
                <c:pt idx="1371">
                  <c:v>13.710100000000001</c:v>
                </c:pt>
                <c:pt idx="1372">
                  <c:v>13.720099999999999</c:v>
                </c:pt>
                <c:pt idx="1373">
                  <c:v>13.7301</c:v>
                </c:pt>
                <c:pt idx="1374">
                  <c:v>13.7401</c:v>
                </c:pt>
                <c:pt idx="1375">
                  <c:v>13.750100000000002</c:v>
                </c:pt>
                <c:pt idx="1376">
                  <c:v>13.7601</c:v>
                </c:pt>
                <c:pt idx="1377">
                  <c:v>13.770100000000001</c:v>
                </c:pt>
                <c:pt idx="1378">
                  <c:v>13.780100000000001</c:v>
                </c:pt>
                <c:pt idx="1379">
                  <c:v>13.790100000000001</c:v>
                </c:pt>
                <c:pt idx="1380">
                  <c:v>13.800200000000002</c:v>
                </c:pt>
                <c:pt idx="1381">
                  <c:v>13.8102</c:v>
                </c:pt>
                <c:pt idx="1382">
                  <c:v>13.820100000000002</c:v>
                </c:pt>
                <c:pt idx="1383">
                  <c:v>13.830100000000002</c:v>
                </c:pt>
                <c:pt idx="1384">
                  <c:v>13.840200000000001</c:v>
                </c:pt>
                <c:pt idx="1385">
                  <c:v>13.850100000000024</c:v>
                </c:pt>
                <c:pt idx="1386">
                  <c:v>13.860100000000006</c:v>
                </c:pt>
                <c:pt idx="1387">
                  <c:v>13.870100000000004</c:v>
                </c:pt>
                <c:pt idx="1388">
                  <c:v>13.880100000000002</c:v>
                </c:pt>
                <c:pt idx="1389">
                  <c:v>13.8901</c:v>
                </c:pt>
                <c:pt idx="1390">
                  <c:v>13.900100000000002</c:v>
                </c:pt>
                <c:pt idx="1391">
                  <c:v>13.9101</c:v>
                </c:pt>
                <c:pt idx="1392">
                  <c:v>13.9201</c:v>
                </c:pt>
                <c:pt idx="1393">
                  <c:v>13.930100000000001</c:v>
                </c:pt>
                <c:pt idx="1394">
                  <c:v>13.940100000000001</c:v>
                </c:pt>
                <c:pt idx="1395">
                  <c:v>13.950100000000004</c:v>
                </c:pt>
                <c:pt idx="1396">
                  <c:v>13.960100000000002</c:v>
                </c:pt>
                <c:pt idx="1397">
                  <c:v>13.970200000000002</c:v>
                </c:pt>
                <c:pt idx="1398">
                  <c:v>13.980200000000002</c:v>
                </c:pt>
                <c:pt idx="1399">
                  <c:v>13.9902</c:v>
                </c:pt>
                <c:pt idx="1400">
                  <c:v>14.000100000000002</c:v>
                </c:pt>
                <c:pt idx="1401">
                  <c:v>14.0101</c:v>
                </c:pt>
                <c:pt idx="1402">
                  <c:v>14.020100000000001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14.0602</c:v>
                </c:pt>
                <c:pt idx="1407">
                  <c:v>14.0702</c:v>
                </c:pt>
                <c:pt idx="1408">
                  <c:v>14.080200000000001</c:v>
                </c:pt>
                <c:pt idx="1409">
                  <c:v>14.0901</c:v>
                </c:pt>
                <c:pt idx="1410">
                  <c:v>14.100100000000001</c:v>
                </c:pt>
                <c:pt idx="1411">
                  <c:v>14.110100000000001</c:v>
                </c:pt>
                <c:pt idx="1412">
                  <c:v>14.120100000000001</c:v>
                </c:pt>
                <c:pt idx="1413">
                  <c:v>14.130100000000001</c:v>
                </c:pt>
                <c:pt idx="1414">
                  <c:v>14.1401</c:v>
                </c:pt>
                <c:pt idx="1415">
                  <c:v>14.150200000000002</c:v>
                </c:pt>
                <c:pt idx="1416">
                  <c:v>14.1602</c:v>
                </c:pt>
                <c:pt idx="1417">
                  <c:v>14.170200000000001</c:v>
                </c:pt>
                <c:pt idx="1418">
                  <c:v>14.180200000000001</c:v>
                </c:pt>
                <c:pt idx="1419">
                  <c:v>14.190100000000001</c:v>
                </c:pt>
                <c:pt idx="1420">
                  <c:v>14.200100000000001</c:v>
                </c:pt>
                <c:pt idx="1421">
                  <c:v>14.210100000000001</c:v>
                </c:pt>
                <c:pt idx="1422">
                  <c:v>14.220099999999999</c:v>
                </c:pt>
                <c:pt idx="1423">
                  <c:v>14.2301</c:v>
                </c:pt>
                <c:pt idx="1424">
                  <c:v>14.2402</c:v>
                </c:pt>
                <c:pt idx="1425">
                  <c:v>14.2502</c:v>
                </c:pt>
                <c:pt idx="1426">
                  <c:v>14.260200000000001</c:v>
                </c:pt>
                <c:pt idx="1427">
                  <c:v>14.270200000000001</c:v>
                </c:pt>
                <c:pt idx="1428">
                  <c:v>14.280100000000001</c:v>
                </c:pt>
                <c:pt idx="1429">
                  <c:v>14.290100000000001</c:v>
                </c:pt>
                <c:pt idx="1430">
                  <c:v>14.300100000000002</c:v>
                </c:pt>
                <c:pt idx="1431">
                  <c:v>14.3101</c:v>
                </c:pt>
                <c:pt idx="1432">
                  <c:v>14.3201</c:v>
                </c:pt>
                <c:pt idx="1433">
                  <c:v>14.330200000000001</c:v>
                </c:pt>
                <c:pt idx="1434">
                  <c:v>14.340200000000001</c:v>
                </c:pt>
                <c:pt idx="1435">
                  <c:v>14.350200000000006</c:v>
                </c:pt>
                <c:pt idx="1436">
                  <c:v>14.360200000000004</c:v>
                </c:pt>
                <c:pt idx="1437">
                  <c:v>14.370100000000004</c:v>
                </c:pt>
                <c:pt idx="1438">
                  <c:v>14.380100000000002</c:v>
                </c:pt>
                <c:pt idx="1439">
                  <c:v>14.3901</c:v>
                </c:pt>
                <c:pt idx="1440">
                  <c:v>14.400100000000002</c:v>
                </c:pt>
                <c:pt idx="1441">
                  <c:v>14.4101</c:v>
                </c:pt>
                <c:pt idx="1442">
                  <c:v>14.420200000000001</c:v>
                </c:pt>
                <c:pt idx="1443">
                  <c:v>14.430200000000001</c:v>
                </c:pt>
                <c:pt idx="1444">
                  <c:v>14.440200000000001</c:v>
                </c:pt>
                <c:pt idx="1445">
                  <c:v>14.450200000000002</c:v>
                </c:pt>
                <c:pt idx="1446">
                  <c:v>14.460100000000002</c:v>
                </c:pt>
                <c:pt idx="1447">
                  <c:v>14.4701</c:v>
                </c:pt>
                <c:pt idx="1448">
                  <c:v>14.480100000000002</c:v>
                </c:pt>
                <c:pt idx="1449">
                  <c:v>14.4901</c:v>
                </c:pt>
                <c:pt idx="1450">
                  <c:v>14.5001</c:v>
                </c:pt>
                <c:pt idx="1451">
                  <c:v>14.510200000000001</c:v>
                </c:pt>
                <c:pt idx="1452">
                  <c:v>14.520200000000001</c:v>
                </c:pt>
                <c:pt idx="1453">
                  <c:v>14.530200000000001</c:v>
                </c:pt>
                <c:pt idx="1454">
                  <c:v>14.5402</c:v>
                </c:pt>
                <c:pt idx="1455">
                  <c:v>14.550200000000002</c:v>
                </c:pt>
                <c:pt idx="1456">
                  <c:v>14.5601</c:v>
                </c:pt>
                <c:pt idx="1457">
                  <c:v>14.5701</c:v>
                </c:pt>
                <c:pt idx="1458">
                  <c:v>14.580100000000002</c:v>
                </c:pt>
                <c:pt idx="1459">
                  <c:v>14.5901</c:v>
                </c:pt>
                <c:pt idx="1460">
                  <c:v>14.600100000000001</c:v>
                </c:pt>
                <c:pt idx="1461">
                  <c:v>14.610100000000001</c:v>
                </c:pt>
                <c:pt idx="1462">
                  <c:v>14.620200000000001</c:v>
                </c:pt>
                <c:pt idx="1463">
                  <c:v>14.630199999999999</c:v>
                </c:pt>
                <c:pt idx="1464">
                  <c:v>14.6402</c:v>
                </c:pt>
                <c:pt idx="1465">
                  <c:v>14.6502</c:v>
                </c:pt>
                <c:pt idx="1466">
                  <c:v>14.660100000000002</c:v>
                </c:pt>
                <c:pt idx="1467">
                  <c:v>14.6701</c:v>
                </c:pt>
                <c:pt idx="1468">
                  <c:v>14.680100000000001</c:v>
                </c:pt>
                <c:pt idx="1469">
                  <c:v>14.690100000000001</c:v>
                </c:pt>
                <c:pt idx="1470">
                  <c:v>14.700200000000001</c:v>
                </c:pt>
                <c:pt idx="1471">
                  <c:v>14.7102</c:v>
                </c:pt>
                <c:pt idx="1472">
                  <c:v>14.7202</c:v>
                </c:pt>
                <c:pt idx="1473">
                  <c:v>14.730199999999998</c:v>
                </c:pt>
                <c:pt idx="1474">
                  <c:v>14.7401</c:v>
                </c:pt>
                <c:pt idx="1475">
                  <c:v>14.7501</c:v>
                </c:pt>
                <c:pt idx="1476">
                  <c:v>14.760100000000001</c:v>
                </c:pt>
                <c:pt idx="1477">
                  <c:v>14.770100000000001</c:v>
                </c:pt>
                <c:pt idx="1478">
                  <c:v>14.780100000000001</c:v>
                </c:pt>
                <c:pt idx="1479">
                  <c:v>14.7902</c:v>
                </c:pt>
                <c:pt idx="1480">
                  <c:v>14.8002</c:v>
                </c:pt>
                <c:pt idx="1481">
                  <c:v>14.810200000000002</c:v>
                </c:pt>
                <c:pt idx="1482">
                  <c:v>14.8202</c:v>
                </c:pt>
                <c:pt idx="1483">
                  <c:v>14.830100000000002</c:v>
                </c:pt>
                <c:pt idx="1484">
                  <c:v>14.8401</c:v>
                </c:pt>
                <c:pt idx="1485">
                  <c:v>14.850100000000024</c:v>
                </c:pt>
                <c:pt idx="1486">
                  <c:v>14.860100000000006</c:v>
                </c:pt>
                <c:pt idx="1487">
                  <c:v>14.870100000000004</c:v>
                </c:pt>
                <c:pt idx="1488">
                  <c:v>14.880200000000002</c:v>
                </c:pt>
                <c:pt idx="1489">
                  <c:v>14.8902</c:v>
                </c:pt>
                <c:pt idx="1490">
                  <c:v>14.9002</c:v>
                </c:pt>
                <c:pt idx="1491">
                  <c:v>14.910200000000001</c:v>
                </c:pt>
                <c:pt idx="1492">
                  <c:v>14.920200000000001</c:v>
                </c:pt>
                <c:pt idx="1493">
                  <c:v>14.930100000000001</c:v>
                </c:pt>
                <c:pt idx="1494">
                  <c:v>14.940100000000001</c:v>
                </c:pt>
                <c:pt idx="1495">
                  <c:v>14.950100000000004</c:v>
                </c:pt>
                <c:pt idx="1496">
                  <c:v>14.960100000000002</c:v>
                </c:pt>
                <c:pt idx="1497">
                  <c:v>14.9701</c:v>
                </c:pt>
                <c:pt idx="1498">
                  <c:v>14.9802</c:v>
                </c:pt>
                <c:pt idx="1499">
                  <c:v>14.990200000000002</c:v>
                </c:pt>
                <c:pt idx="1500">
                  <c:v>15.0002</c:v>
                </c:pt>
                <c:pt idx="1501">
                  <c:v>15.010200000000001</c:v>
                </c:pt>
                <c:pt idx="1502">
                  <c:v>15.020200000000001</c:v>
                </c:pt>
                <c:pt idx="1503">
                  <c:v>15.030200000000001</c:v>
                </c:pt>
                <c:pt idx="1504">
                  <c:v>15.040100000000001</c:v>
                </c:pt>
                <c:pt idx="1505">
                  <c:v>15.0501</c:v>
                </c:pt>
                <c:pt idx="1506">
                  <c:v>15.060100000000002</c:v>
                </c:pt>
                <c:pt idx="1507">
                  <c:v>15.0701</c:v>
                </c:pt>
                <c:pt idx="1508">
                  <c:v>15.0802</c:v>
                </c:pt>
                <c:pt idx="1509">
                  <c:v>15.090200000000001</c:v>
                </c:pt>
                <c:pt idx="1510">
                  <c:v>15.100200000000001</c:v>
                </c:pt>
                <c:pt idx="1511">
                  <c:v>15.110200000000001</c:v>
                </c:pt>
                <c:pt idx="1512">
                  <c:v>15.120200000000001</c:v>
                </c:pt>
                <c:pt idx="1513">
                  <c:v>15.130199999999999</c:v>
                </c:pt>
                <c:pt idx="1514">
                  <c:v>15.1401</c:v>
                </c:pt>
                <c:pt idx="1515">
                  <c:v>15.1501</c:v>
                </c:pt>
                <c:pt idx="1516">
                  <c:v>15.160100000000002</c:v>
                </c:pt>
                <c:pt idx="1517">
                  <c:v>15.170200000000001</c:v>
                </c:pt>
                <c:pt idx="1518">
                  <c:v>15.180200000000001</c:v>
                </c:pt>
                <c:pt idx="1519">
                  <c:v>15.190200000000001</c:v>
                </c:pt>
                <c:pt idx="1520">
                  <c:v>15.200200000000001</c:v>
                </c:pt>
                <c:pt idx="1521">
                  <c:v>15.210199999999999</c:v>
                </c:pt>
                <c:pt idx="1522">
                  <c:v>15.2202</c:v>
                </c:pt>
                <c:pt idx="1523">
                  <c:v>15.230099999999998</c:v>
                </c:pt>
                <c:pt idx="1524">
                  <c:v>15.240199999999998</c:v>
                </c:pt>
                <c:pt idx="1525">
                  <c:v>15.2502</c:v>
                </c:pt>
                <c:pt idx="1526">
                  <c:v>15.260200000000001</c:v>
                </c:pt>
                <c:pt idx="1527">
                  <c:v>15.270200000000001</c:v>
                </c:pt>
                <c:pt idx="1528">
                  <c:v>15.280100000000001</c:v>
                </c:pt>
                <c:pt idx="1529">
                  <c:v>15.290100000000001</c:v>
                </c:pt>
                <c:pt idx="1530">
                  <c:v>15.3001</c:v>
                </c:pt>
                <c:pt idx="1531">
                  <c:v>15.310100000000002</c:v>
                </c:pt>
                <c:pt idx="1532">
                  <c:v>15.3202</c:v>
                </c:pt>
                <c:pt idx="1533">
                  <c:v>15.3302</c:v>
                </c:pt>
                <c:pt idx="1534">
                  <c:v>15.340200000000001</c:v>
                </c:pt>
                <c:pt idx="1535">
                  <c:v>15.350200000000006</c:v>
                </c:pt>
                <c:pt idx="1536">
                  <c:v>15.360200000000004</c:v>
                </c:pt>
                <c:pt idx="1537">
                  <c:v>15.370100000000004</c:v>
                </c:pt>
                <c:pt idx="1538">
                  <c:v>15.380100000000002</c:v>
                </c:pt>
                <c:pt idx="1539">
                  <c:v>15.3901</c:v>
                </c:pt>
                <c:pt idx="1540">
                  <c:v>15.4002</c:v>
                </c:pt>
                <c:pt idx="1541">
                  <c:v>15.4102</c:v>
                </c:pt>
                <c:pt idx="1542">
                  <c:v>15.420200000000001</c:v>
                </c:pt>
                <c:pt idx="1543">
                  <c:v>15.430200000000001</c:v>
                </c:pt>
                <c:pt idx="1544">
                  <c:v>15.440200000000001</c:v>
                </c:pt>
                <c:pt idx="1545">
                  <c:v>15.450200000000002</c:v>
                </c:pt>
                <c:pt idx="1546">
                  <c:v>15.460100000000002</c:v>
                </c:pt>
                <c:pt idx="1547">
                  <c:v>15.4701</c:v>
                </c:pt>
                <c:pt idx="1548">
                  <c:v>15.4801</c:v>
                </c:pt>
                <c:pt idx="1549">
                  <c:v>15.490200000000002</c:v>
                </c:pt>
                <c:pt idx="1550">
                  <c:v>15.5002</c:v>
                </c:pt>
                <c:pt idx="1551">
                  <c:v>15.510200000000001</c:v>
                </c:pt>
                <c:pt idx="1552">
                  <c:v>15.520200000000001</c:v>
                </c:pt>
                <c:pt idx="1553">
                  <c:v>15.530200000000001</c:v>
                </c:pt>
                <c:pt idx="1554">
                  <c:v>15.5402</c:v>
                </c:pt>
                <c:pt idx="1555">
                  <c:v>15.5502</c:v>
                </c:pt>
                <c:pt idx="1556">
                  <c:v>15.560100000000002</c:v>
                </c:pt>
                <c:pt idx="1557">
                  <c:v>15.5701</c:v>
                </c:pt>
                <c:pt idx="1558">
                  <c:v>15.5801</c:v>
                </c:pt>
                <c:pt idx="1559">
                  <c:v>15.590200000000001</c:v>
                </c:pt>
                <c:pt idx="1560">
                  <c:v>15.600200000000001</c:v>
                </c:pt>
                <c:pt idx="1561">
                  <c:v>15.610200000000001</c:v>
                </c:pt>
                <c:pt idx="1562">
                  <c:v>15.620200000000001</c:v>
                </c:pt>
                <c:pt idx="1563">
                  <c:v>15.6302</c:v>
                </c:pt>
                <c:pt idx="1564">
                  <c:v>15.640199999999998</c:v>
                </c:pt>
                <c:pt idx="1565">
                  <c:v>15.6502</c:v>
                </c:pt>
                <c:pt idx="1566">
                  <c:v>15.6602</c:v>
                </c:pt>
                <c:pt idx="1567">
                  <c:v>15.670200000000001</c:v>
                </c:pt>
                <c:pt idx="1568">
                  <c:v>15.680100000000001</c:v>
                </c:pt>
                <c:pt idx="1569">
                  <c:v>15.690100000000001</c:v>
                </c:pt>
                <c:pt idx="1570">
                  <c:v>15.700100000000001</c:v>
                </c:pt>
                <c:pt idx="1571">
                  <c:v>15.710199999999999</c:v>
                </c:pt>
                <c:pt idx="1572">
                  <c:v>15.7202</c:v>
                </c:pt>
                <c:pt idx="1573">
                  <c:v>15.7302</c:v>
                </c:pt>
                <c:pt idx="1574">
                  <c:v>15.740199999999998</c:v>
                </c:pt>
                <c:pt idx="1575">
                  <c:v>15.7502</c:v>
                </c:pt>
                <c:pt idx="1576">
                  <c:v>15.7601</c:v>
                </c:pt>
                <c:pt idx="1577">
                  <c:v>15.770100000000001</c:v>
                </c:pt>
                <c:pt idx="1578">
                  <c:v>15.780200000000001</c:v>
                </c:pt>
                <c:pt idx="1579">
                  <c:v>15.790199999999999</c:v>
                </c:pt>
                <c:pt idx="1580">
                  <c:v>15.8002</c:v>
                </c:pt>
                <c:pt idx="1581">
                  <c:v>15.8102</c:v>
                </c:pt>
                <c:pt idx="1582">
                  <c:v>15.8201</c:v>
                </c:pt>
                <c:pt idx="1583">
                  <c:v>15.8301</c:v>
                </c:pt>
                <c:pt idx="1584">
                  <c:v>15.840200000000001</c:v>
                </c:pt>
                <c:pt idx="1585">
                  <c:v>15.850200000000006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15.8802</c:v>
                </c:pt>
                <c:pt idx="1589">
                  <c:v>15.890200000000002</c:v>
                </c:pt>
                <c:pt idx="1590">
                  <c:v>15.9001</c:v>
                </c:pt>
                <c:pt idx="1591">
                  <c:v>15.9101</c:v>
                </c:pt>
                <c:pt idx="1592">
                  <c:v>15.920200000000001</c:v>
                </c:pt>
                <c:pt idx="1593">
                  <c:v>15.930200000000001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15.960200000000002</c:v>
                </c:pt>
                <c:pt idx="1597">
                  <c:v>15.970200000000002</c:v>
                </c:pt>
                <c:pt idx="1598">
                  <c:v>15.9802</c:v>
                </c:pt>
                <c:pt idx="1599">
                  <c:v>15.990100000000002</c:v>
                </c:pt>
                <c:pt idx="1600">
                  <c:v>16.0001</c:v>
                </c:pt>
              </c:numCache>
            </c:numRef>
          </c:xVal>
          <c:yVal>
            <c:numRef>
              <c:f>'vel 400'!$B$2:$B$1602</c:f>
              <c:numCache>
                <c:formatCode>General</c:formatCode>
                <c:ptCount val="1601"/>
                <c:pt idx="0">
                  <c:v>0</c:v>
                </c:pt>
                <c:pt idx="1">
                  <c:v>134.38100000000227</c:v>
                </c:pt>
                <c:pt idx="2">
                  <c:v>254.95100000000087</c:v>
                </c:pt>
                <c:pt idx="3">
                  <c:v>286.05500000000001</c:v>
                </c:pt>
                <c:pt idx="4">
                  <c:v>244.3</c:v>
                </c:pt>
                <c:pt idx="5">
                  <c:v>249.05200000000067</c:v>
                </c:pt>
                <c:pt idx="6">
                  <c:v>203.625</c:v>
                </c:pt>
                <c:pt idx="7">
                  <c:v>135.65100000000001</c:v>
                </c:pt>
                <c:pt idx="8">
                  <c:v>35.726600000000012</c:v>
                </c:pt>
                <c:pt idx="9">
                  <c:v>0.900115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7.513800000000001E-2</c:v>
                </c:pt>
                <c:pt idx="19">
                  <c:v>7.7775700000000114E-3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4.4511400000000034E-2</c:v>
                </c:pt>
                <c:pt idx="24">
                  <c:v>0.97484100000001761</c:v>
                </c:pt>
                <c:pt idx="25">
                  <c:v>0.76114300000001323</c:v>
                </c:pt>
                <c:pt idx="26">
                  <c:v>1.184540000000032E-2</c:v>
                </c:pt>
                <c:pt idx="27">
                  <c:v>0.23703199999999999</c:v>
                </c:pt>
                <c:pt idx="28">
                  <c:v>8.8112700000000004</c:v>
                </c:pt>
                <c:pt idx="29">
                  <c:v>27.040100000000002</c:v>
                </c:pt>
                <c:pt idx="30">
                  <c:v>29.071800000000035</c:v>
                </c:pt>
                <c:pt idx="31">
                  <c:v>24.883499999999689</c:v>
                </c:pt>
                <c:pt idx="32">
                  <c:v>17.142199999999889</c:v>
                </c:pt>
                <c:pt idx="33">
                  <c:v>27.762499999999413</c:v>
                </c:pt>
                <c:pt idx="34">
                  <c:v>44.735900000000363</c:v>
                </c:pt>
                <c:pt idx="35">
                  <c:v>42.450999999999993</c:v>
                </c:pt>
                <c:pt idx="36">
                  <c:v>19.28359999999947</c:v>
                </c:pt>
                <c:pt idx="37">
                  <c:v>4.5069299999999997</c:v>
                </c:pt>
                <c:pt idx="38">
                  <c:v>1.5742799999999999</c:v>
                </c:pt>
                <c:pt idx="39">
                  <c:v>1.1662500000000264</c:v>
                </c:pt>
                <c:pt idx="40">
                  <c:v>1.0292199999999998</c:v>
                </c:pt>
                <c:pt idx="41">
                  <c:v>0.24965599999999999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0.22320399999999999</c:v>
                </c:pt>
                <c:pt idx="80">
                  <c:v>14.5261</c:v>
                </c:pt>
                <c:pt idx="81">
                  <c:v>52.706300000000013</c:v>
                </c:pt>
                <c:pt idx="82">
                  <c:v>60.004000000000005</c:v>
                </c:pt>
                <c:pt idx="83">
                  <c:v>68.777100000000004</c:v>
                </c:pt>
                <c:pt idx="84">
                  <c:v>63.166000000000011</c:v>
                </c:pt>
                <c:pt idx="85">
                  <c:v>71.934399999999997</c:v>
                </c:pt>
                <c:pt idx="86">
                  <c:v>66.158699999999982</c:v>
                </c:pt>
                <c:pt idx="87">
                  <c:v>40.751899999999999</c:v>
                </c:pt>
                <c:pt idx="88">
                  <c:v>19.187999999999999</c:v>
                </c:pt>
                <c:pt idx="89">
                  <c:v>5.5523299999999995</c:v>
                </c:pt>
                <c:pt idx="90">
                  <c:v>1.9028499999999999</c:v>
                </c:pt>
                <c:pt idx="91">
                  <c:v>1.67476</c:v>
                </c:pt>
                <c:pt idx="92">
                  <c:v>1.3031999999999746</c:v>
                </c:pt>
                <c:pt idx="93">
                  <c:v>0.21772700000000311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2.2410200000000012E-2</c:v>
                </c:pt>
                <c:pt idx="99">
                  <c:v>1.0757299999999996E-2</c:v>
                </c:pt>
                <c:pt idx="100">
                  <c:v>0</c:v>
                </c:pt>
                <c:pt idx="101">
                  <c:v>5.3605100000000006E-3</c:v>
                </c:pt>
                <c:pt idx="102">
                  <c:v>0.61621800000000004</c:v>
                </c:pt>
                <c:pt idx="103">
                  <c:v>2.8169899999999362</c:v>
                </c:pt>
                <c:pt idx="104">
                  <c:v>5.0891299999999999</c:v>
                </c:pt>
                <c:pt idx="105">
                  <c:v>5.4706600000001577</c:v>
                </c:pt>
                <c:pt idx="106">
                  <c:v>5.3974299999999955</c:v>
                </c:pt>
                <c:pt idx="107">
                  <c:v>9.2600500000000014</c:v>
                </c:pt>
                <c:pt idx="108">
                  <c:v>19.264800000000001</c:v>
                </c:pt>
                <c:pt idx="109">
                  <c:v>25.386199999999889</c:v>
                </c:pt>
                <c:pt idx="110">
                  <c:v>25.732199999999889</c:v>
                </c:pt>
                <c:pt idx="111">
                  <c:v>24.9191</c:v>
                </c:pt>
                <c:pt idx="112">
                  <c:v>23.626100000000001</c:v>
                </c:pt>
                <c:pt idx="113">
                  <c:v>25.5562</c:v>
                </c:pt>
                <c:pt idx="114">
                  <c:v>32.862300000000012</c:v>
                </c:pt>
                <c:pt idx="115">
                  <c:v>35.354099999999995</c:v>
                </c:pt>
                <c:pt idx="116">
                  <c:v>27.965299999999406</c:v>
                </c:pt>
                <c:pt idx="117">
                  <c:v>21.516300000000001</c:v>
                </c:pt>
                <c:pt idx="118">
                  <c:v>21.955199999999689</c:v>
                </c:pt>
                <c:pt idx="119">
                  <c:v>24.98339999999946</c:v>
                </c:pt>
                <c:pt idx="120">
                  <c:v>25.835799999999889</c:v>
                </c:pt>
                <c:pt idx="121">
                  <c:v>24.493499999999589</c:v>
                </c:pt>
                <c:pt idx="122">
                  <c:v>20.386099999999889</c:v>
                </c:pt>
                <c:pt idx="123">
                  <c:v>16.225599999999485</c:v>
                </c:pt>
                <c:pt idx="124">
                  <c:v>17.196099999999987</c:v>
                </c:pt>
                <c:pt idx="125">
                  <c:v>20.907900000000001</c:v>
                </c:pt>
                <c:pt idx="126">
                  <c:v>20.4299</c:v>
                </c:pt>
                <c:pt idx="127">
                  <c:v>16.814399999999999</c:v>
                </c:pt>
                <c:pt idx="128">
                  <c:v>13.411200000000001</c:v>
                </c:pt>
                <c:pt idx="129">
                  <c:v>10.821400000000002</c:v>
                </c:pt>
                <c:pt idx="130">
                  <c:v>10.5983</c:v>
                </c:pt>
                <c:pt idx="131">
                  <c:v>12.5123</c:v>
                </c:pt>
                <c:pt idx="132">
                  <c:v>11.965000000000074</c:v>
                </c:pt>
                <c:pt idx="133">
                  <c:v>8.2719799999999992</c:v>
                </c:pt>
                <c:pt idx="134">
                  <c:v>5.8786400000000034</c:v>
                </c:pt>
                <c:pt idx="135">
                  <c:v>6.3307899999999995</c:v>
                </c:pt>
                <c:pt idx="136">
                  <c:v>7.4728500000000002</c:v>
                </c:pt>
                <c:pt idx="137">
                  <c:v>8.1210399999999989</c:v>
                </c:pt>
                <c:pt idx="138">
                  <c:v>8.0651700000000002</c:v>
                </c:pt>
                <c:pt idx="139">
                  <c:v>6.2718800000000003</c:v>
                </c:pt>
                <c:pt idx="140">
                  <c:v>5.0366300000000024</c:v>
                </c:pt>
                <c:pt idx="141">
                  <c:v>6.0755400000000002</c:v>
                </c:pt>
                <c:pt idx="142">
                  <c:v>8.6662800000000004</c:v>
                </c:pt>
                <c:pt idx="143">
                  <c:v>9.6288</c:v>
                </c:pt>
                <c:pt idx="144">
                  <c:v>9.0826400000000067</c:v>
                </c:pt>
                <c:pt idx="145">
                  <c:v>8.2729600000000012</c:v>
                </c:pt>
                <c:pt idx="146">
                  <c:v>7.83948</c:v>
                </c:pt>
                <c:pt idx="147">
                  <c:v>9.3150200000000005</c:v>
                </c:pt>
                <c:pt idx="148">
                  <c:v>12.5822</c:v>
                </c:pt>
                <c:pt idx="149">
                  <c:v>13.3902</c:v>
                </c:pt>
                <c:pt idx="150">
                  <c:v>11.1149</c:v>
                </c:pt>
                <c:pt idx="151">
                  <c:v>9.9008700000000012</c:v>
                </c:pt>
                <c:pt idx="152">
                  <c:v>10.607200000000001</c:v>
                </c:pt>
                <c:pt idx="153">
                  <c:v>12.2095</c:v>
                </c:pt>
                <c:pt idx="154">
                  <c:v>14.059600000000026</c:v>
                </c:pt>
                <c:pt idx="155">
                  <c:v>14.6883</c:v>
                </c:pt>
                <c:pt idx="156">
                  <c:v>12.706600000000002</c:v>
                </c:pt>
                <c:pt idx="157">
                  <c:v>11.613300000000001</c:v>
                </c:pt>
                <c:pt idx="158">
                  <c:v>14.200800000000001</c:v>
                </c:pt>
                <c:pt idx="159">
                  <c:v>17.783499999999485</c:v>
                </c:pt>
                <c:pt idx="160">
                  <c:v>19.031700000000001</c:v>
                </c:pt>
                <c:pt idx="161">
                  <c:v>19.424800000000001</c:v>
                </c:pt>
                <c:pt idx="162">
                  <c:v>19.107200000000031</c:v>
                </c:pt>
                <c:pt idx="163">
                  <c:v>18.616000000000035</c:v>
                </c:pt>
                <c:pt idx="164">
                  <c:v>21.06</c:v>
                </c:pt>
                <c:pt idx="165">
                  <c:v>24.533899999999999</c:v>
                </c:pt>
                <c:pt idx="166">
                  <c:v>24.318800000000035</c:v>
                </c:pt>
                <c:pt idx="167">
                  <c:v>21.155999999999999</c:v>
                </c:pt>
                <c:pt idx="168">
                  <c:v>18.484499999999521</c:v>
                </c:pt>
                <c:pt idx="169">
                  <c:v>17.157800000000524</c:v>
                </c:pt>
                <c:pt idx="170">
                  <c:v>17.228900000000003</c:v>
                </c:pt>
                <c:pt idx="171">
                  <c:v>17.596900000000005</c:v>
                </c:pt>
                <c:pt idx="172">
                  <c:v>15.421100000000001</c:v>
                </c:pt>
                <c:pt idx="173">
                  <c:v>11.428900000000001</c:v>
                </c:pt>
                <c:pt idx="174">
                  <c:v>9.5620000000000047</c:v>
                </c:pt>
                <c:pt idx="175">
                  <c:v>10.096</c:v>
                </c:pt>
                <c:pt idx="176">
                  <c:v>10.619300000000001</c:v>
                </c:pt>
                <c:pt idx="177">
                  <c:v>10.204600000000001</c:v>
                </c:pt>
                <c:pt idx="178">
                  <c:v>9.2241199999999992</c:v>
                </c:pt>
                <c:pt idx="179">
                  <c:v>7.8932700000000002</c:v>
                </c:pt>
                <c:pt idx="180">
                  <c:v>7.5637699999999999</c:v>
                </c:pt>
                <c:pt idx="181">
                  <c:v>9.1394400000000005</c:v>
                </c:pt>
                <c:pt idx="182">
                  <c:v>11.001900000000001</c:v>
                </c:pt>
                <c:pt idx="183">
                  <c:v>11.009600000000002</c:v>
                </c:pt>
                <c:pt idx="184">
                  <c:v>10.318500000000002</c:v>
                </c:pt>
                <c:pt idx="185">
                  <c:v>10.552600000000076</c:v>
                </c:pt>
                <c:pt idx="186">
                  <c:v>11.510400000000002</c:v>
                </c:pt>
                <c:pt idx="187">
                  <c:v>13.343600000000002</c:v>
                </c:pt>
                <c:pt idx="188">
                  <c:v>15.635400000000002</c:v>
                </c:pt>
                <c:pt idx="189">
                  <c:v>15.866100000000024</c:v>
                </c:pt>
                <c:pt idx="190">
                  <c:v>14.4329</c:v>
                </c:pt>
                <c:pt idx="191">
                  <c:v>14.718899999999998</c:v>
                </c:pt>
                <c:pt idx="192">
                  <c:v>16.855899999999988</c:v>
                </c:pt>
                <c:pt idx="193">
                  <c:v>18.470499999999689</c:v>
                </c:pt>
                <c:pt idx="194">
                  <c:v>19.230699999999889</c:v>
                </c:pt>
                <c:pt idx="195">
                  <c:v>18.932100000000002</c:v>
                </c:pt>
                <c:pt idx="196">
                  <c:v>17.491400000000002</c:v>
                </c:pt>
                <c:pt idx="197">
                  <c:v>17.209</c:v>
                </c:pt>
                <c:pt idx="198">
                  <c:v>19.154500000000031</c:v>
                </c:pt>
                <c:pt idx="199">
                  <c:v>20.408699999999456</c:v>
                </c:pt>
                <c:pt idx="200">
                  <c:v>19.439700000000002</c:v>
                </c:pt>
                <c:pt idx="201">
                  <c:v>17.945999999999689</c:v>
                </c:pt>
                <c:pt idx="202">
                  <c:v>16.813299999999987</c:v>
                </c:pt>
                <c:pt idx="203">
                  <c:v>16.280999999999889</c:v>
                </c:pt>
                <c:pt idx="204">
                  <c:v>16.9709</c:v>
                </c:pt>
                <c:pt idx="205">
                  <c:v>17.452599999999499</c:v>
                </c:pt>
                <c:pt idx="206">
                  <c:v>15.692200000000001</c:v>
                </c:pt>
                <c:pt idx="207">
                  <c:v>13.2173</c:v>
                </c:pt>
                <c:pt idx="208">
                  <c:v>12.473000000000004</c:v>
                </c:pt>
                <c:pt idx="209">
                  <c:v>12.6349</c:v>
                </c:pt>
                <c:pt idx="210">
                  <c:v>12.6411</c:v>
                </c:pt>
                <c:pt idx="211">
                  <c:v>12.384200000000002</c:v>
                </c:pt>
                <c:pt idx="212">
                  <c:v>11.364800000000002</c:v>
                </c:pt>
                <c:pt idx="213">
                  <c:v>9.7989799999999985</c:v>
                </c:pt>
                <c:pt idx="214">
                  <c:v>9.4431700000000003</c:v>
                </c:pt>
                <c:pt idx="215">
                  <c:v>10.5533</c:v>
                </c:pt>
                <c:pt idx="216">
                  <c:v>11.053700000000006</c:v>
                </c:pt>
                <c:pt idx="217">
                  <c:v>10.384</c:v>
                </c:pt>
                <c:pt idx="218">
                  <c:v>9.7386799999999987</c:v>
                </c:pt>
                <c:pt idx="219">
                  <c:v>9.3923900000000007</c:v>
                </c:pt>
                <c:pt idx="220">
                  <c:v>9.5168400000000002</c:v>
                </c:pt>
                <c:pt idx="221">
                  <c:v>10.538799999999998</c:v>
                </c:pt>
                <c:pt idx="222">
                  <c:v>11.3452</c:v>
                </c:pt>
                <c:pt idx="223">
                  <c:v>10.616700000000002</c:v>
                </c:pt>
                <c:pt idx="224">
                  <c:v>9.6979799999999994</c:v>
                </c:pt>
                <c:pt idx="225">
                  <c:v>9.9501100000000005</c:v>
                </c:pt>
                <c:pt idx="226">
                  <c:v>10.826400000000024</c:v>
                </c:pt>
                <c:pt idx="227">
                  <c:v>11.4407</c:v>
                </c:pt>
                <c:pt idx="228">
                  <c:v>11.826500000000006</c:v>
                </c:pt>
                <c:pt idx="229">
                  <c:v>11.424300000000001</c:v>
                </c:pt>
                <c:pt idx="230">
                  <c:v>10.6259</c:v>
                </c:pt>
                <c:pt idx="231">
                  <c:v>11.081500000000002</c:v>
                </c:pt>
                <c:pt idx="232">
                  <c:v>12.518600000000001</c:v>
                </c:pt>
                <c:pt idx="233">
                  <c:v>13.174100000000001</c:v>
                </c:pt>
                <c:pt idx="234">
                  <c:v>13.0068</c:v>
                </c:pt>
                <c:pt idx="235">
                  <c:v>12.8329</c:v>
                </c:pt>
                <c:pt idx="236">
                  <c:v>12.573800000000002</c:v>
                </c:pt>
                <c:pt idx="237">
                  <c:v>12.865100000000076</c:v>
                </c:pt>
                <c:pt idx="238">
                  <c:v>14.1668</c:v>
                </c:pt>
                <c:pt idx="239">
                  <c:v>14.671700000000001</c:v>
                </c:pt>
                <c:pt idx="240">
                  <c:v>13.658900000000001</c:v>
                </c:pt>
                <c:pt idx="241">
                  <c:v>12.673700000000002</c:v>
                </c:pt>
                <c:pt idx="242">
                  <c:v>12.620000000000001</c:v>
                </c:pt>
                <c:pt idx="243">
                  <c:v>12.583500000000004</c:v>
                </c:pt>
                <c:pt idx="244">
                  <c:v>12.845700000000004</c:v>
                </c:pt>
                <c:pt idx="245">
                  <c:v>12.7949</c:v>
                </c:pt>
                <c:pt idx="246">
                  <c:v>11.717700000000001</c:v>
                </c:pt>
                <c:pt idx="247">
                  <c:v>10.565900000000006</c:v>
                </c:pt>
                <c:pt idx="248">
                  <c:v>10.556800000000004</c:v>
                </c:pt>
                <c:pt idx="249">
                  <c:v>11.066600000000006</c:v>
                </c:pt>
                <c:pt idx="250">
                  <c:v>10.994300000000001</c:v>
                </c:pt>
                <c:pt idx="251">
                  <c:v>10.595600000000006</c:v>
                </c:pt>
                <c:pt idx="252">
                  <c:v>10.059100000000004</c:v>
                </c:pt>
                <c:pt idx="253">
                  <c:v>9.4069100000000034</c:v>
                </c:pt>
                <c:pt idx="254">
                  <c:v>9.5168200000000009</c:v>
                </c:pt>
                <c:pt idx="255">
                  <c:v>10.374500000000006</c:v>
                </c:pt>
                <c:pt idx="256">
                  <c:v>10.5877</c:v>
                </c:pt>
                <c:pt idx="257">
                  <c:v>9.9662400000000027</c:v>
                </c:pt>
                <c:pt idx="258">
                  <c:v>9.6666700000000034</c:v>
                </c:pt>
                <c:pt idx="259">
                  <c:v>9.8729300000000748</c:v>
                </c:pt>
                <c:pt idx="260">
                  <c:v>10.2806</c:v>
                </c:pt>
                <c:pt idx="261">
                  <c:v>11.0425</c:v>
                </c:pt>
                <c:pt idx="262">
                  <c:v>11.558800000000002</c:v>
                </c:pt>
                <c:pt idx="263">
                  <c:v>11.1584</c:v>
                </c:pt>
                <c:pt idx="264">
                  <c:v>10.827200000000001</c:v>
                </c:pt>
                <c:pt idx="265">
                  <c:v>11.475100000000024</c:v>
                </c:pt>
                <c:pt idx="266">
                  <c:v>12.454800000000002</c:v>
                </c:pt>
                <c:pt idx="267">
                  <c:v>12.803500000000026</c:v>
                </c:pt>
                <c:pt idx="268">
                  <c:v>12.9068</c:v>
                </c:pt>
                <c:pt idx="269">
                  <c:v>12.546400000000002</c:v>
                </c:pt>
                <c:pt idx="270">
                  <c:v>11.9682</c:v>
                </c:pt>
                <c:pt idx="271">
                  <c:v>12.1973</c:v>
                </c:pt>
                <c:pt idx="272">
                  <c:v>12.819100000000002</c:v>
                </c:pt>
                <c:pt idx="273">
                  <c:v>12.474400000000006</c:v>
                </c:pt>
                <c:pt idx="274">
                  <c:v>11.446100000000001</c:v>
                </c:pt>
                <c:pt idx="275">
                  <c:v>10.667200000000001</c:v>
                </c:pt>
                <c:pt idx="276">
                  <c:v>10.0921</c:v>
                </c:pt>
                <c:pt idx="277">
                  <c:v>9.6654300000001268</c:v>
                </c:pt>
                <c:pt idx="278">
                  <c:v>9.5853300000000008</c:v>
                </c:pt>
                <c:pt idx="279">
                  <c:v>9.0526700000000027</c:v>
                </c:pt>
                <c:pt idx="280">
                  <c:v>7.79725</c:v>
                </c:pt>
                <c:pt idx="281">
                  <c:v>6.8645099999999655</c:v>
                </c:pt>
                <c:pt idx="282">
                  <c:v>6.6371299999999955</c:v>
                </c:pt>
                <c:pt idx="283">
                  <c:v>6.4010400000000134</c:v>
                </c:pt>
                <c:pt idx="284">
                  <c:v>6.0362800000000014</c:v>
                </c:pt>
                <c:pt idx="285">
                  <c:v>5.6985599999999845</c:v>
                </c:pt>
                <c:pt idx="286">
                  <c:v>5.2089799999999995</c:v>
                </c:pt>
                <c:pt idx="287">
                  <c:v>4.7529099999999955</c:v>
                </c:pt>
                <c:pt idx="288">
                  <c:v>4.7587000000000002</c:v>
                </c:pt>
                <c:pt idx="289">
                  <c:v>4.9665300000000006</c:v>
                </c:pt>
                <c:pt idx="290">
                  <c:v>4.8360000000000003</c:v>
                </c:pt>
                <c:pt idx="291">
                  <c:v>4.5468999999999999</c:v>
                </c:pt>
                <c:pt idx="292">
                  <c:v>4.3674099999999845</c:v>
                </c:pt>
                <c:pt idx="293">
                  <c:v>4.2856000000000014</c:v>
                </c:pt>
                <c:pt idx="294">
                  <c:v>4.4313300000000124</c:v>
                </c:pt>
                <c:pt idx="295">
                  <c:v>4.7951799999999976</c:v>
                </c:pt>
                <c:pt idx="296">
                  <c:v>4.9126700000000003</c:v>
                </c:pt>
                <c:pt idx="297">
                  <c:v>4.7035299999999998</c:v>
                </c:pt>
                <c:pt idx="298">
                  <c:v>4.6767599999999998</c:v>
                </c:pt>
                <c:pt idx="299">
                  <c:v>4.9759099999999998</c:v>
                </c:pt>
                <c:pt idx="300">
                  <c:v>5.3459499999999975</c:v>
                </c:pt>
                <c:pt idx="301">
                  <c:v>5.6735299999999995</c:v>
                </c:pt>
                <c:pt idx="302">
                  <c:v>5.9142000000000001</c:v>
                </c:pt>
                <c:pt idx="303">
                  <c:v>5.8190599999999995</c:v>
                </c:pt>
                <c:pt idx="304">
                  <c:v>5.7713400000001336</c:v>
                </c:pt>
                <c:pt idx="305">
                  <c:v>6.1896500000000003</c:v>
                </c:pt>
                <c:pt idx="306">
                  <c:v>6.6773299999999995</c:v>
                </c:pt>
                <c:pt idx="307">
                  <c:v>6.7433700000000014</c:v>
                </c:pt>
                <c:pt idx="308">
                  <c:v>6.6152200000000008</c:v>
                </c:pt>
                <c:pt idx="309">
                  <c:v>6.3788599999999995</c:v>
                </c:pt>
                <c:pt idx="310">
                  <c:v>6.048490000000001</c:v>
                </c:pt>
                <c:pt idx="311">
                  <c:v>5.9981200000000001</c:v>
                </c:pt>
                <c:pt idx="312">
                  <c:v>6.1208199999999655</c:v>
                </c:pt>
                <c:pt idx="313">
                  <c:v>5.8023400000000001</c:v>
                </c:pt>
                <c:pt idx="314">
                  <c:v>5.1194299999999995</c:v>
                </c:pt>
                <c:pt idx="315">
                  <c:v>4.6879099999999845</c:v>
                </c:pt>
                <c:pt idx="316">
                  <c:v>4.4406900000000133</c:v>
                </c:pt>
                <c:pt idx="317">
                  <c:v>4.1753600000000004</c:v>
                </c:pt>
                <c:pt idx="318">
                  <c:v>4.0169799999999976</c:v>
                </c:pt>
                <c:pt idx="319">
                  <c:v>3.7985199999999999</c:v>
                </c:pt>
                <c:pt idx="320">
                  <c:v>3.3711599999999446</c:v>
                </c:pt>
                <c:pt idx="321">
                  <c:v>2.9722599999999169</c:v>
                </c:pt>
                <c:pt idx="322">
                  <c:v>2.7771699999999999</c:v>
                </c:pt>
                <c:pt idx="323">
                  <c:v>2.6206900000000002</c:v>
                </c:pt>
                <c:pt idx="324">
                  <c:v>2.4096100000000003</c:v>
                </c:pt>
                <c:pt idx="325">
                  <c:v>2.1804000000000001</c:v>
                </c:pt>
                <c:pt idx="326">
                  <c:v>1.8790899999999999</c:v>
                </c:pt>
                <c:pt idx="327">
                  <c:v>1.3260000000000001</c:v>
                </c:pt>
                <c:pt idx="328">
                  <c:v>1.2179599999999766</c:v>
                </c:pt>
                <c:pt idx="329">
                  <c:v>1.5376599999999998</c:v>
                </c:pt>
                <c:pt idx="330">
                  <c:v>1.2293699999999701</c:v>
                </c:pt>
                <c:pt idx="331">
                  <c:v>1.05206</c:v>
                </c:pt>
                <c:pt idx="332">
                  <c:v>1.0057099999999735</c:v>
                </c:pt>
                <c:pt idx="333">
                  <c:v>1.0268000000000002</c:v>
                </c:pt>
                <c:pt idx="334">
                  <c:v>1.23438</c:v>
                </c:pt>
                <c:pt idx="335">
                  <c:v>1.7074599999999998</c:v>
                </c:pt>
                <c:pt idx="336">
                  <c:v>1.7810999999999737</c:v>
                </c:pt>
                <c:pt idx="337">
                  <c:v>1.7061599999999999</c:v>
                </c:pt>
                <c:pt idx="338">
                  <c:v>1.6835300000000002</c:v>
                </c:pt>
                <c:pt idx="339">
                  <c:v>1.8078599999999998</c:v>
                </c:pt>
                <c:pt idx="340">
                  <c:v>1.9301800000000264</c:v>
                </c:pt>
                <c:pt idx="341">
                  <c:v>1.954010000000028</c:v>
                </c:pt>
                <c:pt idx="342">
                  <c:v>1.9010499999999999</c:v>
                </c:pt>
                <c:pt idx="343">
                  <c:v>1.7089199999999998</c:v>
                </c:pt>
                <c:pt idx="344">
                  <c:v>1.12921</c:v>
                </c:pt>
                <c:pt idx="345">
                  <c:v>1.0539399999999728</c:v>
                </c:pt>
                <c:pt idx="346">
                  <c:v>1.03853</c:v>
                </c:pt>
                <c:pt idx="347">
                  <c:v>0.93830400000000003</c:v>
                </c:pt>
                <c:pt idx="348">
                  <c:v>0.76016900000000065</c:v>
                </c:pt>
                <c:pt idx="349">
                  <c:v>0.56388100000000063</c:v>
                </c:pt>
                <c:pt idx="350">
                  <c:v>0.36872100000000002</c:v>
                </c:pt>
                <c:pt idx="351">
                  <c:v>0.20941000000000404</c:v>
                </c:pt>
                <c:pt idx="352">
                  <c:v>9.7200800000000004E-2</c:v>
                </c:pt>
                <c:pt idx="353">
                  <c:v>2.9915300000000252E-3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'vel 400'!$A$2:$A$1602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4.9978900000000014E-2</c:v>
                </c:pt>
                <c:pt idx="6">
                  <c:v>5.9932900000001878E-2</c:v>
                </c:pt>
                <c:pt idx="7">
                  <c:v>6.9936500000000124E-2</c:v>
                </c:pt>
                <c:pt idx="8">
                  <c:v>7.9930300000000024E-2</c:v>
                </c:pt>
                <c:pt idx="9">
                  <c:v>8.9928900000000228E-2</c:v>
                </c:pt>
                <c:pt idx="10">
                  <c:v>9.9922700000000003E-2</c:v>
                </c:pt>
                <c:pt idx="11">
                  <c:v>0.10999500000000224</c:v>
                </c:pt>
                <c:pt idx="12">
                  <c:v>0.11998899999999985</c:v>
                </c:pt>
                <c:pt idx="13">
                  <c:v>0.12998300000000004</c:v>
                </c:pt>
                <c:pt idx="14">
                  <c:v>0.13997700000000021</c:v>
                </c:pt>
                <c:pt idx="15">
                  <c:v>0.14997000000000021</c:v>
                </c:pt>
                <c:pt idx="16">
                  <c:v>0.15996400000000507</c:v>
                </c:pt>
                <c:pt idx="17">
                  <c:v>0.16999700000000353</c:v>
                </c:pt>
                <c:pt idx="18">
                  <c:v>0.17999100000000401</c:v>
                </c:pt>
                <c:pt idx="19">
                  <c:v>0.18998500000000407</c:v>
                </c:pt>
                <c:pt idx="20">
                  <c:v>0.19997800000000004</c:v>
                </c:pt>
                <c:pt idx="21">
                  <c:v>0.20997199999999999</c:v>
                </c:pt>
                <c:pt idx="22">
                  <c:v>0.21996600000000502</c:v>
                </c:pt>
                <c:pt idx="23">
                  <c:v>0.22996000000000041</c:v>
                </c:pt>
                <c:pt idx="24">
                  <c:v>0.23995300000000044</c:v>
                </c:pt>
                <c:pt idx="25">
                  <c:v>0.24994700000000586</c:v>
                </c:pt>
                <c:pt idx="26">
                  <c:v>0.25995400000000002</c:v>
                </c:pt>
                <c:pt idx="27">
                  <c:v>0.26994800000000002</c:v>
                </c:pt>
                <c:pt idx="28">
                  <c:v>0.279941</c:v>
                </c:pt>
                <c:pt idx="29">
                  <c:v>0.289935</c:v>
                </c:pt>
                <c:pt idx="30">
                  <c:v>0.29997900000000038</c:v>
                </c:pt>
                <c:pt idx="31">
                  <c:v>0.30994200000000038</c:v>
                </c:pt>
                <c:pt idx="32">
                  <c:v>0.31993500000000002</c:v>
                </c:pt>
                <c:pt idx="33">
                  <c:v>0.32992900000000813</c:v>
                </c:pt>
                <c:pt idx="34">
                  <c:v>0.33993000000000662</c:v>
                </c:pt>
                <c:pt idx="35">
                  <c:v>0.34992300000000032</c:v>
                </c:pt>
                <c:pt idx="36">
                  <c:v>0.35999600000000032</c:v>
                </c:pt>
                <c:pt idx="37">
                  <c:v>0.36999000000000032</c:v>
                </c:pt>
                <c:pt idx="38">
                  <c:v>0.3799830000000069</c:v>
                </c:pt>
                <c:pt idx="39">
                  <c:v>0.3899770000000074</c:v>
                </c:pt>
                <c:pt idx="40">
                  <c:v>0.39997000000001065</c:v>
                </c:pt>
                <c:pt idx="41">
                  <c:v>0.40996300000000008</c:v>
                </c:pt>
                <c:pt idx="42">
                  <c:v>0.41995700000000008</c:v>
                </c:pt>
                <c:pt idx="43">
                  <c:v>0.42995000000000388</c:v>
                </c:pt>
                <c:pt idx="44">
                  <c:v>0.43994300000000008</c:v>
                </c:pt>
                <c:pt idx="45">
                  <c:v>0.44993700000000003</c:v>
                </c:pt>
                <c:pt idx="46">
                  <c:v>0.45993000000000006</c:v>
                </c:pt>
                <c:pt idx="47">
                  <c:v>0.46992400000000661</c:v>
                </c:pt>
                <c:pt idx="48">
                  <c:v>0.47999600000000031</c:v>
                </c:pt>
                <c:pt idx="49">
                  <c:v>0.48994800000000038</c:v>
                </c:pt>
                <c:pt idx="50">
                  <c:v>0.49994100000000002</c:v>
                </c:pt>
                <c:pt idx="51">
                  <c:v>0.50993500000000003</c:v>
                </c:pt>
                <c:pt idx="52">
                  <c:v>0.5199279999999995</c:v>
                </c:pt>
                <c:pt idx="53">
                  <c:v>0.52996599999999949</c:v>
                </c:pt>
                <c:pt idx="54">
                  <c:v>0.53995899999999997</c:v>
                </c:pt>
                <c:pt idx="55">
                  <c:v>0.54995300000000003</c:v>
                </c:pt>
                <c:pt idx="56">
                  <c:v>0.55995099999999998</c:v>
                </c:pt>
                <c:pt idx="57">
                  <c:v>0.56997399999999998</c:v>
                </c:pt>
                <c:pt idx="58">
                  <c:v>0.57996799999999959</c:v>
                </c:pt>
                <c:pt idx="59">
                  <c:v>0.58996199999998788</c:v>
                </c:pt>
                <c:pt idx="60">
                  <c:v>0.59995599999999949</c:v>
                </c:pt>
                <c:pt idx="61">
                  <c:v>0.60996099999999998</c:v>
                </c:pt>
                <c:pt idx="62">
                  <c:v>0.61993699999999996</c:v>
                </c:pt>
                <c:pt idx="63">
                  <c:v>0.62997900000001739</c:v>
                </c:pt>
                <c:pt idx="64">
                  <c:v>0.63997300000001323</c:v>
                </c:pt>
                <c:pt idx="65">
                  <c:v>0.64996600000000004</c:v>
                </c:pt>
                <c:pt idx="66">
                  <c:v>0.65996999999999995</c:v>
                </c:pt>
                <c:pt idx="67">
                  <c:v>0.66998300000000865</c:v>
                </c:pt>
                <c:pt idx="68">
                  <c:v>0.67997700000001515</c:v>
                </c:pt>
                <c:pt idx="69">
                  <c:v>0.68997100000001199</c:v>
                </c:pt>
                <c:pt idx="70">
                  <c:v>0.69997100000001322</c:v>
                </c:pt>
                <c:pt idx="71">
                  <c:v>0.70996400000000004</c:v>
                </c:pt>
                <c:pt idx="72">
                  <c:v>0.71995799999999999</c:v>
                </c:pt>
                <c:pt idx="73">
                  <c:v>0.72993100000001065</c:v>
                </c:pt>
                <c:pt idx="74">
                  <c:v>0.73996099999999998</c:v>
                </c:pt>
                <c:pt idx="75">
                  <c:v>0.74995400000001322</c:v>
                </c:pt>
                <c:pt idx="76">
                  <c:v>0.75994800000001761</c:v>
                </c:pt>
                <c:pt idx="77">
                  <c:v>0.76995000000001346</c:v>
                </c:pt>
                <c:pt idx="78">
                  <c:v>0.77995300000001289</c:v>
                </c:pt>
                <c:pt idx="79">
                  <c:v>0.78994700000000062</c:v>
                </c:pt>
                <c:pt idx="80">
                  <c:v>0.79994100000001322</c:v>
                </c:pt>
                <c:pt idx="81">
                  <c:v>0.80993400000000004</c:v>
                </c:pt>
                <c:pt idx="82">
                  <c:v>0.81992799999999999</c:v>
                </c:pt>
                <c:pt idx="83">
                  <c:v>0.82992199999999994</c:v>
                </c:pt>
                <c:pt idx="84">
                  <c:v>0.83999400000001323</c:v>
                </c:pt>
                <c:pt idx="85">
                  <c:v>0.84998799999999997</c:v>
                </c:pt>
                <c:pt idx="86">
                  <c:v>0.85998099999999988</c:v>
                </c:pt>
                <c:pt idx="87">
                  <c:v>0.86997499999999994</c:v>
                </c:pt>
                <c:pt idx="88">
                  <c:v>0.8799690000000121</c:v>
                </c:pt>
                <c:pt idx="89">
                  <c:v>0.88996199999999959</c:v>
                </c:pt>
                <c:pt idx="90">
                  <c:v>0.89995599999999998</c:v>
                </c:pt>
                <c:pt idx="91">
                  <c:v>0.90994900000001289</c:v>
                </c:pt>
                <c:pt idx="92">
                  <c:v>0.91994299999999996</c:v>
                </c:pt>
                <c:pt idx="93">
                  <c:v>0.92993699999999957</c:v>
                </c:pt>
                <c:pt idx="94">
                  <c:v>0.93993500000000063</c:v>
                </c:pt>
                <c:pt idx="95">
                  <c:v>0.94994299999999998</c:v>
                </c:pt>
                <c:pt idx="96">
                  <c:v>0.95997600000000005</c:v>
                </c:pt>
                <c:pt idx="97">
                  <c:v>0.96997000000001177</c:v>
                </c:pt>
                <c:pt idx="98">
                  <c:v>0.97996400000000061</c:v>
                </c:pt>
                <c:pt idx="99">
                  <c:v>0.98995699999998676</c:v>
                </c:pt>
                <c:pt idx="100">
                  <c:v>0.99995099999999959</c:v>
                </c:pt>
                <c:pt idx="101">
                  <c:v>1.0099399999999696</c:v>
                </c:pt>
                <c:pt idx="102">
                  <c:v>1.0199399999999701</c:v>
                </c:pt>
                <c:pt idx="103">
                  <c:v>1.029929999999964</c:v>
                </c:pt>
                <c:pt idx="104">
                  <c:v>1.0399299999999652</c:v>
                </c:pt>
                <c:pt idx="105">
                  <c:v>1.05</c:v>
                </c:pt>
                <c:pt idx="106">
                  <c:v>1.0599899999999998</c:v>
                </c:pt>
                <c:pt idx="107">
                  <c:v>1.0699899999999998</c:v>
                </c:pt>
                <c:pt idx="108">
                  <c:v>1.0799899999999998</c:v>
                </c:pt>
                <c:pt idx="109">
                  <c:v>1.0899799999999764</c:v>
                </c:pt>
                <c:pt idx="110">
                  <c:v>1.099999999999971</c:v>
                </c:pt>
                <c:pt idx="111">
                  <c:v>1.1099899999999998</c:v>
                </c:pt>
                <c:pt idx="112">
                  <c:v>1.11998</c:v>
                </c:pt>
                <c:pt idx="113">
                  <c:v>1.12998</c:v>
                </c:pt>
                <c:pt idx="114">
                  <c:v>1.1399699999999766</c:v>
                </c:pt>
                <c:pt idx="115">
                  <c:v>1.1499599999999999</c:v>
                </c:pt>
                <c:pt idx="116">
                  <c:v>1.1599599999999999</c:v>
                </c:pt>
                <c:pt idx="117">
                  <c:v>1.16995</c:v>
                </c:pt>
                <c:pt idx="118">
                  <c:v>1.1799499999999998</c:v>
                </c:pt>
                <c:pt idx="119">
                  <c:v>1.18994</c:v>
                </c:pt>
                <c:pt idx="120">
                  <c:v>1.1999299999999764</c:v>
                </c:pt>
                <c:pt idx="121">
                  <c:v>1.2099299999999547</c:v>
                </c:pt>
                <c:pt idx="122">
                  <c:v>1.2199199999999735</c:v>
                </c:pt>
                <c:pt idx="123">
                  <c:v>1.2299899999999748</c:v>
                </c:pt>
                <c:pt idx="124">
                  <c:v>1.2399899999999762</c:v>
                </c:pt>
                <c:pt idx="125">
                  <c:v>1.2499799999999714</c:v>
                </c:pt>
                <c:pt idx="126">
                  <c:v>1.2599699999999652</c:v>
                </c:pt>
                <c:pt idx="127">
                  <c:v>1.269969999999967</c:v>
                </c:pt>
                <c:pt idx="128">
                  <c:v>1.2799599999999998</c:v>
                </c:pt>
                <c:pt idx="129">
                  <c:v>1.2899899999999958</c:v>
                </c:pt>
                <c:pt idx="130">
                  <c:v>1.2999799999999746</c:v>
                </c:pt>
                <c:pt idx="131">
                  <c:v>1.31</c:v>
                </c:pt>
                <c:pt idx="132">
                  <c:v>1.3199199999999998</c:v>
                </c:pt>
                <c:pt idx="133">
                  <c:v>1.3299299999999692</c:v>
                </c:pt>
                <c:pt idx="134">
                  <c:v>1.3399299999999696</c:v>
                </c:pt>
                <c:pt idx="135">
                  <c:v>1.3499199999999998</c:v>
                </c:pt>
                <c:pt idx="136">
                  <c:v>1.3599899999999998</c:v>
                </c:pt>
                <c:pt idx="137">
                  <c:v>1.3699899999999998</c:v>
                </c:pt>
                <c:pt idx="138">
                  <c:v>1.37998</c:v>
                </c:pt>
                <c:pt idx="139">
                  <c:v>1.3899699999999764</c:v>
                </c:pt>
                <c:pt idx="140">
                  <c:v>1.3999699999999764</c:v>
                </c:pt>
                <c:pt idx="141">
                  <c:v>1.409959999999973</c:v>
                </c:pt>
                <c:pt idx="142">
                  <c:v>1.4199599999999735</c:v>
                </c:pt>
                <c:pt idx="143">
                  <c:v>1.4299699999999569</c:v>
                </c:pt>
                <c:pt idx="144">
                  <c:v>1.439969999999958</c:v>
                </c:pt>
                <c:pt idx="145">
                  <c:v>1.4499799999999674</c:v>
                </c:pt>
                <c:pt idx="146">
                  <c:v>1.4599799999999692</c:v>
                </c:pt>
                <c:pt idx="147">
                  <c:v>1.4699699999999614</c:v>
                </c:pt>
                <c:pt idx="148">
                  <c:v>1.4799699999999631</c:v>
                </c:pt>
                <c:pt idx="149">
                  <c:v>1.4899599999999766</c:v>
                </c:pt>
                <c:pt idx="150">
                  <c:v>1.4999599999999838</c:v>
                </c:pt>
                <c:pt idx="151">
                  <c:v>1.5099499999999735</c:v>
                </c:pt>
                <c:pt idx="152">
                  <c:v>1.5199499999999744</c:v>
                </c:pt>
                <c:pt idx="153">
                  <c:v>1.5299399999999697</c:v>
                </c:pt>
                <c:pt idx="154">
                  <c:v>1.5399299999999652</c:v>
                </c:pt>
                <c:pt idx="155">
                  <c:v>1.5499299999999652</c:v>
                </c:pt>
                <c:pt idx="156">
                  <c:v>1.5599199999999998</c:v>
                </c:pt>
                <c:pt idx="157">
                  <c:v>1.5699899999999998</c:v>
                </c:pt>
                <c:pt idx="158">
                  <c:v>1.5799899999999998</c:v>
                </c:pt>
                <c:pt idx="159">
                  <c:v>1.5899899999999998</c:v>
                </c:pt>
                <c:pt idx="160">
                  <c:v>1.5999800000000002</c:v>
                </c:pt>
                <c:pt idx="161">
                  <c:v>1.6099899999999998</c:v>
                </c:pt>
                <c:pt idx="162">
                  <c:v>1.6199499999999998</c:v>
                </c:pt>
                <c:pt idx="163">
                  <c:v>1.6299699999999755</c:v>
                </c:pt>
                <c:pt idx="164">
                  <c:v>1.63998</c:v>
                </c:pt>
                <c:pt idx="165">
                  <c:v>1.6499899999999998</c:v>
                </c:pt>
                <c:pt idx="166">
                  <c:v>1.6599599999999999</c:v>
                </c:pt>
                <c:pt idx="167">
                  <c:v>1.6699499999999998</c:v>
                </c:pt>
                <c:pt idx="168">
                  <c:v>1.6799499999999998</c:v>
                </c:pt>
                <c:pt idx="169">
                  <c:v>1.6899399999999998</c:v>
                </c:pt>
                <c:pt idx="170">
                  <c:v>1.6999299999999764</c:v>
                </c:pt>
                <c:pt idx="171">
                  <c:v>1.7099499999999701</c:v>
                </c:pt>
                <c:pt idx="172">
                  <c:v>1.7199399999999652</c:v>
                </c:pt>
                <c:pt idx="173">
                  <c:v>1.7299399999999652</c:v>
                </c:pt>
                <c:pt idx="174">
                  <c:v>1.7399699999999652</c:v>
                </c:pt>
                <c:pt idx="175">
                  <c:v>1.7499599999999838</c:v>
                </c:pt>
                <c:pt idx="176">
                  <c:v>1.7599499999999737</c:v>
                </c:pt>
                <c:pt idx="177">
                  <c:v>1.7699499999999744</c:v>
                </c:pt>
                <c:pt idx="178">
                  <c:v>1.7799399999999701</c:v>
                </c:pt>
                <c:pt idx="179">
                  <c:v>1.7899399999999706</c:v>
                </c:pt>
                <c:pt idx="180">
                  <c:v>1.7999299999999652</c:v>
                </c:pt>
                <c:pt idx="181">
                  <c:v>1.8099299999999656</c:v>
                </c:pt>
                <c:pt idx="182">
                  <c:v>1.8199399999999737</c:v>
                </c:pt>
                <c:pt idx="183">
                  <c:v>1.8299599999999998</c:v>
                </c:pt>
                <c:pt idx="184">
                  <c:v>1.8399800000000002</c:v>
                </c:pt>
                <c:pt idx="185">
                  <c:v>1.84998</c:v>
                </c:pt>
                <c:pt idx="186">
                  <c:v>1.8599699999999737</c:v>
                </c:pt>
                <c:pt idx="187">
                  <c:v>1.8699899999999998</c:v>
                </c:pt>
                <c:pt idx="188">
                  <c:v>1.8799400000000002</c:v>
                </c:pt>
                <c:pt idx="189">
                  <c:v>1.88994</c:v>
                </c:pt>
                <c:pt idx="190">
                  <c:v>1.89994</c:v>
                </c:pt>
                <c:pt idx="191">
                  <c:v>1.9099299999999735</c:v>
                </c:pt>
                <c:pt idx="192">
                  <c:v>1.9199199999999998</c:v>
                </c:pt>
                <c:pt idx="193">
                  <c:v>1.9300000000000141</c:v>
                </c:pt>
                <c:pt idx="194">
                  <c:v>1.9399899999999999</c:v>
                </c:pt>
                <c:pt idx="195">
                  <c:v>1.94998</c:v>
                </c:pt>
                <c:pt idx="196">
                  <c:v>1.9599800000000001</c:v>
                </c:pt>
                <c:pt idx="197">
                  <c:v>1.96997</c:v>
                </c:pt>
                <c:pt idx="198">
                  <c:v>1.9799600000000002</c:v>
                </c:pt>
                <c:pt idx="199">
                  <c:v>1.98996</c:v>
                </c:pt>
                <c:pt idx="200">
                  <c:v>1.9999499999999999</c:v>
                </c:pt>
                <c:pt idx="201">
                  <c:v>2.0099499999999977</c:v>
                </c:pt>
                <c:pt idx="202">
                  <c:v>2.0199399999999987</c:v>
                </c:pt>
                <c:pt idx="203">
                  <c:v>2.0299299999999998</c:v>
                </c:pt>
                <c:pt idx="204">
                  <c:v>2.03993</c:v>
                </c:pt>
                <c:pt idx="205">
                  <c:v>2.0499199999999997</c:v>
                </c:pt>
                <c:pt idx="206">
                  <c:v>2.05999</c:v>
                </c:pt>
                <c:pt idx="207">
                  <c:v>2.0699399999999999</c:v>
                </c:pt>
                <c:pt idx="208">
                  <c:v>2.0799499999999767</c:v>
                </c:pt>
                <c:pt idx="209">
                  <c:v>2.0899199999999998</c:v>
                </c:pt>
                <c:pt idx="210">
                  <c:v>2.0999399999999997</c:v>
                </c:pt>
                <c:pt idx="211">
                  <c:v>2.1099300000000012</c:v>
                </c:pt>
                <c:pt idx="212">
                  <c:v>2.11992</c:v>
                </c:pt>
                <c:pt idx="213">
                  <c:v>2.1299299999999999</c:v>
                </c:pt>
                <c:pt idx="214">
                  <c:v>2.1399300000000001</c:v>
                </c:pt>
                <c:pt idx="215">
                  <c:v>2.14995</c:v>
                </c:pt>
                <c:pt idx="216">
                  <c:v>2.1599500000000003</c:v>
                </c:pt>
                <c:pt idx="217">
                  <c:v>2.16994</c:v>
                </c:pt>
                <c:pt idx="218">
                  <c:v>2.1799300000000001</c:v>
                </c:pt>
                <c:pt idx="219">
                  <c:v>2.1899700000000002</c:v>
                </c:pt>
                <c:pt idx="220">
                  <c:v>2.19998</c:v>
                </c:pt>
                <c:pt idx="221">
                  <c:v>2.2099799999999998</c:v>
                </c:pt>
                <c:pt idx="222">
                  <c:v>2.2199900000000001</c:v>
                </c:pt>
                <c:pt idx="223">
                  <c:v>2.2299500000000001</c:v>
                </c:pt>
                <c:pt idx="224">
                  <c:v>2.2399499999999977</c:v>
                </c:pt>
                <c:pt idx="225">
                  <c:v>2.2499400000000001</c:v>
                </c:pt>
                <c:pt idx="226">
                  <c:v>2.2599399999999998</c:v>
                </c:pt>
                <c:pt idx="227">
                  <c:v>2.2699300000000568</c:v>
                </c:pt>
                <c:pt idx="228">
                  <c:v>2.2799199999999997</c:v>
                </c:pt>
                <c:pt idx="229">
                  <c:v>2.29</c:v>
                </c:pt>
                <c:pt idx="230">
                  <c:v>2.2999900000000002</c:v>
                </c:pt>
                <c:pt idx="231">
                  <c:v>2.3099799999999977</c:v>
                </c:pt>
                <c:pt idx="232">
                  <c:v>2.3199799999999455</c:v>
                </c:pt>
                <c:pt idx="233">
                  <c:v>2.3299699999999977</c:v>
                </c:pt>
                <c:pt idx="234">
                  <c:v>2.3399599999999334</c:v>
                </c:pt>
                <c:pt idx="235">
                  <c:v>2.3499599999999967</c:v>
                </c:pt>
                <c:pt idx="236">
                  <c:v>2.3599599999999334</c:v>
                </c:pt>
                <c:pt idx="237">
                  <c:v>2.3699600000000003</c:v>
                </c:pt>
                <c:pt idx="238">
                  <c:v>2.3799799999999967</c:v>
                </c:pt>
                <c:pt idx="239">
                  <c:v>2.3899699999999977</c:v>
                </c:pt>
                <c:pt idx="240">
                  <c:v>2.3999599999999344</c:v>
                </c:pt>
                <c:pt idx="241">
                  <c:v>2.4099900000000001</c:v>
                </c:pt>
                <c:pt idx="242">
                  <c:v>2.4199499999999334</c:v>
                </c:pt>
                <c:pt idx="243">
                  <c:v>2.42998</c:v>
                </c:pt>
                <c:pt idx="244">
                  <c:v>2.4399399999999987</c:v>
                </c:pt>
                <c:pt idx="245">
                  <c:v>2.44997</c:v>
                </c:pt>
                <c:pt idx="246">
                  <c:v>2.4599800000000003</c:v>
                </c:pt>
                <c:pt idx="247">
                  <c:v>2.4699800000000001</c:v>
                </c:pt>
                <c:pt idx="248">
                  <c:v>2.4799799999999967</c:v>
                </c:pt>
                <c:pt idx="249">
                  <c:v>2.48997</c:v>
                </c:pt>
                <c:pt idx="250">
                  <c:v>2.4999699999999967</c:v>
                </c:pt>
                <c:pt idx="251">
                  <c:v>2.50996</c:v>
                </c:pt>
                <c:pt idx="252">
                  <c:v>2.5199599999999927</c:v>
                </c:pt>
                <c:pt idx="253">
                  <c:v>2.5299499999999977</c:v>
                </c:pt>
                <c:pt idx="254">
                  <c:v>2.5399399999999988</c:v>
                </c:pt>
                <c:pt idx="255">
                  <c:v>2.5499399999999999</c:v>
                </c:pt>
                <c:pt idx="256">
                  <c:v>2.5599399999999997</c:v>
                </c:pt>
                <c:pt idx="257">
                  <c:v>2.5699300000000012</c:v>
                </c:pt>
                <c:pt idx="258">
                  <c:v>2.5799399999999997</c:v>
                </c:pt>
                <c:pt idx="259">
                  <c:v>2.58996</c:v>
                </c:pt>
                <c:pt idx="260">
                  <c:v>2.5999499999999967</c:v>
                </c:pt>
                <c:pt idx="261">
                  <c:v>2.6099600000000001</c:v>
                </c:pt>
                <c:pt idx="262">
                  <c:v>2.6199599999999967</c:v>
                </c:pt>
                <c:pt idx="263">
                  <c:v>2.62995</c:v>
                </c:pt>
                <c:pt idx="264">
                  <c:v>2.6399900000000001</c:v>
                </c:pt>
                <c:pt idx="265">
                  <c:v>2.6499800000000002</c:v>
                </c:pt>
                <c:pt idx="266">
                  <c:v>2.65998</c:v>
                </c:pt>
                <c:pt idx="267">
                  <c:v>2.6699700000000002</c:v>
                </c:pt>
                <c:pt idx="268">
                  <c:v>2.67997</c:v>
                </c:pt>
                <c:pt idx="269">
                  <c:v>2.6899600000000001</c:v>
                </c:pt>
                <c:pt idx="270">
                  <c:v>2.6999499999999967</c:v>
                </c:pt>
                <c:pt idx="271">
                  <c:v>2.7099500000000001</c:v>
                </c:pt>
                <c:pt idx="272">
                  <c:v>2.7199399999999998</c:v>
                </c:pt>
                <c:pt idx="273">
                  <c:v>2.7299300000000515</c:v>
                </c:pt>
                <c:pt idx="274">
                  <c:v>2.7399300000000002</c:v>
                </c:pt>
                <c:pt idx="275">
                  <c:v>2.7499200000000052</c:v>
                </c:pt>
                <c:pt idx="276">
                  <c:v>2.7599300000000002</c:v>
                </c:pt>
                <c:pt idx="277">
                  <c:v>2.7699499999999997</c:v>
                </c:pt>
                <c:pt idx="278">
                  <c:v>2.77996</c:v>
                </c:pt>
                <c:pt idx="279">
                  <c:v>2.7899200000000492</c:v>
                </c:pt>
                <c:pt idx="280">
                  <c:v>2.7999300000000011</c:v>
                </c:pt>
                <c:pt idx="281">
                  <c:v>2.8099799999999977</c:v>
                </c:pt>
                <c:pt idx="282">
                  <c:v>2.8199499999999262</c:v>
                </c:pt>
                <c:pt idx="283">
                  <c:v>2.8299799999999977</c:v>
                </c:pt>
                <c:pt idx="284">
                  <c:v>2.8399299999999967</c:v>
                </c:pt>
                <c:pt idx="285">
                  <c:v>2.8499399999999997</c:v>
                </c:pt>
                <c:pt idx="286">
                  <c:v>2.8599300000000003</c:v>
                </c:pt>
                <c:pt idx="287">
                  <c:v>2.8699399999999997</c:v>
                </c:pt>
                <c:pt idx="288">
                  <c:v>2.8799399999999977</c:v>
                </c:pt>
                <c:pt idx="289">
                  <c:v>2.8899399999999997</c:v>
                </c:pt>
                <c:pt idx="290">
                  <c:v>2.8999399999999977</c:v>
                </c:pt>
                <c:pt idx="291">
                  <c:v>2.9099300000000001</c:v>
                </c:pt>
                <c:pt idx="292">
                  <c:v>2.9199499999999334</c:v>
                </c:pt>
                <c:pt idx="293">
                  <c:v>2.9299599999999977</c:v>
                </c:pt>
                <c:pt idx="294">
                  <c:v>2.9399799999999967</c:v>
                </c:pt>
                <c:pt idx="295">
                  <c:v>2.94998</c:v>
                </c:pt>
                <c:pt idx="296">
                  <c:v>2.9599699999999967</c:v>
                </c:pt>
                <c:pt idx="297">
                  <c:v>2.9699799999999987</c:v>
                </c:pt>
                <c:pt idx="298">
                  <c:v>2.97993</c:v>
                </c:pt>
                <c:pt idx="299">
                  <c:v>2.9899300000000002</c:v>
                </c:pt>
                <c:pt idx="300">
                  <c:v>2.9999199999999977</c:v>
                </c:pt>
                <c:pt idx="301">
                  <c:v>3.0099200000000002</c:v>
                </c:pt>
                <c:pt idx="302">
                  <c:v>3.0199399999999987</c:v>
                </c:pt>
                <c:pt idx="303">
                  <c:v>3.0299900000000002</c:v>
                </c:pt>
                <c:pt idx="304">
                  <c:v>3.03993</c:v>
                </c:pt>
                <c:pt idx="305">
                  <c:v>3.04996</c:v>
                </c:pt>
                <c:pt idx="306">
                  <c:v>3.0599799999999977</c:v>
                </c:pt>
                <c:pt idx="307">
                  <c:v>3.06995</c:v>
                </c:pt>
                <c:pt idx="308">
                  <c:v>3.0799300000000001</c:v>
                </c:pt>
                <c:pt idx="309">
                  <c:v>3.0899699999999997</c:v>
                </c:pt>
                <c:pt idx="310">
                  <c:v>3.09998</c:v>
                </c:pt>
                <c:pt idx="311">
                  <c:v>3.1099899999999998</c:v>
                </c:pt>
                <c:pt idx="312">
                  <c:v>3.1199399999999997</c:v>
                </c:pt>
                <c:pt idx="313">
                  <c:v>3.1299700000000001</c:v>
                </c:pt>
                <c:pt idx="314">
                  <c:v>3.1399599999999968</c:v>
                </c:pt>
                <c:pt idx="315">
                  <c:v>3.1499299999999999</c:v>
                </c:pt>
                <c:pt idx="316">
                  <c:v>3.1599399999999997</c:v>
                </c:pt>
                <c:pt idx="317">
                  <c:v>3.16995</c:v>
                </c:pt>
                <c:pt idx="318">
                  <c:v>3.1799800000000005</c:v>
                </c:pt>
                <c:pt idx="319">
                  <c:v>3.1899200000000012</c:v>
                </c:pt>
                <c:pt idx="320">
                  <c:v>3.1999199999999997</c:v>
                </c:pt>
                <c:pt idx="321">
                  <c:v>3.2099200000000012</c:v>
                </c:pt>
                <c:pt idx="322">
                  <c:v>3.2199899999999997</c:v>
                </c:pt>
                <c:pt idx="323">
                  <c:v>3.2299799999999999</c:v>
                </c:pt>
                <c:pt idx="324">
                  <c:v>3.2399800000000001</c:v>
                </c:pt>
                <c:pt idx="325">
                  <c:v>3.2499899999999999</c:v>
                </c:pt>
                <c:pt idx="326">
                  <c:v>3.2599799999999997</c:v>
                </c:pt>
                <c:pt idx="327">
                  <c:v>3.2699699999999998</c:v>
                </c:pt>
                <c:pt idx="328">
                  <c:v>3.2799700000000001</c:v>
                </c:pt>
                <c:pt idx="329">
                  <c:v>3.2899699999999998</c:v>
                </c:pt>
                <c:pt idx="330">
                  <c:v>3.2999899999999998</c:v>
                </c:pt>
                <c:pt idx="331">
                  <c:v>3.3099799999999977</c:v>
                </c:pt>
                <c:pt idx="332">
                  <c:v>3.3199799999999455</c:v>
                </c:pt>
                <c:pt idx="333">
                  <c:v>3.3299799999999977</c:v>
                </c:pt>
                <c:pt idx="334">
                  <c:v>3.3399399999999977</c:v>
                </c:pt>
                <c:pt idx="335">
                  <c:v>3.3499399999999997</c:v>
                </c:pt>
                <c:pt idx="336">
                  <c:v>3.3599599999999334</c:v>
                </c:pt>
                <c:pt idx="337">
                  <c:v>3.3699699999999977</c:v>
                </c:pt>
                <c:pt idx="338">
                  <c:v>3.3799499999999325</c:v>
                </c:pt>
                <c:pt idx="339">
                  <c:v>3.3899600000000003</c:v>
                </c:pt>
                <c:pt idx="340">
                  <c:v>3.3999899999999967</c:v>
                </c:pt>
                <c:pt idx="341">
                  <c:v>3.40998</c:v>
                </c:pt>
                <c:pt idx="342">
                  <c:v>3.4199799999999967</c:v>
                </c:pt>
                <c:pt idx="343">
                  <c:v>3.42998</c:v>
                </c:pt>
                <c:pt idx="344">
                  <c:v>3.4399800000000003</c:v>
                </c:pt>
                <c:pt idx="345">
                  <c:v>3.4499799999999987</c:v>
                </c:pt>
                <c:pt idx="346">
                  <c:v>3.4599699999999967</c:v>
                </c:pt>
                <c:pt idx="347">
                  <c:v>3.4699599999999977</c:v>
                </c:pt>
                <c:pt idx="348">
                  <c:v>3.4799599999999469</c:v>
                </c:pt>
                <c:pt idx="349">
                  <c:v>3.4899499999999977</c:v>
                </c:pt>
                <c:pt idx="350">
                  <c:v>3.4999399999999987</c:v>
                </c:pt>
                <c:pt idx="351">
                  <c:v>3.5099400000000003</c:v>
                </c:pt>
                <c:pt idx="352">
                  <c:v>3.5199300000000004</c:v>
                </c:pt>
                <c:pt idx="353">
                  <c:v>3.53</c:v>
                </c:pt>
                <c:pt idx="354">
                  <c:v>3.53999</c:v>
                </c:pt>
                <c:pt idx="355">
                  <c:v>3.5499900000000002</c:v>
                </c:pt>
                <c:pt idx="356">
                  <c:v>3.55993</c:v>
                </c:pt>
                <c:pt idx="357">
                  <c:v>3.5700000000000003</c:v>
                </c:pt>
                <c:pt idx="358">
                  <c:v>3.5799900000000004</c:v>
                </c:pt>
                <c:pt idx="359">
                  <c:v>3.5899800000000002</c:v>
                </c:pt>
                <c:pt idx="360">
                  <c:v>3.59998</c:v>
                </c:pt>
                <c:pt idx="361">
                  <c:v>3.6099699999999997</c:v>
                </c:pt>
                <c:pt idx="362">
                  <c:v>3.6199599999999967</c:v>
                </c:pt>
                <c:pt idx="363">
                  <c:v>3.6299600000000001</c:v>
                </c:pt>
                <c:pt idx="364">
                  <c:v>3.6399499999999967</c:v>
                </c:pt>
                <c:pt idx="365">
                  <c:v>3.64994</c:v>
                </c:pt>
                <c:pt idx="366">
                  <c:v>3.6599300000000001</c:v>
                </c:pt>
                <c:pt idx="367">
                  <c:v>3.6699299999999999</c:v>
                </c:pt>
                <c:pt idx="368">
                  <c:v>3.6799999999999997</c:v>
                </c:pt>
                <c:pt idx="369">
                  <c:v>3.6899899999999999</c:v>
                </c:pt>
                <c:pt idx="370">
                  <c:v>3.6999900000000001</c:v>
                </c:pt>
                <c:pt idx="371">
                  <c:v>3.7099800000000012</c:v>
                </c:pt>
                <c:pt idx="372">
                  <c:v>3.71997</c:v>
                </c:pt>
                <c:pt idx="373">
                  <c:v>3.7299600000000002</c:v>
                </c:pt>
                <c:pt idx="374">
                  <c:v>3.73996</c:v>
                </c:pt>
                <c:pt idx="375">
                  <c:v>3.7499499999999997</c:v>
                </c:pt>
                <c:pt idx="376">
                  <c:v>3.7599399999999998</c:v>
                </c:pt>
                <c:pt idx="377">
                  <c:v>3.7699400000000001</c:v>
                </c:pt>
                <c:pt idx="378">
                  <c:v>3.7799300000000002</c:v>
                </c:pt>
                <c:pt idx="379">
                  <c:v>3.7900000000000005</c:v>
                </c:pt>
                <c:pt idx="380">
                  <c:v>3.7999900000000002</c:v>
                </c:pt>
                <c:pt idx="381">
                  <c:v>3.80999</c:v>
                </c:pt>
                <c:pt idx="382">
                  <c:v>3.8199799999999446</c:v>
                </c:pt>
                <c:pt idx="383">
                  <c:v>3.8299699999999977</c:v>
                </c:pt>
                <c:pt idx="384">
                  <c:v>3.8399699999999362</c:v>
                </c:pt>
                <c:pt idx="385">
                  <c:v>3.8499600000000003</c:v>
                </c:pt>
                <c:pt idx="386">
                  <c:v>3.8599499999999307</c:v>
                </c:pt>
                <c:pt idx="387">
                  <c:v>3.8699399999999997</c:v>
                </c:pt>
                <c:pt idx="388">
                  <c:v>3.8799399999999977</c:v>
                </c:pt>
                <c:pt idx="389">
                  <c:v>3.8899299999999997</c:v>
                </c:pt>
                <c:pt idx="390">
                  <c:v>3.9</c:v>
                </c:pt>
                <c:pt idx="391">
                  <c:v>3.9099999999999997</c:v>
                </c:pt>
                <c:pt idx="392">
                  <c:v>3.9199900000000003</c:v>
                </c:pt>
                <c:pt idx="393">
                  <c:v>3.9299800000000005</c:v>
                </c:pt>
                <c:pt idx="394">
                  <c:v>3.9399699999999767</c:v>
                </c:pt>
                <c:pt idx="395">
                  <c:v>3.94997</c:v>
                </c:pt>
                <c:pt idx="396">
                  <c:v>3.9599599999999437</c:v>
                </c:pt>
                <c:pt idx="397">
                  <c:v>3.9699499999999968</c:v>
                </c:pt>
                <c:pt idx="398">
                  <c:v>3.9799499999999353</c:v>
                </c:pt>
                <c:pt idx="399">
                  <c:v>3.9899400000000003</c:v>
                </c:pt>
                <c:pt idx="400">
                  <c:v>3.99993</c:v>
                </c:pt>
                <c:pt idx="401">
                  <c:v>4.01</c:v>
                </c:pt>
                <c:pt idx="402">
                  <c:v>4.0199999999999996</c:v>
                </c:pt>
                <c:pt idx="403">
                  <c:v>4.0299899999999855</c:v>
                </c:pt>
                <c:pt idx="404">
                  <c:v>4.0399799999999999</c:v>
                </c:pt>
                <c:pt idx="405">
                  <c:v>4.0499800000000006</c:v>
                </c:pt>
                <c:pt idx="406">
                  <c:v>4.05999</c:v>
                </c:pt>
                <c:pt idx="407">
                  <c:v>4.0699799999999975</c:v>
                </c:pt>
                <c:pt idx="408">
                  <c:v>4.0800099999999997</c:v>
                </c:pt>
                <c:pt idx="409">
                  <c:v>4.09</c:v>
                </c:pt>
                <c:pt idx="410">
                  <c:v>4.0999599999999985</c:v>
                </c:pt>
                <c:pt idx="411">
                  <c:v>4.1099600000000001</c:v>
                </c:pt>
                <c:pt idx="412">
                  <c:v>4.1199499999999976</c:v>
                </c:pt>
                <c:pt idx="413">
                  <c:v>4.1299399999999755</c:v>
                </c:pt>
                <c:pt idx="414">
                  <c:v>4.1399400000000002</c:v>
                </c:pt>
                <c:pt idx="415">
                  <c:v>4.1499600000000001</c:v>
                </c:pt>
                <c:pt idx="416">
                  <c:v>4.1599399999999855</c:v>
                </c:pt>
                <c:pt idx="417">
                  <c:v>4.1699299999999955</c:v>
                </c:pt>
                <c:pt idx="418">
                  <c:v>4.18</c:v>
                </c:pt>
                <c:pt idx="419">
                  <c:v>4.1899499999999996</c:v>
                </c:pt>
                <c:pt idx="420">
                  <c:v>4.1999399999999945</c:v>
                </c:pt>
                <c:pt idx="421">
                  <c:v>4.21</c:v>
                </c:pt>
                <c:pt idx="422">
                  <c:v>4.2200099999999985</c:v>
                </c:pt>
                <c:pt idx="423">
                  <c:v>4.2299499999999997</c:v>
                </c:pt>
                <c:pt idx="424">
                  <c:v>4.2399399999999998</c:v>
                </c:pt>
                <c:pt idx="425">
                  <c:v>4.2500099999999996</c:v>
                </c:pt>
                <c:pt idx="426">
                  <c:v>4.26</c:v>
                </c:pt>
                <c:pt idx="427">
                  <c:v>4.2700000000000014</c:v>
                </c:pt>
                <c:pt idx="428">
                  <c:v>4.2799899999999997</c:v>
                </c:pt>
                <c:pt idx="429">
                  <c:v>4.2899799999999999</c:v>
                </c:pt>
                <c:pt idx="430">
                  <c:v>4.2999700000000001</c:v>
                </c:pt>
                <c:pt idx="431">
                  <c:v>4.3099699999999999</c:v>
                </c:pt>
                <c:pt idx="432">
                  <c:v>4.31996</c:v>
                </c:pt>
                <c:pt idx="433">
                  <c:v>4.3299499999999975</c:v>
                </c:pt>
                <c:pt idx="434">
                  <c:v>4.3399600000000014</c:v>
                </c:pt>
                <c:pt idx="435">
                  <c:v>4.3499600000000003</c:v>
                </c:pt>
                <c:pt idx="436">
                  <c:v>4.3599499999999995</c:v>
                </c:pt>
                <c:pt idx="437">
                  <c:v>4.3699399999999855</c:v>
                </c:pt>
                <c:pt idx="438">
                  <c:v>4.3800099999999995</c:v>
                </c:pt>
                <c:pt idx="439">
                  <c:v>4.3899499999999998</c:v>
                </c:pt>
                <c:pt idx="440">
                  <c:v>4.39994</c:v>
                </c:pt>
                <c:pt idx="441">
                  <c:v>4.4100100000000007</c:v>
                </c:pt>
                <c:pt idx="442">
                  <c:v>4.41995</c:v>
                </c:pt>
                <c:pt idx="443">
                  <c:v>4.4300100000000002</c:v>
                </c:pt>
                <c:pt idx="444">
                  <c:v>4.44001</c:v>
                </c:pt>
                <c:pt idx="445">
                  <c:v>4.45</c:v>
                </c:pt>
                <c:pt idx="446">
                  <c:v>4.4599600000000024</c:v>
                </c:pt>
                <c:pt idx="447">
                  <c:v>4.4699500000000008</c:v>
                </c:pt>
                <c:pt idx="448">
                  <c:v>4.4799500000000014</c:v>
                </c:pt>
                <c:pt idx="449">
                  <c:v>4.4900200000000003</c:v>
                </c:pt>
                <c:pt idx="450">
                  <c:v>4.4999400000000014</c:v>
                </c:pt>
                <c:pt idx="451">
                  <c:v>4.5100099999999985</c:v>
                </c:pt>
                <c:pt idx="452">
                  <c:v>4.5200099999999965</c:v>
                </c:pt>
                <c:pt idx="453">
                  <c:v>4.53</c:v>
                </c:pt>
                <c:pt idx="454">
                  <c:v>4.5399799999999999</c:v>
                </c:pt>
                <c:pt idx="455">
                  <c:v>4.5499799999999997</c:v>
                </c:pt>
                <c:pt idx="456">
                  <c:v>4.5600000000000005</c:v>
                </c:pt>
                <c:pt idx="457">
                  <c:v>4.5699899999999865</c:v>
                </c:pt>
                <c:pt idx="458">
                  <c:v>4.5799799999999999</c:v>
                </c:pt>
                <c:pt idx="459">
                  <c:v>4.5899799999999997</c:v>
                </c:pt>
                <c:pt idx="460">
                  <c:v>4.5999699999999999</c:v>
                </c:pt>
                <c:pt idx="461">
                  <c:v>4.6099600000000001</c:v>
                </c:pt>
                <c:pt idx="462">
                  <c:v>4.6199599999999945</c:v>
                </c:pt>
                <c:pt idx="463">
                  <c:v>4.6299499999999965</c:v>
                </c:pt>
                <c:pt idx="464">
                  <c:v>4.6400199999999945</c:v>
                </c:pt>
                <c:pt idx="465">
                  <c:v>4.6500099999999955</c:v>
                </c:pt>
                <c:pt idx="466">
                  <c:v>4.6600099999999856</c:v>
                </c:pt>
                <c:pt idx="467">
                  <c:v>4.67</c:v>
                </c:pt>
                <c:pt idx="468">
                  <c:v>4.6799900000000001</c:v>
                </c:pt>
                <c:pt idx="469">
                  <c:v>4.6899899999999946</c:v>
                </c:pt>
                <c:pt idx="470">
                  <c:v>4.6999799999999965</c:v>
                </c:pt>
                <c:pt idx="471">
                  <c:v>4.7099700000000002</c:v>
                </c:pt>
                <c:pt idx="472">
                  <c:v>4.71997</c:v>
                </c:pt>
                <c:pt idx="473">
                  <c:v>4.7299600000000002</c:v>
                </c:pt>
                <c:pt idx="474">
                  <c:v>4.7399600000000124</c:v>
                </c:pt>
                <c:pt idx="475">
                  <c:v>4.7499399999999996</c:v>
                </c:pt>
                <c:pt idx="476">
                  <c:v>4.7600000000000007</c:v>
                </c:pt>
                <c:pt idx="477">
                  <c:v>4.7699600000000002</c:v>
                </c:pt>
                <c:pt idx="478">
                  <c:v>4.7800200000000004</c:v>
                </c:pt>
                <c:pt idx="479">
                  <c:v>4.7900100000000005</c:v>
                </c:pt>
                <c:pt idx="480">
                  <c:v>4.8000099999999986</c:v>
                </c:pt>
                <c:pt idx="481">
                  <c:v>4.8100099999999975</c:v>
                </c:pt>
                <c:pt idx="482">
                  <c:v>4.8199799999999975</c:v>
                </c:pt>
                <c:pt idx="483">
                  <c:v>4.83</c:v>
                </c:pt>
                <c:pt idx="484">
                  <c:v>4.8399799999999997</c:v>
                </c:pt>
                <c:pt idx="485">
                  <c:v>4.8499699999999999</c:v>
                </c:pt>
                <c:pt idx="486">
                  <c:v>4.8599499999999995</c:v>
                </c:pt>
                <c:pt idx="487">
                  <c:v>4.8699499999999976</c:v>
                </c:pt>
                <c:pt idx="488">
                  <c:v>4.8799900000000003</c:v>
                </c:pt>
                <c:pt idx="489">
                  <c:v>4.8899900000000001</c:v>
                </c:pt>
                <c:pt idx="490">
                  <c:v>4.90001</c:v>
                </c:pt>
                <c:pt idx="491">
                  <c:v>4.91</c:v>
                </c:pt>
                <c:pt idx="492">
                  <c:v>4.92</c:v>
                </c:pt>
                <c:pt idx="493">
                  <c:v>4.9299900000000001</c:v>
                </c:pt>
                <c:pt idx="494">
                  <c:v>4.9399899999999999</c:v>
                </c:pt>
                <c:pt idx="495">
                  <c:v>4.94998</c:v>
                </c:pt>
                <c:pt idx="496">
                  <c:v>4.9599699999999993</c:v>
                </c:pt>
                <c:pt idx="497">
                  <c:v>4.9699599999999995</c:v>
                </c:pt>
                <c:pt idx="498">
                  <c:v>4.9799600000000934</c:v>
                </c:pt>
                <c:pt idx="499">
                  <c:v>4.9899500000000003</c:v>
                </c:pt>
                <c:pt idx="500">
                  <c:v>5.0000200000000001</c:v>
                </c:pt>
                <c:pt idx="501">
                  <c:v>5.0100099999999985</c:v>
                </c:pt>
                <c:pt idx="502">
                  <c:v>5.0200099999999965</c:v>
                </c:pt>
                <c:pt idx="503">
                  <c:v>5.0299999999999985</c:v>
                </c:pt>
                <c:pt idx="504">
                  <c:v>5.0399899999999995</c:v>
                </c:pt>
                <c:pt idx="505">
                  <c:v>5.0499799999999997</c:v>
                </c:pt>
                <c:pt idx="506">
                  <c:v>5.0599799999999995</c:v>
                </c:pt>
                <c:pt idx="507">
                  <c:v>5.0699699999999996</c:v>
                </c:pt>
                <c:pt idx="508">
                  <c:v>5.0799599999999998</c:v>
                </c:pt>
                <c:pt idx="509">
                  <c:v>5.0899600000000014</c:v>
                </c:pt>
                <c:pt idx="510">
                  <c:v>5.1000299999999985</c:v>
                </c:pt>
                <c:pt idx="511">
                  <c:v>5.1100199999999845</c:v>
                </c:pt>
                <c:pt idx="512">
                  <c:v>5.1200099999999855</c:v>
                </c:pt>
                <c:pt idx="513">
                  <c:v>5.13</c:v>
                </c:pt>
                <c:pt idx="514">
                  <c:v>5.1400000000000006</c:v>
                </c:pt>
                <c:pt idx="515">
                  <c:v>5.1499899999999945</c:v>
                </c:pt>
                <c:pt idx="516">
                  <c:v>5.1599799999999965</c:v>
                </c:pt>
                <c:pt idx="517">
                  <c:v>5.1699799999999945</c:v>
                </c:pt>
                <c:pt idx="518">
                  <c:v>5.17997</c:v>
                </c:pt>
                <c:pt idx="519">
                  <c:v>5.1899600000000001</c:v>
                </c:pt>
                <c:pt idx="520">
                  <c:v>5.1999499999999985</c:v>
                </c:pt>
                <c:pt idx="521">
                  <c:v>5.2100300000000006</c:v>
                </c:pt>
                <c:pt idx="522">
                  <c:v>5.2200199999999946</c:v>
                </c:pt>
                <c:pt idx="523">
                  <c:v>5.23001</c:v>
                </c:pt>
                <c:pt idx="524">
                  <c:v>5.24</c:v>
                </c:pt>
                <c:pt idx="525">
                  <c:v>5.25</c:v>
                </c:pt>
                <c:pt idx="526">
                  <c:v>5.2599900000000002</c:v>
                </c:pt>
                <c:pt idx="527">
                  <c:v>5.2699799999999986</c:v>
                </c:pt>
                <c:pt idx="528">
                  <c:v>5.2799800000000001</c:v>
                </c:pt>
                <c:pt idx="529">
                  <c:v>5.2899700000000003</c:v>
                </c:pt>
                <c:pt idx="530">
                  <c:v>5.2999700000000001</c:v>
                </c:pt>
                <c:pt idx="531">
                  <c:v>5.3099599999999985</c:v>
                </c:pt>
                <c:pt idx="532">
                  <c:v>5.3200299999999965</c:v>
                </c:pt>
                <c:pt idx="533">
                  <c:v>5.3300200000000002</c:v>
                </c:pt>
                <c:pt idx="534">
                  <c:v>5.34002</c:v>
                </c:pt>
                <c:pt idx="535">
                  <c:v>5.3500099999999975</c:v>
                </c:pt>
                <c:pt idx="536">
                  <c:v>5.3600099999999955</c:v>
                </c:pt>
                <c:pt idx="537">
                  <c:v>5.37</c:v>
                </c:pt>
                <c:pt idx="538">
                  <c:v>5.3799899999999985</c:v>
                </c:pt>
                <c:pt idx="539">
                  <c:v>5.3900099999999975</c:v>
                </c:pt>
                <c:pt idx="540">
                  <c:v>5.3999699999999997</c:v>
                </c:pt>
                <c:pt idx="541">
                  <c:v>5.4099700000000004</c:v>
                </c:pt>
                <c:pt idx="542">
                  <c:v>5.4199599999999997</c:v>
                </c:pt>
                <c:pt idx="543">
                  <c:v>5.4300300000000004</c:v>
                </c:pt>
                <c:pt idx="544">
                  <c:v>5.4400300000000001</c:v>
                </c:pt>
                <c:pt idx="545">
                  <c:v>5.4500200000000003</c:v>
                </c:pt>
                <c:pt idx="546">
                  <c:v>5.4600099999999996</c:v>
                </c:pt>
                <c:pt idx="547">
                  <c:v>5.4700000000000024</c:v>
                </c:pt>
                <c:pt idx="548">
                  <c:v>5.48</c:v>
                </c:pt>
                <c:pt idx="549">
                  <c:v>5.4899900000000024</c:v>
                </c:pt>
                <c:pt idx="550">
                  <c:v>5.4999799999999999</c:v>
                </c:pt>
                <c:pt idx="551">
                  <c:v>5.50997</c:v>
                </c:pt>
                <c:pt idx="552">
                  <c:v>5.5199699999999998</c:v>
                </c:pt>
                <c:pt idx="553">
                  <c:v>5.52996</c:v>
                </c:pt>
                <c:pt idx="554">
                  <c:v>5.5400299999999998</c:v>
                </c:pt>
                <c:pt idx="555">
                  <c:v>5.55002</c:v>
                </c:pt>
                <c:pt idx="556">
                  <c:v>5.5600200000000006</c:v>
                </c:pt>
                <c:pt idx="557">
                  <c:v>5.5700099999999999</c:v>
                </c:pt>
                <c:pt idx="558">
                  <c:v>5.58</c:v>
                </c:pt>
                <c:pt idx="559">
                  <c:v>5.5899900000000002</c:v>
                </c:pt>
                <c:pt idx="560">
                  <c:v>5.59999</c:v>
                </c:pt>
                <c:pt idx="561">
                  <c:v>5.6099799999999975</c:v>
                </c:pt>
                <c:pt idx="562">
                  <c:v>5.6199699999999995</c:v>
                </c:pt>
                <c:pt idx="563">
                  <c:v>5.6299599999999845</c:v>
                </c:pt>
                <c:pt idx="564">
                  <c:v>5.6400299999999985</c:v>
                </c:pt>
                <c:pt idx="565">
                  <c:v>5.6500299999999966</c:v>
                </c:pt>
                <c:pt idx="566">
                  <c:v>5.6599900000000005</c:v>
                </c:pt>
                <c:pt idx="567">
                  <c:v>5.6700300000000006</c:v>
                </c:pt>
                <c:pt idx="568">
                  <c:v>5.67997</c:v>
                </c:pt>
                <c:pt idx="569">
                  <c:v>5.6900399999999856</c:v>
                </c:pt>
                <c:pt idx="570">
                  <c:v>5.7000299999999999</c:v>
                </c:pt>
                <c:pt idx="571">
                  <c:v>5.7099599999999997</c:v>
                </c:pt>
                <c:pt idx="572">
                  <c:v>5.71997</c:v>
                </c:pt>
                <c:pt idx="573">
                  <c:v>5.7299699999999998</c:v>
                </c:pt>
                <c:pt idx="574">
                  <c:v>5.7399600000000124</c:v>
                </c:pt>
                <c:pt idx="575">
                  <c:v>5.7500299999999998</c:v>
                </c:pt>
                <c:pt idx="576">
                  <c:v>5.7600299999999995</c:v>
                </c:pt>
                <c:pt idx="577">
                  <c:v>5.7700300000000002</c:v>
                </c:pt>
                <c:pt idx="578">
                  <c:v>5.7800200000000004</c:v>
                </c:pt>
                <c:pt idx="579">
                  <c:v>5.7900100000000005</c:v>
                </c:pt>
                <c:pt idx="580">
                  <c:v>5.8000099999999986</c:v>
                </c:pt>
                <c:pt idx="581">
                  <c:v>5.8100299999999985</c:v>
                </c:pt>
                <c:pt idx="582">
                  <c:v>5.8200199999999755</c:v>
                </c:pt>
                <c:pt idx="583">
                  <c:v>5.8300200000000002</c:v>
                </c:pt>
                <c:pt idx="584">
                  <c:v>5.8399700000000001</c:v>
                </c:pt>
                <c:pt idx="585">
                  <c:v>5.8500399999999955</c:v>
                </c:pt>
                <c:pt idx="586">
                  <c:v>5.8600299999999965</c:v>
                </c:pt>
                <c:pt idx="587">
                  <c:v>5.8700400000000004</c:v>
                </c:pt>
                <c:pt idx="588">
                  <c:v>5.8799700000000001</c:v>
                </c:pt>
                <c:pt idx="589">
                  <c:v>5.8899699999999999</c:v>
                </c:pt>
                <c:pt idx="590">
                  <c:v>5.8999700000000006</c:v>
                </c:pt>
                <c:pt idx="591">
                  <c:v>5.9099700000000004</c:v>
                </c:pt>
                <c:pt idx="592">
                  <c:v>5.9199700000000002</c:v>
                </c:pt>
                <c:pt idx="593">
                  <c:v>5.9299900000000001</c:v>
                </c:pt>
                <c:pt idx="594">
                  <c:v>5.9399899999999999</c:v>
                </c:pt>
                <c:pt idx="595">
                  <c:v>5.94998</c:v>
                </c:pt>
                <c:pt idx="596">
                  <c:v>5.96</c:v>
                </c:pt>
                <c:pt idx="597">
                  <c:v>5.9699900000000001</c:v>
                </c:pt>
                <c:pt idx="598">
                  <c:v>5.9800300000000002</c:v>
                </c:pt>
                <c:pt idx="599">
                  <c:v>5.9899899999999997</c:v>
                </c:pt>
                <c:pt idx="600">
                  <c:v>5.9999900000000004</c:v>
                </c:pt>
                <c:pt idx="601">
                  <c:v>6.01004</c:v>
                </c:pt>
                <c:pt idx="602">
                  <c:v>6.0199699999999998</c:v>
                </c:pt>
                <c:pt idx="603">
                  <c:v>6.0299699999999996</c:v>
                </c:pt>
                <c:pt idx="604">
                  <c:v>6.0399799999999999</c:v>
                </c:pt>
                <c:pt idx="605">
                  <c:v>6.0499799999999997</c:v>
                </c:pt>
                <c:pt idx="606">
                  <c:v>6.05999</c:v>
                </c:pt>
                <c:pt idx="607">
                  <c:v>6.0699799999999975</c:v>
                </c:pt>
                <c:pt idx="608">
                  <c:v>6.0799899999999996</c:v>
                </c:pt>
                <c:pt idx="609">
                  <c:v>6.0899799999999997</c:v>
                </c:pt>
                <c:pt idx="610">
                  <c:v>6.0999699999999999</c:v>
                </c:pt>
                <c:pt idx="611">
                  <c:v>6.1100399999999855</c:v>
                </c:pt>
                <c:pt idx="612">
                  <c:v>6.1200299999999945</c:v>
                </c:pt>
                <c:pt idx="613">
                  <c:v>6.1299799999999856</c:v>
                </c:pt>
                <c:pt idx="614">
                  <c:v>6.1399699999999999</c:v>
                </c:pt>
                <c:pt idx="615">
                  <c:v>6.1500499999999985</c:v>
                </c:pt>
                <c:pt idx="616">
                  <c:v>6.1600399999999755</c:v>
                </c:pt>
                <c:pt idx="617">
                  <c:v>6.1700299999999997</c:v>
                </c:pt>
                <c:pt idx="618">
                  <c:v>6.1800199999999945</c:v>
                </c:pt>
                <c:pt idx="619">
                  <c:v>6.1900099999999965</c:v>
                </c:pt>
                <c:pt idx="620">
                  <c:v>6.2000199999999985</c:v>
                </c:pt>
                <c:pt idx="621">
                  <c:v>6.2100299999999997</c:v>
                </c:pt>
                <c:pt idx="622">
                  <c:v>6.2199799999999996</c:v>
                </c:pt>
                <c:pt idx="623">
                  <c:v>6.2300399999999998</c:v>
                </c:pt>
                <c:pt idx="624">
                  <c:v>6.2400200000000003</c:v>
                </c:pt>
                <c:pt idx="625">
                  <c:v>6.2500399999999985</c:v>
                </c:pt>
                <c:pt idx="626">
                  <c:v>6.2600199999999955</c:v>
                </c:pt>
                <c:pt idx="627">
                  <c:v>6.2700400000000034</c:v>
                </c:pt>
                <c:pt idx="628">
                  <c:v>6.28003</c:v>
                </c:pt>
                <c:pt idx="629">
                  <c:v>6.2900300000000007</c:v>
                </c:pt>
                <c:pt idx="630">
                  <c:v>6.3000200000000008</c:v>
                </c:pt>
                <c:pt idx="631">
                  <c:v>6.3099699999999999</c:v>
                </c:pt>
                <c:pt idx="632">
                  <c:v>6.3200199999999755</c:v>
                </c:pt>
                <c:pt idx="633">
                  <c:v>6.3300200000000002</c:v>
                </c:pt>
                <c:pt idx="634">
                  <c:v>6.34002</c:v>
                </c:pt>
                <c:pt idx="635">
                  <c:v>6.3500099999999975</c:v>
                </c:pt>
                <c:pt idx="636">
                  <c:v>6.3600099999999955</c:v>
                </c:pt>
                <c:pt idx="637">
                  <c:v>6.370000000000001</c:v>
                </c:pt>
                <c:pt idx="638">
                  <c:v>6.38</c:v>
                </c:pt>
                <c:pt idx="639">
                  <c:v>6.3899699999999999</c:v>
                </c:pt>
                <c:pt idx="640">
                  <c:v>6.3999799999999976</c:v>
                </c:pt>
                <c:pt idx="641">
                  <c:v>6.4100199999999985</c:v>
                </c:pt>
                <c:pt idx="642">
                  <c:v>6.4200300000000006</c:v>
                </c:pt>
                <c:pt idx="643">
                  <c:v>6.4300199999999998</c:v>
                </c:pt>
                <c:pt idx="644">
                  <c:v>6.4400200000000014</c:v>
                </c:pt>
                <c:pt idx="645">
                  <c:v>6.45</c:v>
                </c:pt>
                <c:pt idx="646">
                  <c:v>6.4600299999999997</c:v>
                </c:pt>
                <c:pt idx="647">
                  <c:v>6.4700400000000124</c:v>
                </c:pt>
                <c:pt idx="648">
                  <c:v>6.4800399999999998</c:v>
                </c:pt>
                <c:pt idx="649">
                  <c:v>6.4900200000000003</c:v>
                </c:pt>
                <c:pt idx="650">
                  <c:v>6.5000199999999975</c:v>
                </c:pt>
                <c:pt idx="651">
                  <c:v>6.5100299999999995</c:v>
                </c:pt>
                <c:pt idx="652">
                  <c:v>6.5200400000000007</c:v>
                </c:pt>
                <c:pt idx="653">
                  <c:v>6.5299899999999855</c:v>
                </c:pt>
                <c:pt idx="654">
                  <c:v>6.5400299999999998</c:v>
                </c:pt>
                <c:pt idx="655">
                  <c:v>6.5499900000000002</c:v>
                </c:pt>
                <c:pt idx="656">
                  <c:v>6.55999</c:v>
                </c:pt>
                <c:pt idx="657">
                  <c:v>6.5699999999999985</c:v>
                </c:pt>
                <c:pt idx="658">
                  <c:v>6.5799899999999996</c:v>
                </c:pt>
                <c:pt idx="659">
                  <c:v>6.5900200000000009</c:v>
                </c:pt>
                <c:pt idx="660">
                  <c:v>6.6000099999999975</c:v>
                </c:pt>
                <c:pt idx="661">
                  <c:v>6.6099999999999985</c:v>
                </c:pt>
                <c:pt idx="662">
                  <c:v>6.6200399999999755</c:v>
                </c:pt>
                <c:pt idx="663">
                  <c:v>6.6300499999999998</c:v>
                </c:pt>
                <c:pt idx="664">
                  <c:v>6.6399900000000001</c:v>
                </c:pt>
                <c:pt idx="665">
                  <c:v>6.6500299999999966</c:v>
                </c:pt>
                <c:pt idx="666">
                  <c:v>6.6600299999999955</c:v>
                </c:pt>
                <c:pt idx="667">
                  <c:v>6.6700300000000006</c:v>
                </c:pt>
                <c:pt idx="668">
                  <c:v>6.6800499999999996</c:v>
                </c:pt>
                <c:pt idx="669">
                  <c:v>6.6899899999999946</c:v>
                </c:pt>
                <c:pt idx="670">
                  <c:v>6.7000100000000007</c:v>
                </c:pt>
                <c:pt idx="671">
                  <c:v>6.7100299999999997</c:v>
                </c:pt>
                <c:pt idx="672">
                  <c:v>6.7200399999999965</c:v>
                </c:pt>
                <c:pt idx="673">
                  <c:v>6.7300299999999993</c:v>
                </c:pt>
                <c:pt idx="674">
                  <c:v>6.7399799999999992</c:v>
                </c:pt>
                <c:pt idx="675">
                  <c:v>6.7500400000000003</c:v>
                </c:pt>
                <c:pt idx="676">
                  <c:v>6.76004</c:v>
                </c:pt>
                <c:pt idx="677">
                  <c:v>6.7700399999999998</c:v>
                </c:pt>
                <c:pt idx="678">
                  <c:v>6.7800500000000001</c:v>
                </c:pt>
                <c:pt idx="679">
                  <c:v>6.79</c:v>
                </c:pt>
                <c:pt idx="680">
                  <c:v>6.8000000000000007</c:v>
                </c:pt>
                <c:pt idx="681">
                  <c:v>6.8099900000000009</c:v>
                </c:pt>
                <c:pt idx="682">
                  <c:v>6.8200099999999955</c:v>
                </c:pt>
                <c:pt idx="683">
                  <c:v>6.83005</c:v>
                </c:pt>
                <c:pt idx="684">
                  <c:v>6.8400500000000006</c:v>
                </c:pt>
                <c:pt idx="685">
                  <c:v>6.8500199999999865</c:v>
                </c:pt>
                <c:pt idx="686">
                  <c:v>6.8600400000000006</c:v>
                </c:pt>
                <c:pt idx="687">
                  <c:v>6.8699799999999955</c:v>
                </c:pt>
                <c:pt idx="688">
                  <c:v>6.8800200000000009</c:v>
                </c:pt>
                <c:pt idx="689">
                  <c:v>6.8900099999999975</c:v>
                </c:pt>
                <c:pt idx="690">
                  <c:v>6.9000099999999991</c:v>
                </c:pt>
                <c:pt idx="691">
                  <c:v>6.9100400000000004</c:v>
                </c:pt>
                <c:pt idx="692">
                  <c:v>6.9200600000000003</c:v>
                </c:pt>
                <c:pt idx="693">
                  <c:v>6.9300100000000002</c:v>
                </c:pt>
                <c:pt idx="694">
                  <c:v>6.9400100000000009</c:v>
                </c:pt>
                <c:pt idx="695">
                  <c:v>6.9500000000000011</c:v>
                </c:pt>
                <c:pt idx="696">
                  <c:v>6.9599999999999991</c:v>
                </c:pt>
                <c:pt idx="697">
                  <c:v>6.9700300000000004</c:v>
                </c:pt>
                <c:pt idx="698">
                  <c:v>6.9800399999999998</c:v>
                </c:pt>
                <c:pt idx="699">
                  <c:v>6.99003</c:v>
                </c:pt>
                <c:pt idx="700">
                  <c:v>7.0000299999999998</c:v>
                </c:pt>
                <c:pt idx="701">
                  <c:v>7.0100199999999955</c:v>
                </c:pt>
                <c:pt idx="702">
                  <c:v>7.0200099999999965</c:v>
                </c:pt>
                <c:pt idx="703">
                  <c:v>7.03</c:v>
                </c:pt>
                <c:pt idx="704">
                  <c:v>7.04</c:v>
                </c:pt>
                <c:pt idx="705">
                  <c:v>7.0499900000000002</c:v>
                </c:pt>
                <c:pt idx="706">
                  <c:v>7.06006</c:v>
                </c:pt>
                <c:pt idx="707">
                  <c:v>7.0700500000000002</c:v>
                </c:pt>
                <c:pt idx="708">
                  <c:v>7.08005</c:v>
                </c:pt>
                <c:pt idx="709">
                  <c:v>7.0900400000000001</c:v>
                </c:pt>
                <c:pt idx="710">
                  <c:v>7.1000299999999985</c:v>
                </c:pt>
                <c:pt idx="711">
                  <c:v>7.1100200000000005</c:v>
                </c:pt>
                <c:pt idx="712">
                  <c:v>7.1200199999999745</c:v>
                </c:pt>
                <c:pt idx="713">
                  <c:v>7.1300099999999995</c:v>
                </c:pt>
                <c:pt idx="714">
                  <c:v>7.1400000000000006</c:v>
                </c:pt>
                <c:pt idx="715">
                  <c:v>7.1499900000000007</c:v>
                </c:pt>
                <c:pt idx="716">
                  <c:v>7.1599899999999845</c:v>
                </c:pt>
                <c:pt idx="717">
                  <c:v>7.1700600000000003</c:v>
                </c:pt>
                <c:pt idx="718">
                  <c:v>7.18004</c:v>
                </c:pt>
                <c:pt idx="719">
                  <c:v>7.1900299999999975</c:v>
                </c:pt>
                <c:pt idx="720">
                  <c:v>7.2000200000000003</c:v>
                </c:pt>
                <c:pt idx="721">
                  <c:v>7.2100100000000005</c:v>
                </c:pt>
                <c:pt idx="722">
                  <c:v>7.22004</c:v>
                </c:pt>
                <c:pt idx="723">
                  <c:v>7.2300300000000002</c:v>
                </c:pt>
                <c:pt idx="724">
                  <c:v>7.24003</c:v>
                </c:pt>
                <c:pt idx="725">
                  <c:v>7.2500200000000001</c:v>
                </c:pt>
                <c:pt idx="726">
                  <c:v>7.2600099999999985</c:v>
                </c:pt>
                <c:pt idx="727">
                  <c:v>7.2700000000000014</c:v>
                </c:pt>
                <c:pt idx="728">
                  <c:v>7.28</c:v>
                </c:pt>
                <c:pt idx="729">
                  <c:v>7.2899900000000004</c:v>
                </c:pt>
                <c:pt idx="730">
                  <c:v>7.3000600000000002</c:v>
                </c:pt>
                <c:pt idx="731">
                  <c:v>7.3100499999999995</c:v>
                </c:pt>
                <c:pt idx="732">
                  <c:v>7.3200399999999846</c:v>
                </c:pt>
                <c:pt idx="733">
                  <c:v>7.3300400000000003</c:v>
                </c:pt>
                <c:pt idx="734">
                  <c:v>7.3400300000000005</c:v>
                </c:pt>
                <c:pt idx="735">
                  <c:v>7.3500199999999865</c:v>
                </c:pt>
                <c:pt idx="736">
                  <c:v>7.3600099999999955</c:v>
                </c:pt>
                <c:pt idx="737">
                  <c:v>7.37</c:v>
                </c:pt>
                <c:pt idx="738">
                  <c:v>7.3800000000000008</c:v>
                </c:pt>
                <c:pt idx="739">
                  <c:v>7.3899900000000001</c:v>
                </c:pt>
                <c:pt idx="740">
                  <c:v>7.4000599999999999</c:v>
                </c:pt>
                <c:pt idx="741">
                  <c:v>7.41005</c:v>
                </c:pt>
                <c:pt idx="742">
                  <c:v>7.4200499999999998</c:v>
                </c:pt>
                <c:pt idx="743">
                  <c:v>7.4300400000000124</c:v>
                </c:pt>
                <c:pt idx="744">
                  <c:v>7.4400300000000001</c:v>
                </c:pt>
                <c:pt idx="745">
                  <c:v>7.4500200000000003</c:v>
                </c:pt>
                <c:pt idx="746">
                  <c:v>7.4600100000000005</c:v>
                </c:pt>
                <c:pt idx="747">
                  <c:v>7.4700100000000003</c:v>
                </c:pt>
                <c:pt idx="748">
                  <c:v>7.48</c:v>
                </c:pt>
                <c:pt idx="749">
                  <c:v>7.4899900000000024</c:v>
                </c:pt>
                <c:pt idx="750">
                  <c:v>7.50007</c:v>
                </c:pt>
                <c:pt idx="751">
                  <c:v>7.5100600000000002</c:v>
                </c:pt>
                <c:pt idx="752">
                  <c:v>7.5200499999999995</c:v>
                </c:pt>
                <c:pt idx="753">
                  <c:v>7.5300400000000014</c:v>
                </c:pt>
                <c:pt idx="754">
                  <c:v>7.5400200000000002</c:v>
                </c:pt>
                <c:pt idx="755">
                  <c:v>7.55002</c:v>
                </c:pt>
                <c:pt idx="756">
                  <c:v>7.5600099999999975</c:v>
                </c:pt>
                <c:pt idx="757">
                  <c:v>7.57</c:v>
                </c:pt>
                <c:pt idx="758">
                  <c:v>7.5799900000000004</c:v>
                </c:pt>
                <c:pt idx="759">
                  <c:v>7.5900699999999999</c:v>
                </c:pt>
                <c:pt idx="760">
                  <c:v>7.60006</c:v>
                </c:pt>
                <c:pt idx="761">
                  <c:v>7.6100200000000005</c:v>
                </c:pt>
                <c:pt idx="762">
                  <c:v>7.6200599999999845</c:v>
                </c:pt>
                <c:pt idx="763">
                  <c:v>7.6300499999999989</c:v>
                </c:pt>
                <c:pt idx="764">
                  <c:v>7.6400199999999945</c:v>
                </c:pt>
                <c:pt idx="765">
                  <c:v>7.6500299999999966</c:v>
                </c:pt>
                <c:pt idx="766">
                  <c:v>7.6599999999999975</c:v>
                </c:pt>
                <c:pt idx="767">
                  <c:v>7.6699899999999746</c:v>
                </c:pt>
                <c:pt idx="768">
                  <c:v>7.6800699999999997</c:v>
                </c:pt>
                <c:pt idx="769">
                  <c:v>7.6900399999999856</c:v>
                </c:pt>
                <c:pt idx="770">
                  <c:v>7.700029999999999</c:v>
                </c:pt>
                <c:pt idx="771">
                  <c:v>7.7100299999999997</c:v>
                </c:pt>
                <c:pt idx="772">
                  <c:v>7.7200000000000006</c:v>
                </c:pt>
                <c:pt idx="773">
                  <c:v>7.7300400000000034</c:v>
                </c:pt>
                <c:pt idx="774">
                  <c:v>7.7400700000000002</c:v>
                </c:pt>
                <c:pt idx="775">
                  <c:v>7.7500600000000004</c:v>
                </c:pt>
                <c:pt idx="776">
                  <c:v>7.7600600000000002</c:v>
                </c:pt>
                <c:pt idx="777">
                  <c:v>7.7700599999999991</c:v>
                </c:pt>
                <c:pt idx="778">
                  <c:v>7.7800099999999999</c:v>
                </c:pt>
                <c:pt idx="779">
                  <c:v>7.79</c:v>
                </c:pt>
                <c:pt idx="780">
                  <c:v>7.8000499999999997</c:v>
                </c:pt>
                <c:pt idx="781">
                  <c:v>7.8100399999999945</c:v>
                </c:pt>
                <c:pt idx="782">
                  <c:v>7.8200299999999965</c:v>
                </c:pt>
                <c:pt idx="783">
                  <c:v>7.8300300000000007</c:v>
                </c:pt>
                <c:pt idx="784">
                  <c:v>7.84</c:v>
                </c:pt>
                <c:pt idx="785">
                  <c:v>7.8500700000000005</c:v>
                </c:pt>
                <c:pt idx="786">
                  <c:v>7.8600299999999965</c:v>
                </c:pt>
                <c:pt idx="787">
                  <c:v>7.8699900000000005</c:v>
                </c:pt>
                <c:pt idx="788">
                  <c:v>7.8800099999999995</c:v>
                </c:pt>
                <c:pt idx="789">
                  <c:v>7.8900399999999955</c:v>
                </c:pt>
                <c:pt idx="790">
                  <c:v>7.9000399999999997</c:v>
                </c:pt>
                <c:pt idx="791">
                  <c:v>7.9100299999999999</c:v>
                </c:pt>
                <c:pt idx="792">
                  <c:v>7.9200200000000001</c:v>
                </c:pt>
                <c:pt idx="793">
                  <c:v>7.9300100000000002</c:v>
                </c:pt>
                <c:pt idx="794">
                  <c:v>7.94001</c:v>
                </c:pt>
                <c:pt idx="795">
                  <c:v>7.95</c:v>
                </c:pt>
                <c:pt idx="796">
                  <c:v>7.96007</c:v>
                </c:pt>
                <c:pt idx="797">
                  <c:v>7.9700599999999993</c:v>
                </c:pt>
                <c:pt idx="798">
                  <c:v>7.9800599999999999</c:v>
                </c:pt>
                <c:pt idx="799">
                  <c:v>7.9900500000000001</c:v>
                </c:pt>
                <c:pt idx="800">
                  <c:v>8.0000400000000003</c:v>
                </c:pt>
                <c:pt idx="801">
                  <c:v>8.0100300000000004</c:v>
                </c:pt>
                <c:pt idx="802">
                  <c:v>8.0200200000000006</c:v>
                </c:pt>
                <c:pt idx="803">
                  <c:v>8.0300200000000004</c:v>
                </c:pt>
                <c:pt idx="804">
                  <c:v>8.0400100000000005</c:v>
                </c:pt>
                <c:pt idx="805">
                  <c:v>8.0500000000000007</c:v>
                </c:pt>
                <c:pt idx="806">
                  <c:v>8.06</c:v>
                </c:pt>
                <c:pt idx="807">
                  <c:v>8.0700600000000016</c:v>
                </c:pt>
                <c:pt idx="808">
                  <c:v>8.0800600000000014</c:v>
                </c:pt>
                <c:pt idx="809">
                  <c:v>8.0900500000000015</c:v>
                </c:pt>
                <c:pt idx="810">
                  <c:v>8.1000500000000013</c:v>
                </c:pt>
                <c:pt idx="811">
                  <c:v>8.1100400000000015</c:v>
                </c:pt>
                <c:pt idx="812">
                  <c:v>8.1200300000000016</c:v>
                </c:pt>
                <c:pt idx="813">
                  <c:v>8.1300300000000014</c:v>
                </c:pt>
                <c:pt idx="814">
                  <c:v>8.1400199999999998</c:v>
                </c:pt>
                <c:pt idx="815">
                  <c:v>8.15001</c:v>
                </c:pt>
                <c:pt idx="816">
                  <c:v>8.1600100000000015</c:v>
                </c:pt>
                <c:pt idx="817">
                  <c:v>8.1700100000000013</c:v>
                </c:pt>
                <c:pt idx="818">
                  <c:v>8.1800100000000011</c:v>
                </c:pt>
                <c:pt idx="819">
                  <c:v>8.19</c:v>
                </c:pt>
                <c:pt idx="820">
                  <c:v>8.2000799999999998</c:v>
                </c:pt>
                <c:pt idx="821">
                  <c:v>8.2100400000000011</c:v>
                </c:pt>
                <c:pt idx="822">
                  <c:v>8.2200300000000013</c:v>
                </c:pt>
                <c:pt idx="823">
                  <c:v>8.2300300000000011</c:v>
                </c:pt>
                <c:pt idx="824">
                  <c:v>8.2400299999999991</c:v>
                </c:pt>
                <c:pt idx="825">
                  <c:v>8.2500300000000006</c:v>
                </c:pt>
                <c:pt idx="826">
                  <c:v>8.2600600000000011</c:v>
                </c:pt>
                <c:pt idx="827">
                  <c:v>8.27</c:v>
                </c:pt>
                <c:pt idx="828">
                  <c:v>8.2800200000000004</c:v>
                </c:pt>
                <c:pt idx="829">
                  <c:v>8.2900400000000012</c:v>
                </c:pt>
                <c:pt idx="830">
                  <c:v>8.3000600000000002</c:v>
                </c:pt>
                <c:pt idx="831">
                  <c:v>8.3100200000000015</c:v>
                </c:pt>
                <c:pt idx="832">
                  <c:v>8.3200300000000027</c:v>
                </c:pt>
                <c:pt idx="833">
                  <c:v>8.3300400000000003</c:v>
                </c:pt>
                <c:pt idx="834">
                  <c:v>8.3400300000000005</c:v>
                </c:pt>
                <c:pt idx="835">
                  <c:v>8.3500300000000767</c:v>
                </c:pt>
                <c:pt idx="836">
                  <c:v>8.3600800000000248</c:v>
                </c:pt>
                <c:pt idx="837">
                  <c:v>8.3700700000000001</c:v>
                </c:pt>
                <c:pt idx="838">
                  <c:v>8.3800700000000035</c:v>
                </c:pt>
                <c:pt idx="839">
                  <c:v>8.3900600000000001</c:v>
                </c:pt>
                <c:pt idx="840">
                  <c:v>8.4000500000000002</c:v>
                </c:pt>
                <c:pt idx="841">
                  <c:v>8.4100400000000004</c:v>
                </c:pt>
                <c:pt idx="842">
                  <c:v>8.4200400000000002</c:v>
                </c:pt>
                <c:pt idx="843">
                  <c:v>8.4300300000000004</c:v>
                </c:pt>
                <c:pt idx="844">
                  <c:v>8.4400199999999987</c:v>
                </c:pt>
                <c:pt idx="845">
                  <c:v>8.4500100000000042</c:v>
                </c:pt>
                <c:pt idx="846">
                  <c:v>8.4600800000000067</c:v>
                </c:pt>
                <c:pt idx="847">
                  <c:v>8.4700700000000015</c:v>
                </c:pt>
                <c:pt idx="848">
                  <c:v>8.4800700000000013</c:v>
                </c:pt>
                <c:pt idx="849">
                  <c:v>8.4900600000000015</c:v>
                </c:pt>
                <c:pt idx="850">
                  <c:v>8.5000500000000034</c:v>
                </c:pt>
                <c:pt idx="851">
                  <c:v>8.51004</c:v>
                </c:pt>
                <c:pt idx="852">
                  <c:v>8.5200300000000002</c:v>
                </c:pt>
                <c:pt idx="853">
                  <c:v>8.53003</c:v>
                </c:pt>
                <c:pt idx="854">
                  <c:v>8.5400200000000002</c:v>
                </c:pt>
                <c:pt idx="855">
                  <c:v>8.5500100000000003</c:v>
                </c:pt>
                <c:pt idx="856">
                  <c:v>8.5600800000000028</c:v>
                </c:pt>
                <c:pt idx="857">
                  <c:v>8.5700700000000012</c:v>
                </c:pt>
                <c:pt idx="858">
                  <c:v>8.5800600000000014</c:v>
                </c:pt>
                <c:pt idx="859">
                  <c:v>8.5900600000000011</c:v>
                </c:pt>
                <c:pt idx="860">
                  <c:v>8.6000500000000013</c:v>
                </c:pt>
                <c:pt idx="861">
                  <c:v>8.6100400000000015</c:v>
                </c:pt>
                <c:pt idx="862">
                  <c:v>8.6200300000000016</c:v>
                </c:pt>
                <c:pt idx="863">
                  <c:v>8.6300299999999996</c:v>
                </c:pt>
                <c:pt idx="864">
                  <c:v>8.6400199999999998</c:v>
                </c:pt>
                <c:pt idx="865">
                  <c:v>8.6500900000000005</c:v>
                </c:pt>
                <c:pt idx="866">
                  <c:v>8.6600800000000007</c:v>
                </c:pt>
                <c:pt idx="867">
                  <c:v>8.6700700000000008</c:v>
                </c:pt>
                <c:pt idx="868">
                  <c:v>8.680060000000001</c:v>
                </c:pt>
                <c:pt idx="869">
                  <c:v>8.690059999999999</c:v>
                </c:pt>
                <c:pt idx="870">
                  <c:v>8.7000500000000009</c:v>
                </c:pt>
                <c:pt idx="871">
                  <c:v>8.7100400000000011</c:v>
                </c:pt>
                <c:pt idx="872">
                  <c:v>8.7200400000000009</c:v>
                </c:pt>
                <c:pt idx="873">
                  <c:v>8.7300299999999993</c:v>
                </c:pt>
                <c:pt idx="874">
                  <c:v>8.7400199999999995</c:v>
                </c:pt>
                <c:pt idx="875">
                  <c:v>8.7500100000000014</c:v>
                </c:pt>
                <c:pt idx="876">
                  <c:v>8.7600900000000035</c:v>
                </c:pt>
                <c:pt idx="877">
                  <c:v>8.7700800000000001</c:v>
                </c:pt>
                <c:pt idx="878">
                  <c:v>8.7800700000000003</c:v>
                </c:pt>
                <c:pt idx="879">
                  <c:v>8.7900600000000004</c:v>
                </c:pt>
                <c:pt idx="880">
                  <c:v>8.8000600000000002</c:v>
                </c:pt>
                <c:pt idx="881">
                  <c:v>8.8100500000000004</c:v>
                </c:pt>
                <c:pt idx="882">
                  <c:v>8.8200600000000016</c:v>
                </c:pt>
                <c:pt idx="883">
                  <c:v>8.830070000000001</c:v>
                </c:pt>
                <c:pt idx="884">
                  <c:v>8.8400700000000008</c:v>
                </c:pt>
                <c:pt idx="885">
                  <c:v>8.8500700000000005</c:v>
                </c:pt>
                <c:pt idx="886">
                  <c:v>8.8600900000000067</c:v>
                </c:pt>
                <c:pt idx="887">
                  <c:v>8.8700600000000005</c:v>
                </c:pt>
                <c:pt idx="888">
                  <c:v>8.88002</c:v>
                </c:pt>
                <c:pt idx="889">
                  <c:v>8.8900200000000016</c:v>
                </c:pt>
                <c:pt idx="890">
                  <c:v>8.9000600000000034</c:v>
                </c:pt>
                <c:pt idx="891">
                  <c:v>8.9100600000000014</c:v>
                </c:pt>
                <c:pt idx="892">
                  <c:v>8.9200500000000016</c:v>
                </c:pt>
                <c:pt idx="893">
                  <c:v>8.93004</c:v>
                </c:pt>
                <c:pt idx="894">
                  <c:v>8.9400400000000015</c:v>
                </c:pt>
                <c:pt idx="895">
                  <c:v>8.9500300000000248</c:v>
                </c:pt>
                <c:pt idx="896">
                  <c:v>8.9600200000000001</c:v>
                </c:pt>
                <c:pt idx="897">
                  <c:v>8.9700900000000008</c:v>
                </c:pt>
                <c:pt idx="898">
                  <c:v>8.9800800000000027</c:v>
                </c:pt>
                <c:pt idx="899">
                  <c:v>8.9900700000000011</c:v>
                </c:pt>
                <c:pt idx="900">
                  <c:v>9.0000600000000013</c:v>
                </c:pt>
                <c:pt idx="901">
                  <c:v>9.0100600000000011</c:v>
                </c:pt>
                <c:pt idx="902">
                  <c:v>9.0200500000000012</c:v>
                </c:pt>
                <c:pt idx="903">
                  <c:v>9.0300400000000014</c:v>
                </c:pt>
                <c:pt idx="904">
                  <c:v>9.0400299999999998</c:v>
                </c:pt>
                <c:pt idx="905">
                  <c:v>9.05002</c:v>
                </c:pt>
                <c:pt idx="906">
                  <c:v>9.0600900000000006</c:v>
                </c:pt>
                <c:pt idx="907">
                  <c:v>9.0700800000000008</c:v>
                </c:pt>
                <c:pt idx="908">
                  <c:v>9.0800800000000006</c:v>
                </c:pt>
                <c:pt idx="909">
                  <c:v>9.0900700000000008</c:v>
                </c:pt>
                <c:pt idx="910">
                  <c:v>9.1000600000000009</c:v>
                </c:pt>
                <c:pt idx="911">
                  <c:v>9.1100500000000011</c:v>
                </c:pt>
                <c:pt idx="912">
                  <c:v>9.1200400000000013</c:v>
                </c:pt>
                <c:pt idx="913">
                  <c:v>9.130040000000001</c:v>
                </c:pt>
                <c:pt idx="914">
                  <c:v>9.1400300000000012</c:v>
                </c:pt>
                <c:pt idx="915">
                  <c:v>9.1500200000000014</c:v>
                </c:pt>
                <c:pt idx="916">
                  <c:v>9.1600900000000003</c:v>
                </c:pt>
                <c:pt idx="917">
                  <c:v>9.1700800000000005</c:v>
                </c:pt>
                <c:pt idx="918">
                  <c:v>9.1800800000000002</c:v>
                </c:pt>
                <c:pt idx="919">
                  <c:v>9.1900300000000001</c:v>
                </c:pt>
                <c:pt idx="920">
                  <c:v>9.2000200000000003</c:v>
                </c:pt>
                <c:pt idx="921">
                  <c:v>9.210090000000001</c:v>
                </c:pt>
                <c:pt idx="922">
                  <c:v>9.2200900000000008</c:v>
                </c:pt>
                <c:pt idx="923">
                  <c:v>9.230080000000001</c:v>
                </c:pt>
                <c:pt idx="924">
                  <c:v>9.2400699999999993</c:v>
                </c:pt>
                <c:pt idx="925">
                  <c:v>9.2500700000000009</c:v>
                </c:pt>
                <c:pt idx="926">
                  <c:v>9.2600600000000011</c:v>
                </c:pt>
                <c:pt idx="927">
                  <c:v>9.2700800000000001</c:v>
                </c:pt>
                <c:pt idx="928">
                  <c:v>9.28003</c:v>
                </c:pt>
                <c:pt idx="929">
                  <c:v>9.2901000000000025</c:v>
                </c:pt>
                <c:pt idx="930">
                  <c:v>9.3000900000000026</c:v>
                </c:pt>
                <c:pt idx="931">
                  <c:v>9.3100300000000047</c:v>
                </c:pt>
                <c:pt idx="932">
                  <c:v>9.3200200000000013</c:v>
                </c:pt>
                <c:pt idx="933">
                  <c:v>9.3301000000000016</c:v>
                </c:pt>
                <c:pt idx="934">
                  <c:v>9.34009</c:v>
                </c:pt>
                <c:pt idx="935">
                  <c:v>9.3500300000000767</c:v>
                </c:pt>
                <c:pt idx="936">
                  <c:v>9.3600200000000022</c:v>
                </c:pt>
                <c:pt idx="937">
                  <c:v>9.3700900000000047</c:v>
                </c:pt>
                <c:pt idx="938">
                  <c:v>9.3800800000000066</c:v>
                </c:pt>
                <c:pt idx="939">
                  <c:v>9.3900800000000046</c:v>
                </c:pt>
                <c:pt idx="940">
                  <c:v>9.4000700000000013</c:v>
                </c:pt>
                <c:pt idx="941">
                  <c:v>9.410070000000001</c:v>
                </c:pt>
                <c:pt idx="942">
                  <c:v>9.4200600000000012</c:v>
                </c:pt>
                <c:pt idx="943">
                  <c:v>9.4300700000000006</c:v>
                </c:pt>
                <c:pt idx="944">
                  <c:v>9.4400400000000015</c:v>
                </c:pt>
                <c:pt idx="945">
                  <c:v>9.4500300000000248</c:v>
                </c:pt>
                <c:pt idx="946">
                  <c:v>9.4600200000000001</c:v>
                </c:pt>
                <c:pt idx="947">
                  <c:v>9.4700300000000048</c:v>
                </c:pt>
                <c:pt idx="948">
                  <c:v>9.4800300000000028</c:v>
                </c:pt>
                <c:pt idx="949">
                  <c:v>9.4900400000000005</c:v>
                </c:pt>
                <c:pt idx="950">
                  <c:v>9.5000500000000034</c:v>
                </c:pt>
                <c:pt idx="951">
                  <c:v>9.5100500000000014</c:v>
                </c:pt>
                <c:pt idx="952">
                  <c:v>9.5200500000000012</c:v>
                </c:pt>
                <c:pt idx="953">
                  <c:v>9.5300800000000017</c:v>
                </c:pt>
                <c:pt idx="954">
                  <c:v>9.5400700000000001</c:v>
                </c:pt>
                <c:pt idx="955">
                  <c:v>9.5500700000000016</c:v>
                </c:pt>
                <c:pt idx="956">
                  <c:v>9.56006</c:v>
                </c:pt>
                <c:pt idx="957">
                  <c:v>9.5700600000000016</c:v>
                </c:pt>
                <c:pt idx="958">
                  <c:v>9.5800600000000014</c:v>
                </c:pt>
                <c:pt idx="959">
                  <c:v>9.5900500000000015</c:v>
                </c:pt>
                <c:pt idx="960">
                  <c:v>9.6000400000000035</c:v>
                </c:pt>
                <c:pt idx="961">
                  <c:v>9.6100300000000001</c:v>
                </c:pt>
                <c:pt idx="962">
                  <c:v>9.620099999999999</c:v>
                </c:pt>
                <c:pt idx="963">
                  <c:v>9.6300900000000009</c:v>
                </c:pt>
                <c:pt idx="964">
                  <c:v>9.6400900000000025</c:v>
                </c:pt>
                <c:pt idx="965">
                  <c:v>9.6500800000000027</c:v>
                </c:pt>
                <c:pt idx="966">
                  <c:v>9.660070000000001</c:v>
                </c:pt>
                <c:pt idx="967">
                  <c:v>9.6700700000000008</c:v>
                </c:pt>
                <c:pt idx="968">
                  <c:v>9.680060000000001</c:v>
                </c:pt>
                <c:pt idx="969">
                  <c:v>9.6900500000000012</c:v>
                </c:pt>
                <c:pt idx="970">
                  <c:v>9.7000500000000009</c:v>
                </c:pt>
                <c:pt idx="971">
                  <c:v>9.71007</c:v>
                </c:pt>
                <c:pt idx="972">
                  <c:v>9.7200900000000008</c:v>
                </c:pt>
                <c:pt idx="973">
                  <c:v>9.730080000000001</c:v>
                </c:pt>
                <c:pt idx="974">
                  <c:v>9.740079999999999</c:v>
                </c:pt>
                <c:pt idx="975">
                  <c:v>9.7500900000000001</c:v>
                </c:pt>
                <c:pt idx="976">
                  <c:v>9.7601000000000013</c:v>
                </c:pt>
                <c:pt idx="977">
                  <c:v>9.7700600000000009</c:v>
                </c:pt>
                <c:pt idx="978">
                  <c:v>9.7800200000000004</c:v>
                </c:pt>
                <c:pt idx="979">
                  <c:v>9.7900600000000004</c:v>
                </c:pt>
                <c:pt idx="980">
                  <c:v>9.8000700000000016</c:v>
                </c:pt>
                <c:pt idx="981">
                  <c:v>9.8100700000000014</c:v>
                </c:pt>
                <c:pt idx="982">
                  <c:v>9.8200800000000008</c:v>
                </c:pt>
                <c:pt idx="983">
                  <c:v>9.830070000000001</c:v>
                </c:pt>
                <c:pt idx="984">
                  <c:v>9.840069999999999</c:v>
                </c:pt>
                <c:pt idx="985">
                  <c:v>9.8500600000000027</c:v>
                </c:pt>
                <c:pt idx="986">
                  <c:v>9.8600500000000046</c:v>
                </c:pt>
                <c:pt idx="987">
                  <c:v>9.8700700000000001</c:v>
                </c:pt>
                <c:pt idx="988">
                  <c:v>9.8800300000000068</c:v>
                </c:pt>
                <c:pt idx="989">
                  <c:v>9.8900400000000026</c:v>
                </c:pt>
                <c:pt idx="990">
                  <c:v>9.9000300000000028</c:v>
                </c:pt>
                <c:pt idx="991">
                  <c:v>9.91005</c:v>
                </c:pt>
                <c:pt idx="992">
                  <c:v>9.9200500000000016</c:v>
                </c:pt>
                <c:pt idx="993">
                  <c:v>9.9300500000000014</c:v>
                </c:pt>
                <c:pt idx="994">
                  <c:v>9.9400600000000008</c:v>
                </c:pt>
                <c:pt idx="995">
                  <c:v>9.9500600000000023</c:v>
                </c:pt>
                <c:pt idx="996">
                  <c:v>9.9600800000000067</c:v>
                </c:pt>
                <c:pt idx="997">
                  <c:v>9.9701000000000004</c:v>
                </c:pt>
                <c:pt idx="998">
                  <c:v>9.9800300000000028</c:v>
                </c:pt>
                <c:pt idx="999">
                  <c:v>9.9901100000000014</c:v>
                </c:pt>
                <c:pt idx="1000">
                  <c:v>10.0001</c:v>
                </c:pt>
                <c:pt idx="1001">
                  <c:v>10.0101</c:v>
                </c:pt>
                <c:pt idx="1002">
                  <c:v>10.020100000000001</c:v>
                </c:pt>
                <c:pt idx="1003">
                  <c:v>10.030100000000001</c:v>
                </c:pt>
                <c:pt idx="1004">
                  <c:v>10.040100000000001</c:v>
                </c:pt>
                <c:pt idx="1005">
                  <c:v>10.050100000000002</c:v>
                </c:pt>
                <c:pt idx="1006">
                  <c:v>10.060000000000002</c:v>
                </c:pt>
                <c:pt idx="1007">
                  <c:v>10.0701</c:v>
                </c:pt>
                <c:pt idx="1008">
                  <c:v>10.0801</c:v>
                </c:pt>
                <c:pt idx="1009">
                  <c:v>10.0901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10.120100000000001</c:v>
                </c:pt>
                <c:pt idx="1013">
                  <c:v>10.130000000000001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10.1601</c:v>
                </c:pt>
                <c:pt idx="1017">
                  <c:v>10.1701</c:v>
                </c:pt>
                <c:pt idx="1018">
                  <c:v>10.18</c:v>
                </c:pt>
                <c:pt idx="1019">
                  <c:v>10.190100000000001</c:v>
                </c:pt>
                <c:pt idx="1020">
                  <c:v>10.200100000000001</c:v>
                </c:pt>
                <c:pt idx="1021">
                  <c:v>10.210000000000001</c:v>
                </c:pt>
                <c:pt idx="1022">
                  <c:v>10.2201</c:v>
                </c:pt>
                <c:pt idx="1023">
                  <c:v>10.2301</c:v>
                </c:pt>
                <c:pt idx="1024">
                  <c:v>10.2401</c:v>
                </c:pt>
                <c:pt idx="1025">
                  <c:v>10.25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10.290000000000001</c:v>
                </c:pt>
                <c:pt idx="1030">
                  <c:v>10.300100000000002</c:v>
                </c:pt>
                <c:pt idx="1031">
                  <c:v>10.3101</c:v>
                </c:pt>
                <c:pt idx="1032">
                  <c:v>10.3201</c:v>
                </c:pt>
                <c:pt idx="1033">
                  <c:v>10.3301</c:v>
                </c:pt>
                <c:pt idx="1034">
                  <c:v>10.340100000000001</c:v>
                </c:pt>
                <c:pt idx="1035">
                  <c:v>10.350100000000024</c:v>
                </c:pt>
                <c:pt idx="1036">
                  <c:v>10.360100000000006</c:v>
                </c:pt>
                <c:pt idx="1037">
                  <c:v>10.370100000000004</c:v>
                </c:pt>
                <c:pt idx="1038">
                  <c:v>10.380100000000002</c:v>
                </c:pt>
                <c:pt idx="1039">
                  <c:v>10.390100000000002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</c:v>
                </c:pt>
                <c:pt idx="1044">
                  <c:v>10.440000000000001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10.4801</c:v>
                </c:pt>
                <c:pt idx="1049">
                  <c:v>10.4901</c:v>
                </c:pt>
                <c:pt idx="1050">
                  <c:v>10.5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10.530100000000001</c:v>
                </c:pt>
                <c:pt idx="1054">
                  <c:v>10.540100000000001</c:v>
                </c:pt>
                <c:pt idx="1055">
                  <c:v>10.5501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10.5901</c:v>
                </c:pt>
                <c:pt idx="1060">
                  <c:v>10.6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10.6501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10.7401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10.8001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10.870100000000004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12.3302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12.450100000000004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12.4902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12.5701</c:v>
                </c:pt>
                <c:pt idx="1258">
                  <c:v>12.5802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12.6501</c:v>
                </c:pt>
                <c:pt idx="1266">
                  <c:v>12.6601</c:v>
                </c:pt>
                <c:pt idx="1267">
                  <c:v>12.670200000000001</c:v>
                </c:pt>
                <c:pt idx="1268">
                  <c:v>12.680100000000001</c:v>
                </c:pt>
                <c:pt idx="1269">
                  <c:v>12.690100000000001</c:v>
                </c:pt>
                <c:pt idx="1270">
                  <c:v>12.700100000000001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12.8001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12.850100000000024</c:v>
                </c:pt>
                <c:pt idx="1286">
                  <c:v>12.860100000000006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12.890200000000002</c:v>
                </c:pt>
                <c:pt idx="1290">
                  <c:v>12.9001</c:v>
                </c:pt>
                <c:pt idx="1291">
                  <c:v>12.9101</c:v>
                </c:pt>
                <c:pt idx="1292">
                  <c:v>12.920100000000001</c:v>
                </c:pt>
                <c:pt idx="1293">
                  <c:v>12.930100000000001</c:v>
                </c:pt>
                <c:pt idx="1294">
                  <c:v>12.940100000000001</c:v>
                </c:pt>
                <c:pt idx="1295">
                  <c:v>12.950200000000002</c:v>
                </c:pt>
                <c:pt idx="1296">
                  <c:v>12.960100000000002</c:v>
                </c:pt>
                <c:pt idx="1297">
                  <c:v>12.9701</c:v>
                </c:pt>
                <c:pt idx="1298">
                  <c:v>12.9801</c:v>
                </c:pt>
                <c:pt idx="1299">
                  <c:v>12.9902</c:v>
                </c:pt>
                <c:pt idx="1300">
                  <c:v>13.0001</c:v>
                </c:pt>
                <c:pt idx="1301">
                  <c:v>13.010200000000001</c:v>
                </c:pt>
                <c:pt idx="1302">
                  <c:v>13.020100000000001</c:v>
                </c:pt>
                <c:pt idx="1303">
                  <c:v>13.030100000000001</c:v>
                </c:pt>
                <c:pt idx="1304">
                  <c:v>13.040100000000001</c:v>
                </c:pt>
                <c:pt idx="1305">
                  <c:v>13.0501</c:v>
                </c:pt>
                <c:pt idx="1306">
                  <c:v>13.0601</c:v>
                </c:pt>
                <c:pt idx="1307">
                  <c:v>13.070100000000002</c:v>
                </c:pt>
                <c:pt idx="1308">
                  <c:v>13.0801</c:v>
                </c:pt>
                <c:pt idx="1309">
                  <c:v>13.0901</c:v>
                </c:pt>
                <c:pt idx="1310">
                  <c:v>13.100200000000001</c:v>
                </c:pt>
                <c:pt idx="1311">
                  <c:v>13.110200000000001</c:v>
                </c:pt>
                <c:pt idx="1312">
                  <c:v>13.120200000000001</c:v>
                </c:pt>
                <c:pt idx="1313">
                  <c:v>13.130100000000001</c:v>
                </c:pt>
                <c:pt idx="1314">
                  <c:v>13.140199999999998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13.190200000000001</c:v>
                </c:pt>
                <c:pt idx="1320">
                  <c:v>13.200100000000001</c:v>
                </c:pt>
                <c:pt idx="1321">
                  <c:v>13.210100000000001</c:v>
                </c:pt>
                <c:pt idx="1322">
                  <c:v>13.220099999999999</c:v>
                </c:pt>
                <c:pt idx="1323">
                  <c:v>13.2301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13.2601</c:v>
                </c:pt>
                <c:pt idx="1327">
                  <c:v>13.270100000000001</c:v>
                </c:pt>
                <c:pt idx="1328">
                  <c:v>13.280100000000001</c:v>
                </c:pt>
                <c:pt idx="1329">
                  <c:v>13.290100000000001</c:v>
                </c:pt>
                <c:pt idx="1330">
                  <c:v>13.3001</c:v>
                </c:pt>
                <c:pt idx="1331">
                  <c:v>13.3101</c:v>
                </c:pt>
                <c:pt idx="1332">
                  <c:v>13.320200000000002</c:v>
                </c:pt>
                <c:pt idx="1333">
                  <c:v>13.3301</c:v>
                </c:pt>
                <c:pt idx="1334">
                  <c:v>13.3401</c:v>
                </c:pt>
                <c:pt idx="1335">
                  <c:v>13.350200000000006</c:v>
                </c:pt>
                <c:pt idx="1336">
                  <c:v>13.360200000000004</c:v>
                </c:pt>
                <c:pt idx="1337">
                  <c:v>13.370100000000004</c:v>
                </c:pt>
                <c:pt idx="1338">
                  <c:v>13.380100000000002</c:v>
                </c:pt>
                <c:pt idx="1339">
                  <c:v>13.390100000000002</c:v>
                </c:pt>
                <c:pt idx="1340">
                  <c:v>13.4001</c:v>
                </c:pt>
                <c:pt idx="1341">
                  <c:v>13.4101</c:v>
                </c:pt>
                <c:pt idx="1342">
                  <c:v>13.420200000000001</c:v>
                </c:pt>
                <c:pt idx="1343">
                  <c:v>13.430200000000001</c:v>
                </c:pt>
                <c:pt idx="1344">
                  <c:v>13.440100000000001</c:v>
                </c:pt>
                <c:pt idx="1345">
                  <c:v>13.450100000000004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13.4802</c:v>
                </c:pt>
                <c:pt idx="1349">
                  <c:v>13.4901</c:v>
                </c:pt>
                <c:pt idx="1350">
                  <c:v>13.500200000000001</c:v>
                </c:pt>
                <c:pt idx="1351">
                  <c:v>13.5101</c:v>
                </c:pt>
                <c:pt idx="1352">
                  <c:v>13.520100000000001</c:v>
                </c:pt>
                <c:pt idx="1353">
                  <c:v>13.530100000000001</c:v>
                </c:pt>
                <c:pt idx="1354">
                  <c:v>13.540100000000001</c:v>
                </c:pt>
                <c:pt idx="1355">
                  <c:v>13.5501</c:v>
                </c:pt>
                <c:pt idx="1356">
                  <c:v>13.5602</c:v>
                </c:pt>
                <c:pt idx="1357">
                  <c:v>13.5702</c:v>
                </c:pt>
                <c:pt idx="1358">
                  <c:v>13.5801</c:v>
                </c:pt>
                <c:pt idx="1359">
                  <c:v>13.5901</c:v>
                </c:pt>
                <c:pt idx="1360">
                  <c:v>13.600100000000001</c:v>
                </c:pt>
                <c:pt idx="1361">
                  <c:v>13.610100000000001</c:v>
                </c:pt>
                <c:pt idx="1362">
                  <c:v>13.620200000000001</c:v>
                </c:pt>
                <c:pt idx="1363">
                  <c:v>13.630100000000001</c:v>
                </c:pt>
                <c:pt idx="1364">
                  <c:v>13.6402</c:v>
                </c:pt>
                <c:pt idx="1365">
                  <c:v>13.650100000000002</c:v>
                </c:pt>
                <c:pt idx="1366">
                  <c:v>13.6602</c:v>
                </c:pt>
                <c:pt idx="1367">
                  <c:v>13.6701</c:v>
                </c:pt>
                <c:pt idx="1368">
                  <c:v>13.680100000000001</c:v>
                </c:pt>
                <c:pt idx="1369">
                  <c:v>13.690100000000001</c:v>
                </c:pt>
                <c:pt idx="1370">
                  <c:v>13.700100000000001</c:v>
                </c:pt>
                <c:pt idx="1371">
                  <c:v>13.710100000000001</c:v>
                </c:pt>
                <c:pt idx="1372">
                  <c:v>13.720099999999999</c:v>
                </c:pt>
                <c:pt idx="1373">
                  <c:v>13.7301</c:v>
                </c:pt>
                <c:pt idx="1374">
                  <c:v>13.7401</c:v>
                </c:pt>
                <c:pt idx="1375">
                  <c:v>13.750100000000002</c:v>
                </c:pt>
                <c:pt idx="1376">
                  <c:v>13.7601</c:v>
                </c:pt>
                <c:pt idx="1377">
                  <c:v>13.770100000000001</c:v>
                </c:pt>
                <c:pt idx="1378">
                  <c:v>13.780100000000001</c:v>
                </c:pt>
                <c:pt idx="1379">
                  <c:v>13.790100000000001</c:v>
                </c:pt>
                <c:pt idx="1380">
                  <c:v>13.800200000000002</c:v>
                </c:pt>
                <c:pt idx="1381">
                  <c:v>13.8102</c:v>
                </c:pt>
                <c:pt idx="1382">
                  <c:v>13.820100000000002</c:v>
                </c:pt>
                <c:pt idx="1383">
                  <c:v>13.830100000000002</c:v>
                </c:pt>
                <c:pt idx="1384">
                  <c:v>13.840200000000001</c:v>
                </c:pt>
                <c:pt idx="1385">
                  <c:v>13.850100000000024</c:v>
                </c:pt>
                <c:pt idx="1386">
                  <c:v>13.860100000000006</c:v>
                </c:pt>
                <c:pt idx="1387">
                  <c:v>13.870100000000004</c:v>
                </c:pt>
                <c:pt idx="1388">
                  <c:v>13.880100000000002</c:v>
                </c:pt>
                <c:pt idx="1389">
                  <c:v>13.8901</c:v>
                </c:pt>
                <c:pt idx="1390">
                  <c:v>13.900100000000002</c:v>
                </c:pt>
                <c:pt idx="1391">
                  <c:v>13.9101</c:v>
                </c:pt>
                <c:pt idx="1392">
                  <c:v>13.9201</c:v>
                </c:pt>
                <c:pt idx="1393">
                  <c:v>13.930100000000001</c:v>
                </c:pt>
                <c:pt idx="1394">
                  <c:v>13.940100000000001</c:v>
                </c:pt>
                <c:pt idx="1395">
                  <c:v>13.950100000000004</c:v>
                </c:pt>
                <c:pt idx="1396">
                  <c:v>13.960100000000002</c:v>
                </c:pt>
                <c:pt idx="1397">
                  <c:v>13.970200000000002</c:v>
                </c:pt>
                <c:pt idx="1398">
                  <c:v>13.980200000000002</c:v>
                </c:pt>
                <c:pt idx="1399">
                  <c:v>13.9902</c:v>
                </c:pt>
                <c:pt idx="1400">
                  <c:v>14.000100000000002</c:v>
                </c:pt>
                <c:pt idx="1401">
                  <c:v>14.0101</c:v>
                </c:pt>
                <c:pt idx="1402">
                  <c:v>14.020100000000001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14.0602</c:v>
                </c:pt>
                <c:pt idx="1407">
                  <c:v>14.0702</c:v>
                </c:pt>
                <c:pt idx="1408">
                  <c:v>14.080200000000001</c:v>
                </c:pt>
                <c:pt idx="1409">
                  <c:v>14.0901</c:v>
                </c:pt>
                <c:pt idx="1410">
                  <c:v>14.100100000000001</c:v>
                </c:pt>
                <c:pt idx="1411">
                  <c:v>14.110100000000001</c:v>
                </c:pt>
                <c:pt idx="1412">
                  <c:v>14.120100000000001</c:v>
                </c:pt>
                <c:pt idx="1413">
                  <c:v>14.130100000000001</c:v>
                </c:pt>
                <c:pt idx="1414">
                  <c:v>14.1401</c:v>
                </c:pt>
                <c:pt idx="1415">
                  <c:v>14.150200000000002</c:v>
                </c:pt>
                <c:pt idx="1416">
                  <c:v>14.1602</c:v>
                </c:pt>
                <c:pt idx="1417">
                  <c:v>14.170200000000001</c:v>
                </c:pt>
                <c:pt idx="1418">
                  <c:v>14.180200000000001</c:v>
                </c:pt>
                <c:pt idx="1419">
                  <c:v>14.190100000000001</c:v>
                </c:pt>
                <c:pt idx="1420">
                  <c:v>14.200100000000001</c:v>
                </c:pt>
                <c:pt idx="1421">
                  <c:v>14.210100000000001</c:v>
                </c:pt>
                <c:pt idx="1422">
                  <c:v>14.220099999999999</c:v>
                </c:pt>
                <c:pt idx="1423">
                  <c:v>14.2301</c:v>
                </c:pt>
                <c:pt idx="1424">
                  <c:v>14.2402</c:v>
                </c:pt>
                <c:pt idx="1425">
                  <c:v>14.2502</c:v>
                </c:pt>
                <c:pt idx="1426">
                  <c:v>14.260200000000001</c:v>
                </c:pt>
                <c:pt idx="1427">
                  <c:v>14.270200000000001</c:v>
                </c:pt>
                <c:pt idx="1428">
                  <c:v>14.280100000000001</c:v>
                </c:pt>
                <c:pt idx="1429">
                  <c:v>14.290100000000001</c:v>
                </c:pt>
                <c:pt idx="1430">
                  <c:v>14.300100000000002</c:v>
                </c:pt>
                <c:pt idx="1431">
                  <c:v>14.3101</c:v>
                </c:pt>
                <c:pt idx="1432">
                  <c:v>14.3201</c:v>
                </c:pt>
                <c:pt idx="1433">
                  <c:v>14.330200000000001</c:v>
                </c:pt>
                <c:pt idx="1434">
                  <c:v>14.340200000000001</c:v>
                </c:pt>
                <c:pt idx="1435">
                  <c:v>14.350200000000006</c:v>
                </c:pt>
                <c:pt idx="1436">
                  <c:v>14.360200000000004</c:v>
                </c:pt>
                <c:pt idx="1437">
                  <c:v>14.370100000000004</c:v>
                </c:pt>
                <c:pt idx="1438">
                  <c:v>14.380100000000002</c:v>
                </c:pt>
                <c:pt idx="1439">
                  <c:v>14.3901</c:v>
                </c:pt>
                <c:pt idx="1440">
                  <c:v>14.400100000000002</c:v>
                </c:pt>
                <c:pt idx="1441">
                  <c:v>14.4101</c:v>
                </c:pt>
                <c:pt idx="1442">
                  <c:v>14.420200000000001</c:v>
                </c:pt>
                <c:pt idx="1443">
                  <c:v>14.430200000000001</c:v>
                </c:pt>
                <c:pt idx="1444">
                  <c:v>14.440200000000001</c:v>
                </c:pt>
                <c:pt idx="1445">
                  <c:v>14.450200000000002</c:v>
                </c:pt>
                <c:pt idx="1446">
                  <c:v>14.460100000000002</c:v>
                </c:pt>
                <c:pt idx="1447">
                  <c:v>14.4701</c:v>
                </c:pt>
                <c:pt idx="1448">
                  <c:v>14.480100000000002</c:v>
                </c:pt>
                <c:pt idx="1449">
                  <c:v>14.4901</c:v>
                </c:pt>
                <c:pt idx="1450">
                  <c:v>14.5001</c:v>
                </c:pt>
                <c:pt idx="1451">
                  <c:v>14.510200000000001</c:v>
                </c:pt>
                <c:pt idx="1452">
                  <c:v>14.520200000000001</c:v>
                </c:pt>
                <c:pt idx="1453">
                  <c:v>14.530200000000001</c:v>
                </c:pt>
                <c:pt idx="1454">
                  <c:v>14.5402</c:v>
                </c:pt>
                <c:pt idx="1455">
                  <c:v>14.550200000000002</c:v>
                </c:pt>
                <c:pt idx="1456">
                  <c:v>14.5601</c:v>
                </c:pt>
                <c:pt idx="1457">
                  <c:v>14.5701</c:v>
                </c:pt>
                <c:pt idx="1458">
                  <c:v>14.580100000000002</c:v>
                </c:pt>
                <c:pt idx="1459">
                  <c:v>14.5901</c:v>
                </c:pt>
                <c:pt idx="1460">
                  <c:v>14.600100000000001</c:v>
                </c:pt>
                <c:pt idx="1461">
                  <c:v>14.610100000000001</c:v>
                </c:pt>
                <c:pt idx="1462">
                  <c:v>14.620200000000001</c:v>
                </c:pt>
                <c:pt idx="1463">
                  <c:v>14.630199999999999</c:v>
                </c:pt>
                <c:pt idx="1464">
                  <c:v>14.6402</c:v>
                </c:pt>
                <c:pt idx="1465">
                  <c:v>14.6502</c:v>
                </c:pt>
                <c:pt idx="1466">
                  <c:v>14.660100000000002</c:v>
                </c:pt>
                <c:pt idx="1467">
                  <c:v>14.6701</c:v>
                </c:pt>
                <c:pt idx="1468">
                  <c:v>14.680100000000001</c:v>
                </c:pt>
                <c:pt idx="1469">
                  <c:v>14.690100000000001</c:v>
                </c:pt>
                <c:pt idx="1470">
                  <c:v>14.700200000000001</c:v>
                </c:pt>
                <c:pt idx="1471">
                  <c:v>14.7102</c:v>
                </c:pt>
                <c:pt idx="1472">
                  <c:v>14.7202</c:v>
                </c:pt>
                <c:pt idx="1473">
                  <c:v>14.730199999999998</c:v>
                </c:pt>
                <c:pt idx="1474">
                  <c:v>14.7401</c:v>
                </c:pt>
                <c:pt idx="1475">
                  <c:v>14.7501</c:v>
                </c:pt>
                <c:pt idx="1476">
                  <c:v>14.760100000000001</c:v>
                </c:pt>
                <c:pt idx="1477">
                  <c:v>14.770100000000001</c:v>
                </c:pt>
                <c:pt idx="1478">
                  <c:v>14.780100000000001</c:v>
                </c:pt>
                <c:pt idx="1479">
                  <c:v>14.7902</c:v>
                </c:pt>
                <c:pt idx="1480">
                  <c:v>14.8002</c:v>
                </c:pt>
                <c:pt idx="1481">
                  <c:v>14.810200000000002</c:v>
                </c:pt>
                <c:pt idx="1482">
                  <c:v>14.8202</c:v>
                </c:pt>
                <c:pt idx="1483">
                  <c:v>14.830100000000002</c:v>
                </c:pt>
                <c:pt idx="1484">
                  <c:v>14.8401</c:v>
                </c:pt>
                <c:pt idx="1485">
                  <c:v>14.850100000000024</c:v>
                </c:pt>
                <c:pt idx="1486">
                  <c:v>14.860100000000006</c:v>
                </c:pt>
                <c:pt idx="1487">
                  <c:v>14.870100000000004</c:v>
                </c:pt>
                <c:pt idx="1488">
                  <c:v>14.880200000000002</c:v>
                </c:pt>
                <c:pt idx="1489">
                  <c:v>14.8902</c:v>
                </c:pt>
                <c:pt idx="1490">
                  <c:v>14.9002</c:v>
                </c:pt>
                <c:pt idx="1491">
                  <c:v>14.910200000000001</c:v>
                </c:pt>
                <c:pt idx="1492">
                  <c:v>14.920200000000001</c:v>
                </c:pt>
                <c:pt idx="1493">
                  <c:v>14.930100000000001</c:v>
                </c:pt>
                <c:pt idx="1494">
                  <c:v>14.940100000000001</c:v>
                </c:pt>
                <c:pt idx="1495">
                  <c:v>14.950100000000004</c:v>
                </c:pt>
                <c:pt idx="1496">
                  <c:v>14.960100000000002</c:v>
                </c:pt>
                <c:pt idx="1497">
                  <c:v>14.9701</c:v>
                </c:pt>
                <c:pt idx="1498">
                  <c:v>14.9802</c:v>
                </c:pt>
                <c:pt idx="1499">
                  <c:v>14.990200000000002</c:v>
                </c:pt>
                <c:pt idx="1500">
                  <c:v>15.0002</c:v>
                </c:pt>
                <c:pt idx="1501">
                  <c:v>15.010200000000001</c:v>
                </c:pt>
                <c:pt idx="1502">
                  <c:v>15.020200000000001</c:v>
                </c:pt>
                <c:pt idx="1503">
                  <c:v>15.030200000000001</c:v>
                </c:pt>
                <c:pt idx="1504">
                  <c:v>15.040100000000001</c:v>
                </c:pt>
                <c:pt idx="1505">
                  <c:v>15.0501</c:v>
                </c:pt>
                <c:pt idx="1506">
                  <c:v>15.060100000000002</c:v>
                </c:pt>
                <c:pt idx="1507">
                  <c:v>15.0701</c:v>
                </c:pt>
                <c:pt idx="1508">
                  <c:v>15.0802</c:v>
                </c:pt>
                <c:pt idx="1509">
                  <c:v>15.090200000000001</c:v>
                </c:pt>
                <c:pt idx="1510">
                  <c:v>15.100200000000001</c:v>
                </c:pt>
                <c:pt idx="1511">
                  <c:v>15.110200000000001</c:v>
                </c:pt>
                <c:pt idx="1512">
                  <c:v>15.120200000000001</c:v>
                </c:pt>
                <c:pt idx="1513">
                  <c:v>15.130199999999999</c:v>
                </c:pt>
                <c:pt idx="1514">
                  <c:v>15.1401</c:v>
                </c:pt>
                <c:pt idx="1515">
                  <c:v>15.1501</c:v>
                </c:pt>
                <c:pt idx="1516">
                  <c:v>15.160100000000002</c:v>
                </c:pt>
                <c:pt idx="1517">
                  <c:v>15.170200000000001</c:v>
                </c:pt>
                <c:pt idx="1518">
                  <c:v>15.180200000000001</c:v>
                </c:pt>
                <c:pt idx="1519">
                  <c:v>15.190200000000001</c:v>
                </c:pt>
                <c:pt idx="1520">
                  <c:v>15.200200000000001</c:v>
                </c:pt>
                <c:pt idx="1521">
                  <c:v>15.210199999999999</c:v>
                </c:pt>
                <c:pt idx="1522">
                  <c:v>15.2202</c:v>
                </c:pt>
                <c:pt idx="1523">
                  <c:v>15.230099999999998</c:v>
                </c:pt>
                <c:pt idx="1524">
                  <c:v>15.240199999999998</c:v>
                </c:pt>
                <c:pt idx="1525">
                  <c:v>15.2502</c:v>
                </c:pt>
                <c:pt idx="1526">
                  <c:v>15.260200000000001</c:v>
                </c:pt>
                <c:pt idx="1527">
                  <c:v>15.270200000000001</c:v>
                </c:pt>
                <c:pt idx="1528">
                  <c:v>15.280100000000001</c:v>
                </c:pt>
                <c:pt idx="1529">
                  <c:v>15.290100000000001</c:v>
                </c:pt>
                <c:pt idx="1530">
                  <c:v>15.3001</c:v>
                </c:pt>
                <c:pt idx="1531">
                  <c:v>15.310100000000002</c:v>
                </c:pt>
                <c:pt idx="1532">
                  <c:v>15.3202</c:v>
                </c:pt>
                <c:pt idx="1533">
                  <c:v>15.3302</c:v>
                </c:pt>
                <c:pt idx="1534">
                  <c:v>15.340200000000001</c:v>
                </c:pt>
                <c:pt idx="1535">
                  <c:v>15.350200000000006</c:v>
                </c:pt>
                <c:pt idx="1536">
                  <c:v>15.360200000000004</c:v>
                </c:pt>
                <c:pt idx="1537">
                  <c:v>15.370100000000004</c:v>
                </c:pt>
                <c:pt idx="1538">
                  <c:v>15.380100000000002</c:v>
                </c:pt>
                <c:pt idx="1539">
                  <c:v>15.3901</c:v>
                </c:pt>
                <c:pt idx="1540">
                  <c:v>15.4002</c:v>
                </c:pt>
                <c:pt idx="1541">
                  <c:v>15.4102</c:v>
                </c:pt>
                <c:pt idx="1542">
                  <c:v>15.420200000000001</c:v>
                </c:pt>
                <c:pt idx="1543">
                  <c:v>15.430200000000001</c:v>
                </c:pt>
                <c:pt idx="1544">
                  <c:v>15.440200000000001</c:v>
                </c:pt>
                <c:pt idx="1545">
                  <c:v>15.450200000000002</c:v>
                </c:pt>
                <c:pt idx="1546">
                  <c:v>15.460100000000002</c:v>
                </c:pt>
                <c:pt idx="1547">
                  <c:v>15.4701</c:v>
                </c:pt>
                <c:pt idx="1548">
                  <c:v>15.4801</c:v>
                </c:pt>
                <c:pt idx="1549">
                  <c:v>15.490200000000002</c:v>
                </c:pt>
                <c:pt idx="1550">
                  <c:v>15.5002</c:v>
                </c:pt>
                <c:pt idx="1551">
                  <c:v>15.510200000000001</c:v>
                </c:pt>
                <c:pt idx="1552">
                  <c:v>15.520200000000001</c:v>
                </c:pt>
                <c:pt idx="1553">
                  <c:v>15.530200000000001</c:v>
                </c:pt>
                <c:pt idx="1554">
                  <c:v>15.5402</c:v>
                </c:pt>
                <c:pt idx="1555">
                  <c:v>15.5502</c:v>
                </c:pt>
                <c:pt idx="1556">
                  <c:v>15.560100000000002</c:v>
                </c:pt>
                <c:pt idx="1557">
                  <c:v>15.5701</c:v>
                </c:pt>
                <c:pt idx="1558">
                  <c:v>15.5801</c:v>
                </c:pt>
                <c:pt idx="1559">
                  <c:v>15.590200000000001</c:v>
                </c:pt>
                <c:pt idx="1560">
                  <c:v>15.600200000000001</c:v>
                </c:pt>
                <c:pt idx="1561">
                  <c:v>15.610200000000001</c:v>
                </c:pt>
                <c:pt idx="1562">
                  <c:v>15.620200000000001</c:v>
                </c:pt>
                <c:pt idx="1563">
                  <c:v>15.6302</c:v>
                </c:pt>
                <c:pt idx="1564">
                  <c:v>15.640199999999998</c:v>
                </c:pt>
                <c:pt idx="1565">
                  <c:v>15.6502</c:v>
                </c:pt>
                <c:pt idx="1566">
                  <c:v>15.6602</c:v>
                </c:pt>
                <c:pt idx="1567">
                  <c:v>15.670200000000001</c:v>
                </c:pt>
                <c:pt idx="1568">
                  <c:v>15.680100000000001</c:v>
                </c:pt>
                <c:pt idx="1569">
                  <c:v>15.690100000000001</c:v>
                </c:pt>
                <c:pt idx="1570">
                  <c:v>15.700100000000001</c:v>
                </c:pt>
                <c:pt idx="1571">
                  <c:v>15.710199999999999</c:v>
                </c:pt>
                <c:pt idx="1572">
                  <c:v>15.7202</c:v>
                </c:pt>
                <c:pt idx="1573">
                  <c:v>15.7302</c:v>
                </c:pt>
                <c:pt idx="1574">
                  <c:v>15.740199999999998</c:v>
                </c:pt>
                <c:pt idx="1575">
                  <c:v>15.7502</c:v>
                </c:pt>
                <c:pt idx="1576">
                  <c:v>15.7601</c:v>
                </c:pt>
                <c:pt idx="1577">
                  <c:v>15.770100000000001</c:v>
                </c:pt>
                <c:pt idx="1578">
                  <c:v>15.780200000000001</c:v>
                </c:pt>
                <c:pt idx="1579">
                  <c:v>15.790199999999999</c:v>
                </c:pt>
                <c:pt idx="1580">
                  <c:v>15.8002</c:v>
                </c:pt>
                <c:pt idx="1581">
                  <c:v>15.8102</c:v>
                </c:pt>
                <c:pt idx="1582">
                  <c:v>15.8201</c:v>
                </c:pt>
                <c:pt idx="1583">
                  <c:v>15.8301</c:v>
                </c:pt>
                <c:pt idx="1584">
                  <c:v>15.840200000000001</c:v>
                </c:pt>
                <c:pt idx="1585">
                  <c:v>15.850200000000006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15.8802</c:v>
                </c:pt>
                <c:pt idx="1589">
                  <c:v>15.890200000000002</c:v>
                </c:pt>
                <c:pt idx="1590">
                  <c:v>15.9001</c:v>
                </c:pt>
                <c:pt idx="1591">
                  <c:v>15.9101</c:v>
                </c:pt>
                <c:pt idx="1592">
                  <c:v>15.920200000000001</c:v>
                </c:pt>
                <c:pt idx="1593">
                  <c:v>15.930200000000001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15.960200000000002</c:v>
                </c:pt>
                <c:pt idx="1597">
                  <c:v>15.970200000000002</c:v>
                </c:pt>
                <c:pt idx="1598">
                  <c:v>15.9802</c:v>
                </c:pt>
                <c:pt idx="1599">
                  <c:v>15.990100000000002</c:v>
                </c:pt>
                <c:pt idx="1600">
                  <c:v>16.0001</c:v>
                </c:pt>
              </c:numCache>
            </c:numRef>
          </c:xVal>
          <c:yVal>
            <c:numRef>
              <c:f>'vel 400'!$C$2:$C$1602</c:f>
              <c:numCache>
                <c:formatCode>General</c:formatCode>
                <c:ptCount val="1601"/>
                <c:pt idx="0">
                  <c:v>0</c:v>
                </c:pt>
                <c:pt idx="1">
                  <c:v>130.946</c:v>
                </c:pt>
                <c:pt idx="2">
                  <c:v>191.34900000000002</c:v>
                </c:pt>
                <c:pt idx="3">
                  <c:v>113.15100000000001</c:v>
                </c:pt>
                <c:pt idx="4">
                  <c:v>45.1858</c:v>
                </c:pt>
                <c:pt idx="5">
                  <c:v>40.782300000000063</c:v>
                </c:pt>
                <c:pt idx="6">
                  <c:v>34.051799999999993</c:v>
                </c:pt>
                <c:pt idx="7">
                  <c:v>16.594999999999999</c:v>
                </c:pt>
                <c:pt idx="8">
                  <c:v>5.2500300000000006</c:v>
                </c:pt>
                <c:pt idx="9">
                  <c:v>3.2756700000000003</c:v>
                </c:pt>
                <c:pt idx="10">
                  <c:v>13.5084</c:v>
                </c:pt>
                <c:pt idx="11">
                  <c:v>41.097500000000011</c:v>
                </c:pt>
                <c:pt idx="12">
                  <c:v>41.073100000000011</c:v>
                </c:pt>
                <c:pt idx="13">
                  <c:v>20.520199999999889</c:v>
                </c:pt>
                <c:pt idx="14">
                  <c:v>9.0132900000000014</c:v>
                </c:pt>
                <c:pt idx="15">
                  <c:v>7.5168299999999997</c:v>
                </c:pt>
                <c:pt idx="16">
                  <c:v>17.716200000000001</c:v>
                </c:pt>
                <c:pt idx="17">
                  <c:v>38.119400000000006</c:v>
                </c:pt>
                <c:pt idx="18">
                  <c:v>34.529100000000113</c:v>
                </c:pt>
                <c:pt idx="19">
                  <c:v>13.197700000000001</c:v>
                </c:pt>
                <c:pt idx="20">
                  <c:v>5.9469399999999997</c:v>
                </c:pt>
                <c:pt idx="21">
                  <c:v>10.666500000000006</c:v>
                </c:pt>
                <c:pt idx="22">
                  <c:v>24.054900000000035</c:v>
                </c:pt>
                <c:pt idx="23">
                  <c:v>31.280199999999589</c:v>
                </c:pt>
                <c:pt idx="24">
                  <c:v>23.488399999999345</c:v>
                </c:pt>
                <c:pt idx="25">
                  <c:v>8.6065000000000005</c:v>
                </c:pt>
                <c:pt idx="26">
                  <c:v>5.1954999999999965</c:v>
                </c:pt>
                <c:pt idx="27">
                  <c:v>15.411900000000001</c:v>
                </c:pt>
                <c:pt idx="28">
                  <c:v>32.404499999999999</c:v>
                </c:pt>
                <c:pt idx="29">
                  <c:v>30.588199999999517</c:v>
                </c:pt>
                <c:pt idx="30">
                  <c:v>17.360399999999789</c:v>
                </c:pt>
                <c:pt idx="31">
                  <c:v>9.3831300000000066</c:v>
                </c:pt>
                <c:pt idx="32">
                  <c:v>9.6344900000000013</c:v>
                </c:pt>
                <c:pt idx="33">
                  <c:v>21.898600000000002</c:v>
                </c:pt>
                <c:pt idx="34">
                  <c:v>37.810100000000006</c:v>
                </c:pt>
                <c:pt idx="35">
                  <c:v>30.508000000000003</c:v>
                </c:pt>
                <c:pt idx="36">
                  <c:v>12.5397</c:v>
                </c:pt>
                <c:pt idx="37">
                  <c:v>8.1518000000000015</c:v>
                </c:pt>
                <c:pt idx="38">
                  <c:v>13.365600000000176</c:v>
                </c:pt>
                <c:pt idx="39">
                  <c:v>23.641100000000005</c:v>
                </c:pt>
                <c:pt idx="40">
                  <c:v>28.051100000000005</c:v>
                </c:pt>
                <c:pt idx="41">
                  <c:v>18.350300000000001</c:v>
                </c:pt>
                <c:pt idx="42">
                  <c:v>6.3639499999999956</c:v>
                </c:pt>
                <c:pt idx="43">
                  <c:v>4.7435299999999998</c:v>
                </c:pt>
                <c:pt idx="44">
                  <c:v>13.4434</c:v>
                </c:pt>
                <c:pt idx="45">
                  <c:v>24.107399999999988</c:v>
                </c:pt>
                <c:pt idx="46">
                  <c:v>20.536300000000001</c:v>
                </c:pt>
                <c:pt idx="47">
                  <c:v>10.588700000000001</c:v>
                </c:pt>
                <c:pt idx="48">
                  <c:v>5.3370299999999995</c:v>
                </c:pt>
                <c:pt idx="49">
                  <c:v>6.2981099999999985</c:v>
                </c:pt>
                <c:pt idx="50">
                  <c:v>16.152699999999989</c:v>
                </c:pt>
                <c:pt idx="51">
                  <c:v>26.659400000000005</c:v>
                </c:pt>
                <c:pt idx="52">
                  <c:v>18.1524</c:v>
                </c:pt>
                <c:pt idx="53">
                  <c:v>7.2089200000000009</c:v>
                </c:pt>
                <c:pt idx="54">
                  <c:v>5.8715700000000002</c:v>
                </c:pt>
                <c:pt idx="55">
                  <c:v>10.976900000000002</c:v>
                </c:pt>
                <c:pt idx="56">
                  <c:v>20.133800000000235</c:v>
                </c:pt>
                <c:pt idx="57">
                  <c:v>24.074999999999999</c:v>
                </c:pt>
                <c:pt idx="58">
                  <c:v>14.749500000000001</c:v>
                </c:pt>
                <c:pt idx="59">
                  <c:v>5.1647199999999645</c:v>
                </c:pt>
                <c:pt idx="60">
                  <c:v>4.9275400000000005</c:v>
                </c:pt>
                <c:pt idx="61">
                  <c:v>12.889900000000004</c:v>
                </c:pt>
                <c:pt idx="62">
                  <c:v>19.643699999999889</c:v>
                </c:pt>
                <c:pt idx="63">
                  <c:v>14.599400000000006</c:v>
                </c:pt>
                <c:pt idx="64">
                  <c:v>7.0861400000000003</c:v>
                </c:pt>
                <c:pt idx="65">
                  <c:v>3.1934800000000001</c:v>
                </c:pt>
                <c:pt idx="66">
                  <c:v>4.21509</c:v>
                </c:pt>
                <c:pt idx="67">
                  <c:v>12.195</c:v>
                </c:pt>
                <c:pt idx="68">
                  <c:v>18.632100000000001</c:v>
                </c:pt>
                <c:pt idx="69">
                  <c:v>11.0335</c:v>
                </c:pt>
                <c:pt idx="70">
                  <c:v>3.9435899999999999</c:v>
                </c:pt>
                <c:pt idx="71">
                  <c:v>3.3749399999999987</c:v>
                </c:pt>
                <c:pt idx="72">
                  <c:v>7.1272799999999945</c:v>
                </c:pt>
                <c:pt idx="73">
                  <c:v>13.6576</c:v>
                </c:pt>
                <c:pt idx="74">
                  <c:v>16.694900000000231</c:v>
                </c:pt>
                <c:pt idx="75">
                  <c:v>8.9144300000000047</c:v>
                </c:pt>
                <c:pt idx="76">
                  <c:v>2.7179000000000002</c:v>
                </c:pt>
                <c:pt idx="77">
                  <c:v>3.2040300000000212</c:v>
                </c:pt>
                <c:pt idx="78">
                  <c:v>9.2735800000000008</c:v>
                </c:pt>
                <c:pt idx="79">
                  <c:v>14.107900000000001</c:v>
                </c:pt>
                <c:pt idx="80">
                  <c:v>11.314100000000002</c:v>
                </c:pt>
                <c:pt idx="81">
                  <c:v>5.5122600000000004</c:v>
                </c:pt>
                <c:pt idx="82">
                  <c:v>2.3861399999999997</c:v>
                </c:pt>
                <c:pt idx="83">
                  <c:v>3.3305999999999987</c:v>
                </c:pt>
                <c:pt idx="84">
                  <c:v>10.5374</c:v>
                </c:pt>
                <c:pt idx="85">
                  <c:v>27.067499999999889</c:v>
                </c:pt>
                <c:pt idx="86">
                  <c:v>18.956800000000001</c:v>
                </c:pt>
                <c:pt idx="87">
                  <c:v>11.728199999999999</c:v>
                </c:pt>
                <c:pt idx="88">
                  <c:v>9.9143600000000003</c:v>
                </c:pt>
                <c:pt idx="89">
                  <c:v>11.3201</c:v>
                </c:pt>
                <c:pt idx="90">
                  <c:v>14.182400000000024</c:v>
                </c:pt>
                <c:pt idx="91">
                  <c:v>12.930200000000001</c:v>
                </c:pt>
                <c:pt idx="92">
                  <c:v>7.3205299999999855</c:v>
                </c:pt>
                <c:pt idx="93">
                  <c:v>3.6114699999999567</c:v>
                </c:pt>
                <c:pt idx="94">
                  <c:v>3.4711499999999567</c:v>
                </c:pt>
                <c:pt idx="95">
                  <c:v>5.7235699999999996</c:v>
                </c:pt>
                <c:pt idx="96">
                  <c:v>6.6846699999999997</c:v>
                </c:pt>
                <c:pt idx="97">
                  <c:v>5.4915000000000003</c:v>
                </c:pt>
                <c:pt idx="98">
                  <c:v>2.8434399999999997</c:v>
                </c:pt>
                <c:pt idx="99">
                  <c:v>1.2030899999999998</c:v>
                </c:pt>
                <c:pt idx="100">
                  <c:v>1.7602799999999998</c:v>
                </c:pt>
                <c:pt idx="101">
                  <c:v>4.9751000000000003</c:v>
                </c:pt>
                <c:pt idx="102">
                  <c:v>6.4747300000000001</c:v>
                </c:pt>
                <c:pt idx="103">
                  <c:v>4.40761</c:v>
                </c:pt>
                <c:pt idx="104">
                  <c:v>2.24713000000009</c:v>
                </c:pt>
                <c:pt idx="105">
                  <c:v>1.78745</c:v>
                </c:pt>
                <c:pt idx="106">
                  <c:v>3.2571699999999999</c:v>
                </c:pt>
                <c:pt idx="107">
                  <c:v>6.7709400000000004</c:v>
                </c:pt>
                <c:pt idx="108">
                  <c:v>8.3038900000000027</c:v>
                </c:pt>
                <c:pt idx="109">
                  <c:v>5.8204699999999985</c:v>
                </c:pt>
                <c:pt idx="110">
                  <c:v>3.25841</c:v>
                </c:pt>
                <c:pt idx="111">
                  <c:v>4.15334</c:v>
                </c:pt>
                <c:pt idx="112">
                  <c:v>7.1125099999999755</c:v>
                </c:pt>
                <c:pt idx="113">
                  <c:v>9.5816800000000004</c:v>
                </c:pt>
                <c:pt idx="114">
                  <c:v>10.4923</c:v>
                </c:pt>
                <c:pt idx="115">
                  <c:v>8.0119500000000006</c:v>
                </c:pt>
                <c:pt idx="116">
                  <c:v>5.4820799999999998</c:v>
                </c:pt>
                <c:pt idx="117">
                  <c:v>6.6659099999999745</c:v>
                </c:pt>
                <c:pt idx="118">
                  <c:v>11.784500000000001</c:v>
                </c:pt>
                <c:pt idx="119">
                  <c:v>14.519400000000006</c:v>
                </c:pt>
                <c:pt idx="120">
                  <c:v>12.8169</c:v>
                </c:pt>
                <c:pt idx="121">
                  <c:v>9.3274700000000035</c:v>
                </c:pt>
                <c:pt idx="122">
                  <c:v>7.2168799999999997</c:v>
                </c:pt>
                <c:pt idx="123">
                  <c:v>8.9656900000000768</c:v>
                </c:pt>
                <c:pt idx="124">
                  <c:v>14.167900000000001</c:v>
                </c:pt>
                <c:pt idx="125">
                  <c:v>16.952399999999589</c:v>
                </c:pt>
                <c:pt idx="126">
                  <c:v>12.6335</c:v>
                </c:pt>
                <c:pt idx="127">
                  <c:v>7.9413900000000934</c:v>
                </c:pt>
                <c:pt idx="128">
                  <c:v>7.7346000000000004</c:v>
                </c:pt>
                <c:pt idx="129">
                  <c:v>10.8</c:v>
                </c:pt>
                <c:pt idx="130">
                  <c:v>13.933400000000002</c:v>
                </c:pt>
                <c:pt idx="131">
                  <c:v>15.1953</c:v>
                </c:pt>
                <c:pt idx="132">
                  <c:v>10.986400000000026</c:v>
                </c:pt>
                <c:pt idx="133">
                  <c:v>6.2687999999999997</c:v>
                </c:pt>
                <c:pt idx="134">
                  <c:v>6.7596000000000034</c:v>
                </c:pt>
                <c:pt idx="135">
                  <c:v>11.025</c:v>
                </c:pt>
                <c:pt idx="136">
                  <c:v>13.048599999999999</c:v>
                </c:pt>
                <c:pt idx="137">
                  <c:v>11.504200000000001</c:v>
                </c:pt>
                <c:pt idx="138">
                  <c:v>7.7721600000000004</c:v>
                </c:pt>
                <c:pt idx="139">
                  <c:v>5.3441399999999755</c:v>
                </c:pt>
                <c:pt idx="140">
                  <c:v>5.8429699999999976</c:v>
                </c:pt>
                <c:pt idx="141">
                  <c:v>10.627000000000001</c:v>
                </c:pt>
                <c:pt idx="142">
                  <c:v>12.5687</c:v>
                </c:pt>
                <c:pt idx="143">
                  <c:v>9.2351900000000011</c:v>
                </c:pt>
                <c:pt idx="144">
                  <c:v>5.6926499999999995</c:v>
                </c:pt>
                <c:pt idx="145">
                  <c:v>5.24343</c:v>
                </c:pt>
                <c:pt idx="146">
                  <c:v>6.7435</c:v>
                </c:pt>
                <c:pt idx="147">
                  <c:v>10.7006</c:v>
                </c:pt>
                <c:pt idx="148">
                  <c:v>12.243</c:v>
                </c:pt>
                <c:pt idx="149">
                  <c:v>8.6141500000000004</c:v>
                </c:pt>
                <c:pt idx="150">
                  <c:v>5.1680999999999955</c:v>
                </c:pt>
                <c:pt idx="151">
                  <c:v>5.5742799999999999</c:v>
                </c:pt>
                <c:pt idx="152">
                  <c:v>9.6162900000000011</c:v>
                </c:pt>
                <c:pt idx="153">
                  <c:v>12.21</c:v>
                </c:pt>
                <c:pt idx="154">
                  <c:v>11.929500000000004</c:v>
                </c:pt>
                <c:pt idx="155">
                  <c:v>8.6823199999999989</c:v>
                </c:pt>
                <c:pt idx="156">
                  <c:v>5.6123999999999965</c:v>
                </c:pt>
                <c:pt idx="157">
                  <c:v>6.5812900000000134</c:v>
                </c:pt>
                <c:pt idx="158">
                  <c:v>11.590400000000002</c:v>
                </c:pt>
                <c:pt idx="159">
                  <c:v>13.698700000000001</c:v>
                </c:pt>
                <c:pt idx="160">
                  <c:v>10.906700000000004</c:v>
                </c:pt>
                <c:pt idx="161">
                  <c:v>7.1231399999999745</c:v>
                </c:pt>
                <c:pt idx="162">
                  <c:v>5.9540299999999995</c:v>
                </c:pt>
                <c:pt idx="163">
                  <c:v>8.06846</c:v>
                </c:pt>
                <c:pt idx="164">
                  <c:v>12.181900000000001</c:v>
                </c:pt>
                <c:pt idx="165">
                  <c:v>13.906300000000002</c:v>
                </c:pt>
                <c:pt idx="166">
                  <c:v>10.1707</c:v>
                </c:pt>
                <c:pt idx="167">
                  <c:v>5.9573800000000006</c:v>
                </c:pt>
                <c:pt idx="168">
                  <c:v>6.7654999999999985</c:v>
                </c:pt>
                <c:pt idx="169">
                  <c:v>10.320600000000002</c:v>
                </c:pt>
                <c:pt idx="170">
                  <c:v>12.855000000000176</c:v>
                </c:pt>
                <c:pt idx="171">
                  <c:v>12.9983</c:v>
                </c:pt>
                <c:pt idx="172">
                  <c:v>9.8877400000000026</c:v>
                </c:pt>
                <c:pt idx="173">
                  <c:v>6.1003200000000009</c:v>
                </c:pt>
                <c:pt idx="174">
                  <c:v>7.9710800000000024</c:v>
                </c:pt>
                <c:pt idx="175">
                  <c:v>12.604100000000001</c:v>
                </c:pt>
                <c:pt idx="176">
                  <c:v>14.581800000000001</c:v>
                </c:pt>
                <c:pt idx="177">
                  <c:v>12.143700000000001</c:v>
                </c:pt>
                <c:pt idx="178">
                  <c:v>9.2877900000000011</c:v>
                </c:pt>
                <c:pt idx="179">
                  <c:v>7.7426900000000014</c:v>
                </c:pt>
                <c:pt idx="180">
                  <c:v>9.3302900000000015</c:v>
                </c:pt>
                <c:pt idx="181">
                  <c:v>13.386000000000006</c:v>
                </c:pt>
                <c:pt idx="182">
                  <c:v>14.840400000000002</c:v>
                </c:pt>
                <c:pt idx="183">
                  <c:v>10.9678</c:v>
                </c:pt>
                <c:pt idx="184">
                  <c:v>7.6176400000000006</c:v>
                </c:pt>
                <c:pt idx="185">
                  <c:v>8.2012</c:v>
                </c:pt>
                <c:pt idx="186">
                  <c:v>10.604800000000001</c:v>
                </c:pt>
                <c:pt idx="187">
                  <c:v>13.335600000000024</c:v>
                </c:pt>
                <c:pt idx="188">
                  <c:v>13.626100000000001</c:v>
                </c:pt>
                <c:pt idx="189">
                  <c:v>10.1693</c:v>
                </c:pt>
                <c:pt idx="190">
                  <c:v>6.4371600000000004</c:v>
                </c:pt>
                <c:pt idx="191">
                  <c:v>8.4907000000000004</c:v>
                </c:pt>
                <c:pt idx="192">
                  <c:v>12.232200000000001</c:v>
                </c:pt>
                <c:pt idx="193">
                  <c:v>13.804300000000001</c:v>
                </c:pt>
                <c:pt idx="194">
                  <c:v>11.8971</c:v>
                </c:pt>
                <c:pt idx="195">
                  <c:v>9.2505600000000001</c:v>
                </c:pt>
                <c:pt idx="196">
                  <c:v>7.2102500000000003</c:v>
                </c:pt>
                <c:pt idx="197">
                  <c:v>8.9550700000000028</c:v>
                </c:pt>
                <c:pt idx="198">
                  <c:v>12.758700000000001</c:v>
                </c:pt>
                <c:pt idx="199">
                  <c:v>13.779100000000001</c:v>
                </c:pt>
                <c:pt idx="200">
                  <c:v>10.346500000000002</c:v>
                </c:pt>
                <c:pt idx="201">
                  <c:v>7.5020500000000006</c:v>
                </c:pt>
                <c:pt idx="202">
                  <c:v>7.8540199999999745</c:v>
                </c:pt>
                <c:pt idx="203">
                  <c:v>9.80138</c:v>
                </c:pt>
                <c:pt idx="204">
                  <c:v>12.4779</c:v>
                </c:pt>
                <c:pt idx="205">
                  <c:v>12.8332</c:v>
                </c:pt>
                <c:pt idx="206">
                  <c:v>9.5192600000000009</c:v>
                </c:pt>
                <c:pt idx="207">
                  <c:v>5.9776500000000024</c:v>
                </c:pt>
                <c:pt idx="208">
                  <c:v>8.1006300000000007</c:v>
                </c:pt>
                <c:pt idx="209">
                  <c:v>11.106</c:v>
                </c:pt>
                <c:pt idx="210">
                  <c:v>12.4422</c:v>
                </c:pt>
                <c:pt idx="211">
                  <c:v>11.1028</c:v>
                </c:pt>
                <c:pt idx="212">
                  <c:v>8.5268100000000011</c:v>
                </c:pt>
                <c:pt idx="213">
                  <c:v>5.8617900000000001</c:v>
                </c:pt>
                <c:pt idx="214">
                  <c:v>8.1348099999999999</c:v>
                </c:pt>
                <c:pt idx="215">
                  <c:v>11.55</c:v>
                </c:pt>
                <c:pt idx="216">
                  <c:v>12.212400000000002</c:v>
                </c:pt>
                <c:pt idx="217">
                  <c:v>9.4816700000000012</c:v>
                </c:pt>
                <c:pt idx="218">
                  <c:v>7.48881</c:v>
                </c:pt>
                <c:pt idx="219">
                  <c:v>6.8834200000000001</c:v>
                </c:pt>
                <c:pt idx="220">
                  <c:v>8.8526600000000268</c:v>
                </c:pt>
                <c:pt idx="221">
                  <c:v>11.446200000000001</c:v>
                </c:pt>
                <c:pt idx="222">
                  <c:v>11.8253</c:v>
                </c:pt>
                <c:pt idx="223">
                  <c:v>8.8641200000000016</c:v>
                </c:pt>
                <c:pt idx="224">
                  <c:v>6.8675899999998755</c:v>
                </c:pt>
                <c:pt idx="225">
                  <c:v>7.6327099999999986</c:v>
                </c:pt>
                <c:pt idx="226">
                  <c:v>10.1326</c:v>
                </c:pt>
                <c:pt idx="227">
                  <c:v>11.532200000000001</c:v>
                </c:pt>
                <c:pt idx="228">
                  <c:v>10.812700000000024</c:v>
                </c:pt>
                <c:pt idx="229">
                  <c:v>8.4885700000000011</c:v>
                </c:pt>
                <c:pt idx="230">
                  <c:v>6.4206399999999997</c:v>
                </c:pt>
                <c:pt idx="231">
                  <c:v>7.9539099999999996</c:v>
                </c:pt>
                <c:pt idx="232">
                  <c:v>11.1081</c:v>
                </c:pt>
                <c:pt idx="233">
                  <c:v>11.677000000000001</c:v>
                </c:pt>
                <c:pt idx="234">
                  <c:v>9.5273500000000002</c:v>
                </c:pt>
                <c:pt idx="235">
                  <c:v>7.7329700000000008</c:v>
                </c:pt>
                <c:pt idx="236">
                  <c:v>6.9857000000000014</c:v>
                </c:pt>
                <c:pt idx="237">
                  <c:v>8.5281199999999995</c:v>
                </c:pt>
                <c:pt idx="238">
                  <c:v>11.1409</c:v>
                </c:pt>
                <c:pt idx="239">
                  <c:v>11.419400000000024</c:v>
                </c:pt>
                <c:pt idx="240">
                  <c:v>8.7001499999999989</c:v>
                </c:pt>
                <c:pt idx="241">
                  <c:v>6.9080999999999992</c:v>
                </c:pt>
                <c:pt idx="242">
                  <c:v>7.5093399999999999</c:v>
                </c:pt>
                <c:pt idx="243">
                  <c:v>9.4548300000000047</c:v>
                </c:pt>
                <c:pt idx="244">
                  <c:v>10.9612</c:v>
                </c:pt>
                <c:pt idx="245">
                  <c:v>10.616100000000001</c:v>
                </c:pt>
                <c:pt idx="246">
                  <c:v>8.340069999999999</c:v>
                </c:pt>
                <c:pt idx="247">
                  <c:v>6.7080399999999996</c:v>
                </c:pt>
                <c:pt idx="248">
                  <c:v>7.9384100000000002</c:v>
                </c:pt>
                <c:pt idx="249">
                  <c:v>10.459800000000024</c:v>
                </c:pt>
                <c:pt idx="250">
                  <c:v>11.097100000000001</c:v>
                </c:pt>
                <c:pt idx="251">
                  <c:v>9.6197700000000008</c:v>
                </c:pt>
                <c:pt idx="252">
                  <c:v>7.9319400000000124</c:v>
                </c:pt>
                <c:pt idx="253">
                  <c:v>7.1488799999999975</c:v>
                </c:pt>
                <c:pt idx="254">
                  <c:v>8.4608800000000048</c:v>
                </c:pt>
                <c:pt idx="255">
                  <c:v>11.101500000000001</c:v>
                </c:pt>
                <c:pt idx="256">
                  <c:v>11.434600000000001</c:v>
                </c:pt>
                <c:pt idx="257">
                  <c:v>9.0556300000001748</c:v>
                </c:pt>
                <c:pt idx="258">
                  <c:v>7.4848500000000007</c:v>
                </c:pt>
                <c:pt idx="259">
                  <c:v>7.88971</c:v>
                </c:pt>
                <c:pt idx="260">
                  <c:v>9.4322800000000004</c:v>
                </c:pt>
                <c:pt idx="261">
                  <c:v>11.207800000000001</c:v>
                </c:pt>
                <c:pt idx="262">
                  <c:v>11.075500000000076</c:v>
                </c:pt>
                <c:pt idx="263">
                  <c:v>8.73949</c:v>
                </c:pt>
                <c:pt idx="264">
                  <c:v>7.1488499999999995</c:v>
                </c:pt>
                <c:pt idx="265">
                  <c:v>8.2589600000000001</c:v>
                </c:pt>
                <c:pt idx="266">
                  <c:v>10.369800000000026</c:v>
                </c:pt>
                <c:pt idx="267">
                  <c:v>11.130700000000001</c:v>
                </c:pt>
                <c:pt idx="268">
                  <c:v>10.038299999999998</c:v>
                </c:pt>
                <c:pt idx="269">
                  <c:v>8.3173400000000015</c:v>
                </c:pt>
                <c:pt idx="270">
                  <c:v>7.2564800000000007</c:v>
                </c:pt>
                <c:pt idx="271">
                  <c:v>8.4513100000000012</c:v>
                </c:pt>
                <c:pt idx="272">
                  <c:v>10.833800000000002</c:v>
                </c:pt>
                <c:pt idx="273">
                  <c:v>11.07</c:v>
                </c:pt>
                <c:pt idx="274">
                  <c:v>9.0838000000000001</c:v>
                </c:pt>
                <c:pt idx="275">
                  <c:v>7.4561300000000008</c:v>
                </c:pt>
                <c:pt idx="276">
                  <c:v>7.3273299999999955</c:v>
                </c:pt>
                <c:pt idx="277">
                  <c:v>9.0174400000000006</c:v>
                </c:pt>
                <c:pt idx="278">
                  <c:v>10.801400000000006</c:v>
                </c:pt>
                <c:pt idx="279">
                  <c:v>10.751800000000001</c:v>
                </c:pt>
                <c:pt idx="280">
                  <c:v>8.3450200000000034</c:v>
                </c:pt>
                <c:pt idx="281">
                  <c:v>6.0268799999999985</c:v>
                </c:pt>
                <c:pt idx="282">
                  <c:v>8.0848100000000009</c:v>
                </c:pt>
                <c:pt idx="283">
                  <c:v>9.8522000000000247</c:v>
                </c:pt>
                <c:pt idx="284">
                  <c:v>10.573</c:v>
                </c:pt>
                <c:pt idx="285">
                  <c:v>9.8766500000000068</c:v>
                </c:pt>
                <c:pt idx="286">
                  <c:v>7.78254</c:v>
                </c:pt>
                <c:pt idx="287">
                  <c:v>6.00047</c:v>
                </c:pt>
                <c:pt idx="288">
                  <c:v>8.2770500000000009</c:v>
                </c:pt>
                <c:pt idx="289">
                  <c:v>10.3369</c:v>
                </c:pt>
                <c:pt idx="290">
                  <c:v>10.4262</c:v>
                </c:pt>
                <c:pt idx="291">
                  <c:v>8.8329400000000007</c:v>
                </c:pt>
                <c:pt idx="292">
                  <c:v>6.7091200000000004</c:v>
                </c:pt>
                <c:pt idx="293">
                  <c:v>6.7195200000000002</c:v>
                </c:pt>
                <c:pt idx="294">
                  <c:v>8.5834900000000047</c:v>
                </c:pt>
                <c:pt idx="295">
                  <c:v>10.2067</c:v>
                </c:pt>
                <c:pt idx="296">
                  <c:v>10.052100000000006</c:v>
                </c:pt>
                <c:pt idx="297">
                  <c:v>7.6950599999999945</c:v>
                </c:pt>
                <c:pt idx="298">
                  <c:v>5.8364900000000004</c:v>
                </c:pt>
                <c:pt idx="299">
                  <c:v>7.6300600000000003</c:v>
                </c:pt>
                <c:pt idx="300">
                  <c:v>9.1809599999999989</c:v>
                </c:pt>
                <c:pt idx="301">
                  <c:v>9.9115300000000008</c:v>
                </c:pt>
                <c:pt idx="302">
                  <c:v>9.4068500000000004</c:v>
                </c:pt>
                <c:pt idx="303">
                  <c:v>7.1635899999999655</c:v>
                </c:pt>
                <c:pt idx="304">
                  <c:v>5.7016700000000133</c:v>
                </c:pt>
                <c:pt idx="305">
                  <c:v>7.9484400000000024</c:v>
                </c:pt>
                <c:pt idx="306">
                  <c:v>9.683720000000001</c:v>
                </c:pt>
                <c:pt idx="307">
                  <c:v>9.700470000000001</c:v>
                </c:pt>
                <c:pt idx="308">
                  <c:v>8.4746600000000001</c:v>
                </c:pt>
                <c:pt idx="309">
                  <c:v>6.3175999999999846</c:v>
                </c:pt>
                <c:pt idx="310">
                  <c:v>6.05328</c:v>
                </c:pt>
                <c:pt idx="311">
                  <c:v>8.1910799999999995</c:v>
                </c:pt>
                <c:pt idx="312">
                  <c:v>9.6780600000000003</c:v>
                </c:pt>
                <c:pt idx="313">
                  <c:v>9.3711200000000012</c:v>
                </c:pt>
                <c:pt idx="314">
                  <c:v>6.9450900000000004</c:v>
                </c:pt>
                <c:pt idx="315">
                  <c:v>5.6246699999999965</c:v>
                </c:pt>
                <c:pt idx="316">
                  <c:v>6.8421099999999955</c:v>
                </c:pt>
                <c:pt idx="317">
                  <c:v>8.4691100000000024</c:v>
                </c:pt>
                <c:pt idx="318">
                  <c:v>9.1779500000000009</c:v>
                </c:pt>
                <c:pt idx="319">
                  <c:v>8.6449400000000001</c:v>
                </c:pt>
                <c:pt idx="320">
                  <c:v>6.0025099999999965</c:v>
                </c:pt>
                <c:pt idx="321">
                  <c:v>5.2419600000000024</c:v>
                </c:pt>
                <c:pt idx="322">
                  <c:v>6.9406200000000124</c:v>
                </c:pt>
                <c:pt idx="323">
                  <c:v>8.6446799999999993</c:v>
                </c:pt>
                <c:pt idx="324">
                  <c:v>8.5699400000000008</c:v>
                </c:pt>
                <c:pt idx="325">
                  <c:v>6.9540999999999995</c:v>
                </c:pt>
                <c:pt idx="326">
                  <c:v>5.4401199999999985</c:v>
                </c:pt>
                <c:pt idx="327">
                  <c:v>5.1986699999999999</c:v>
                </c:pt>
                <c:pt idx="328">
                  <c:v>6.9174500000000005</c:v>
                </c:pt>
                <c:pt idx="329">
                  <c:v>8.5514400000000048</c:v>
                </c:pt>
                <c:pt idx="330">
                  <c:v>8.0146900000000034</c:v>
                </c:pt>
                <c:pt idx="331">
                  <c:v>5.5702700000000034</c:v>
                </c:pt>
                <c:pt idx="332">
                  <c:v>5.0220600000000006</c:v>
                </c:pt>
                <c:pt idx="333">
                  <c:v>5.4106100000000001</c:v>
                </c:pt>
                <c:pt idx="334">
                  <c:v>7.3925399999999755</c:v>
                </c:pt>
                <c:pt idx="335">
                  <c:v>8.1623100000000015</c:v>
                </c:pt>
                <c:pt idx="336">
                  <c:v>7.2164999999999999</c:v>
                </c:pt>
                <c:pt idx="337">
                  <c:v>5.1097099999999998</c:v>
                </c:pt>
                <c:pt idx="338">
                  <c:v>4.7030200000000004</c:v>
                </c:pt>
                <c:pt idx="339">
                  <c:v>5.9914800000000001</c:v>
                </c:pt>
                <c:pt idx="340">
                  <c:v>7.7073100000000005</c:v>
                </c:pt>
                <c:pt idx="341">
                  <c:v>7.5854300000000006</c:v>
                </c:pt>
                <c:pt idx="342">
                  <c:v>5.7624599999999955</c:v>
                </c:pt>
                <c:pt idx="343">
                  <c:v>4.8156799999999995</c:v>
                </c:pt>
                <c:pt idx="344">
                  <c:v>4.6128499999999955</c:v>
                </c:pt>
                <c:pt idx="345">
                  <c:v>6.0170099999999955</c:v>
                </c:pt>
                <c:pt idx="346">
                  <c:v>7.7248399999999755</c:v>
                </c:pt>
                <c:pt idx="347">
                  <c:v>6.535940000000001</c:v>
                </c:pt>
                <c:pt idx="348">
                  <c:v>4.8698600000000001</c:v>
                </c:pt>
                <c:pt idx="349">
                  <c:v>4.4265300000000005</c:v>
                </c:pt>
                <c:pt idx="350">
                  <c:v>4.6869399999999946</c:v>
                </c:pt>
                <c:pt idx="351">
                  <c:v>5.9317900000001318</c:v>
                </c:pt>
                <c:pt idx="352">
                  <c:v>7.3088499999999996</c:v>
                </c:pt>
                <c:pt idx="353">
                  <c:v>5.7795899999999998</c:v>
                </c:pt>
                <c:pt idx="354">
                  <c:v>4.3181799999999955</c:v>
                </c:pt>
                <c:pt idx="355">
                  <c:v>4.0056099999999999</c:v>
                </c:pt>
                <c:pt idx="356">
                  <c:v>4.7389100000000006</c:v>
                </c:pt>
                <c:pt idx="357">
                  <c:v>6.2795399999999999</c:v>
                </c:pt>
                <c:pt idx="358">
                  <c:v>6.0174199999999765</c:v>
                </c:pt>
                <c:pt idx="359">
                  <c:v>4.7821499999999997</c:v>
                </c:pt>
                <c:pt idx="360">
                  <c:v>3.9478900000000001</c:v>
                </c:pt>
                <c:pt idx="361">
                  <c:v>3.7620600000000004</c:v>
                </c:pt>
                <c:pt idx="362">
                  <c:v>4.7897700000000034</c:v>
                </c:pt>
                <c:pt idx="363">
                  <c:v>6.5296200000000004</c:v>
                </c:pt>
                <c:pt idx="364">
                  <c:v>5.0014099999999999</c:v>
                </c:pt>
                <c:pt idx="365">
                  <c:v>3.97912</c:v>
                </c:pt>
                <c:pt idx="366">
                  <c:v>3.5380200000000004</c:v>
                </c:pt>
                <c:pt idx="367">
                  <c:v>3.6608999999999998</c:v>
                </c:pt>
                <c:pt idx="368">
                  <c:v>4.5026999999999999</c:v>
                </c:pt>
                <c:pt idx="369">
                  <c:v>5.9582800000000002</c:v>
                </c:pt>
                <c:pt idx="370">
                  <c:v>4.3201699999999965</c:v>
                </c:pt>
                <c:pt idx="371">
                  <c:v>3.2547699999999997</c:v>
                </c:pt>
                <c:pt idx="372">
                  <c:v>3.00563</c:v>
                </c:pt>
                <c:pt idx="373">
                  <c:v>3.5511900000000005</c:v>
                </c:pt>
                <c:pt idx="374">
                  <c:v>4.5058699999999998</c:v>
                </c:pt>
                <c:pt idx="375">
                  <c:v>4.7755299999999998</c:v>
                </c:pt>
                <c:pt idx="376">
                  <c:v>3.6714100000000003</c:v>
                </c:pt>
                <c:pt idx="377">
                  <c:v>2.8642799999999977</c:v>
                </c:pt>
                <c:pt idx="378">
                  <c:v>2.7273900000000721</c:v>
                </c:pt>
                <c:pt idx="379">
                  <c:v>3.7093799999999999</c:v>
                </c:pt>
                <c:pt idx="380">
                  <c:v>5.1421499999999956</c:v>
                </c:pt>
                <c:pt idx="381">
                  <c:v>3.7844099999999998</c:v>
                </c:pt>
                <c:pt idx="382">
                  <c:v>2.9954199999999767</c:v>
                </c:pt>
                <c:pt idx="383">
                  <c:v>2.55375</c:v>
                </c:pt>
                <c:pt idx="384">
                  <c:v>2.60866</c:v>
                </c:pt>
                <c:pt idx="385">
                  <c:v>3.6290800000000001</c:v>
                </c:pt>
                <c:pt idx="386">
                  <c:v>4.9655900000000006</c:v>
                </c:pt>
                <c:pt idx="387">
                  <c:v>3.25217</c:v>
                </c:pt>
                <c:pt idx="388">
                  <c:v>2.3414599999999353</c:v>
                </c:pt>
                <c:pt idx="389">
                  <c:v>2.1631200000000677</c:v>
                </c:pt>
                <c:pt idx="390">
                  <c:v>2.5646200000000001</c:v>
                </c:pt>
                <c:pt idx="391">
                  <c:v>3.5043700000000002</c:v>
                </c:pt>
                <c:pt idx="392">
                  <c:v>4.0030200000000002</c:v>
                </c:pt>
                <c:pt idx="393">
                  <c:v>2.6706799999999977</c:v>
                </c:pt>
                <c:pt idx="394">
                  <c:v>1.9113899999999999</c:v>
                </c:pt>
                <c:pt idx="395">
                  <c:v>1.83751</c:v>
                </c:pt>
                <c:pt idx="396">
                  <c:v>2.7737900000000524</c:v>
                </c:pt>
                <c:pt idx="397">
                  <c:v>3.9528799999999253</c:v>
                </c:pt>
                <c:pt idx="398">
                  <c:v>2.83311</c:v>
                </c:pt>
                <c:pt idx="399">
                  <c:v>2.09348</c:v>
                </c:pt>
                <c:pt idx="400">
                  <c:v>1.6492100000000001</c:v>
                </c:pt>
                <c:pt idx="401">
                  <c:v>1.7031399999999726</c:v>
                </c:pt>
                <c:pt idx="402">
                  <c:v>2.88992</c:v>
                </c:pt>
                <c:pt idx="403">
                  <c:v>3.9106699999999344</c:v>
                </c:pt>
                <c:pt idx="404">
                  <c:v>2.1953299999999998</c:v>
                </c:pt>
                <c:pt idx="405">
                  <c:v>1.4482599999999999</c:v>
                </c:pt>
                <c:pt idx="406">
                  <c:v>1.3138599999999998</c:v>
                </c:pt>
                <c:pt idx="407">
                  <c:v>1.57124</c:v>
                </c:pt>
                <c:pt idx="408">
                  <c:v>2.3626599999999303</c:v>
                </c:pt>
                <c:pt idx="409">
                  <c:v>2.7878099999999999</c:v>
                </c:pt>
                <c:pt idx="410">
                  <c:v>1.5679800000000002</c:v>
                </c:pt>
                <c:pt idx="411">
                  <c:v>0.89528800000000008</c:v>
                </c:pt>
                <c:pt idx="412">
                  <c:v>0.88141900000000006</c:v>
                </c:pt>
                <c:pt idx="413">
                  <c:v>1.5282499999999999</c:v>
                </c:pt>
                <c:pt idx="414">
                  <c:v>2.3239200000000002</c:v>
                </c:pt>
                <c:pt idx="415">
                  <c:v>1.6066100000000001</c:v>
                </c:pt>
                <c:pt idx="416">
                  <c:v>1.0359299999999652</c:v>
                </c:pt>
                <c:pt idx="417">
                  <c:v>0.63195800000001323</c:v>
                </c:pt>
                <c:pt idx="418">
                  <c:v>0.65741000000000005</c:v>
                </c:pt>
                <c:pt idx="419">
                  <c:v>1.75345</c:v>
                </c:pt>
                <c:pt idx="420">
                  <c:v>2.3827099999999977</c:v>
                </c:pt>
                <c:pt idx="421">
                  <c:v>1.0337499999999764</c:v>
                </c:pt>
                <c:pt idx="422">
                  <c:v>0.51621299999998238</c:v>
                </c:pt>
                <c:pt idx="423">
                  <c:v>0.40046100000000001</c:v>
                </c:pt>
                <c:pt idx="424">
                  <c:v>0.49608900000000589</c:v>
                </c:pt>
                <c:pt idx="425">
                  <c:v>1.2331799999999764</c:v>
                </c:pt>
                <c:pt idx="426">
                  <c:v>1.6150100000000001</c:v>
                </c:pt>
                <c:pt idx="427">
                  <c:v>0.55527800000000005</c:v>
                </c:pt>
                <c:pt idx="428">
                  <c:v>0.17269400000000001</c:v>
                </c:pt>
                <c:pt idx="429">
                  <c:v>0.16080100000000003</c:v>
                </c:pt>
                <c:pt idx="430">
                  <c:v>0.37086500000000538</c:v>
                </c:pt>
                <c:pt idx="431">
                  <c:v>0.56886400000000004</c:v>
                </c:pt>
                <c:pt idx="432">
                  <c:v>0.477099</c:v>
                </c:pt>
                <c:pt idx="433">
                  <c:v>0.203877</c:v>
                </c:pt>
                <c:pt idx="434">
                  <c:v>1.4959499999999999E-2</c:v>
                </c:pt>
                <c:pt idx="435">
                  <c:v>2.4969499999999978E-2</c:v>
                </c:pt>
                <c:pt idx="436">
                  <c:v>0.20674600000000407</c:v>
                </c:pt>
                <c:pt idx="437">
                  <c:v>0.5312789999999995</c:v>
                </c:pt>
                <c:pt idx="438">
                  <c:v>0.11612000000000022</c:v>
                </c:pt>
                <c:pt idx="439">
                  <c:v>1.1673200000000001E-3</c:v>
                </c:pt>
                <c:pt idx="440">
                  <c:v>0</c:v>
                </c:pt>
                <c:pt idx="441">
                  <c:v>0</c:v>
                </c:pt>
                <c:pt idx="442">
                  <c:v>1.1813200000000001E-2</c:v>
                </c:pt>
                <c:pt idx="443">
                  <c:v>3.8972600000000003E-2</c:v>
                </c:pt>
                <c:pt idx="444">
                  <c:v>1.6142600000000428E-4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069824"/>
        <c:axId val="111813376"/>
      </c:scatterChart>
      <c:valAx>
        <c:axId val="11106982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813376"/>
        <c:crosses val="autoZero"/>
        <c:crossBetween val="midCat"/>
      </c:valAx>
      <c:valAx>
        <c:axId val="11181337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Reaction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06982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'V400'!$A$2:$A$163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9.9922700000000003E-2</c:v>
                </c:pt>
                <c:pt idx="2">
                  <c:v>0.19997800000000004</c:v>
                </c:pt>
                <c:pt idx="3">
                  <c:v>0.29997900000000038</c:v>
                </c:pt>
                <c:pt idx="4">
                  <c:v>0.39997000000001087</c:v>
                </c:pt>
                <c:pt idx="5">
                  <c:v>0.49994100000000002</c:v>
                </c:pt>
                <c:pt idx="6">
                  <c:v>0.59995599999999949</c:v>
                </c:pt>
                <c:pt idx="7">
                  <c:v>0.69997100000001344</c:v>
                </c:pt>
                <c:pt idx="8">
                  <c:v>0.79994100000001345</c:v>
                </c:pt>
                <c:pt idx="9">
                  <c:v>0.89995599999999998</c:v>
                </c:pt>
                <c:pt idx="10">
                  <c:v>0.99995099999999959</c:v>
                </c:pt>
                <c:pt idx="11">
                  <c:v>1.0999999999999706</c:v>
                </c:pt>
                <c:pt idx="12">
                  <c:v>1.199929999999976</c:v>
                </c:pt>
                <c:pt idx="13">
                  <c:v>1.2999799999999742</c:v>
                </c:pt>
                <c:pt idx="14">
                  <c:v>1.399969999999976</c:v>
                </c:pt>
                <c:pt idx="15">
                  <c:v>1.4999599999999838</c:v>
                </c:pt>
                <c:pt idx="16">
                  <c:v>1.5999800000000002</c:v>
                </c:pt>
                <c:pt idx="17">
                  <c:v>1.699929999999976</c:v>
                </c:pt>
                <c:pt idx="18">
                  <c:v>1.7999299999999645</c:v>
                </c:pt>
                <c:pt idx="19">
                  <c:v>1.89994</c:v>
                </c:pt>
                <c:pt idx="20">
                  <c:v>1.9999499999999999</c:v>
                </c:pt>
                <c:pt idx="21">
                  <c:v>2.0999399999999997</c:v>
                </c:pt>
                <c:pt idx="22">
                  <c:v>2.19998</c:v>
                </c:pt>
                <c:pt idx="23">
                  <c:v>2.2999900000000002</c:v>
                </c:pt>
                <c:pt idx="24">
                  <c:v>2.3999599999999335</c:v>
                </c:pt>
                <c:pt idx="25">
                  <c:v>2.4999699999999967</c:v>
                </c:pt>
                <c:pt idx="26">
                  <c:v>2.5999499999999967</c:v>
                </c:pt>
                <c:pt idx="27">
                  <c:v>2.6999499999999967</c:v>
                </c:pt>
                <c:pt idx="28">
                  <c:v>2.7999300000000011</c:v>
                </c:pt>
                <c:pt idx="29">
                  <c:v>2.8999399999999977</c:v>
                </c:pt>
                <c:pt idx="30">
                  <c:v>2.9999199999999977</c:v>
                </c:pt>
                <c:pt idx="31">
                  <c:v>3.09998</c:v>
                </c:pt>
                <c:pt idx="32">
                  <c:v>3.2</c:v>
                </c:pt>
                <c:pt idx="33">
                  <c:v>3.2999899999999998</c:v>
                </c:pt>
                <c:pt idx="34">
                  <c:v>3.3999899999999967</c:v>
                </c:pt>
                <c:pt idx="35">
                  <c:v>3.4999399999999987</c:v>
                </c:pt>
                <c:pt idx="36">
                  <c:v>3.59998</c:v>
                </c:pt>
                <c:pt idx="37">
                  <c:v>3.6999900000000001</c:v>
                </c:pt>
                <c:pt idx="38">
                  <c:v>3.7999900000000002</c:v>
                </c:pt>
                <c:pt idx="39">
                  <c:v>3.8999199999999967</c:v>
                </c:pt>
                <c:pt idx="40">
                  <c:v>3.99993</c:v>
                </c:pt>
                <c:pt idx="41">
                  <c:v>4.0999599999999985</c:v>
                </c:pt>
                <c:pt idx="42">
                  <c:v>4.1999399999999945</c:v>
                </c:pt>
                <c:pt idx="43">
                  <c:v>4.2999700000000001</c:v>
                </c:pt>
                <c:pt idx="44">
                  <c:v>4.39994</c:v>
                </c:pt>
                <c:pt idx="45">
                  <c:v>4.4999400000000014</c:v>
                </c:pt>
                <c:pt idx="46">
                  <c:v>4.5999699999999999</c:v>
                </c:pt>
                <c:pt idx="47">
                  <c:v>4.6999799999999965</c:v>
                </c:pt>
                <c:pt idx="48">
                  <c:v>4.7999299999999998</c:v>
                </c:pt>
                <c:pt idx="49">
                  <c:v>4.8999299999999995</c:v>
                </c:pt>
                <c:pt idx="50">
                  <c:v>4.9999399999999996</c:v>
                </c:pt>
                <c:pt idx="51">
                  <c:v>5.0999500000000006</c:v>
                </c:pt>
                <c:pt idx="52">
                  <c:v>5.1999499999999985</c:v>
                </c:pt>
                <c:pt idx="53">
                  <c:v>5.2999700000000001</c:v>
                </c:pt>
                <c:pt idx="54">
                  <c:v>5.3999699999999997</c:v>
                </c:pt>
                <c:pt idx="55">
                  <c:v>5.4999799999999999</c:v>
                </c:pt>
                <c:pt idx="56">
                  <c:v>5.59999</c:v>
                </c:pt>
                <c:pt idx="57">
                  <c:v>5.6999499999999985</c:v>
                </c:pt>
                <c:pt idx="58">
                  <c:v>5.7999299999999998</c:v>
                </c:pt>
                <c:pt idx="59">
                  <c:v>5.8999700000000006</c:v>
                </c:pt>
                <c:pt idx="60">
                  <c:v>5.9999900000000004</c:v>
                </c:pt>
                <c:pt idx="61">
                  <c:v>6.0999699999999999</c:v>
                </c:pt>
                <c:pt idx="62">
                  <c:v>6.1999400000000007</c:v>
                </c:pt>
                <c:pt idx="63">
                  <c:v>6.2999399999999985</c:v>
                </c:pt>
                <c:pt idx="64">
                  <c:v>6.3999799999999976</c:v>
                </c:pt>
                <c:pt idx="65">
                  <c:v>6.4999399999999996</c:v>
                </c:pt>
                <c:pt idx="66">
                  <c:v>6.5999299999999996</c:v>
                </c:pt>
                <c:pt idx="67">
                  <c:v>6.6999299999999975</c:v>
                </c:pt>
                <c:pt idx="68">
                  <c:v>6.7999199999999975</c:v>
                </c:pt>
                <c:pt idx="69">
                  <c:v>6.8999299999999995</c:v>
                </c:pt>
                <c:pt idx="70">
                  <c:v>6.999950000000001</c:v>
                </c:pt>
                <c:pt idx="71">
                  <c:v>7.0999499999999998</c:v>
                </c:pt>
                <c:pt idx="72">
                  <c:v>7.1999400000000007</c:v>
                </c:pt>
                <c:pt idx="73">
                  <c:v>7.2999800000000006</c:v>
                </c:pt>
                <c:pt idx="74">
                  <c:v>7.3999799999999976</c:v>
                </c:pt>
                <c:pt idx="75">
                  <c:v>7.4999899999999995</c:v>
                </c:pt>
                <c:pt idx="76">
                  <c:v>7.5999799999999995</c:v>
                </c:pt>
                <c:pt idx="77">
                  <c:v>7.6999499999999985</c:v>
                </c:pt>
                <c:pt idx="78">
                  <c:v>7.7999700000000001</c:v>
                </c:pt>
                <c:pt idx="79">
                  <c:v>7.8999600000000001</c:v>
                </c:pt>
                <c:pt idx="80">
                  <c:v>7.9999600000000024</c:v>
                </c:pt>
                <c:pt idx="81">
                  <c:v>8.099969999999999</c:v>
                </c:pt>
                <c:pt idx="82">
                  <c:v>8.1999199999999988</c:v>
                </c:pt>
                <c:pt idx="83">
                  <c:v>8.2999799999999997</c:v>
                </c:pt>
                <c:pt idx="84">
                  <c:v>8.3999700000000015</c:v>
                </c:pt>
                <c:pt idx="85">
                  <c:v>8.4999700000000011</c:v>
                </c:pt>
                <c:pt idx="86">
                  <c:v>8.599969999999999</c:v>
                </c:pt>
                <c:pt idx="87">
                  <c:v>8.6999700000000004</c:v>
                </c:pt>
                <c:pt idx="88">
                  <c:v>8.7999799999999997</c:v>
                </c:pt>
                <c:pt idx="89">
                  <c:v>8.8999800000000047</c:v>
                </c:pt>
                <c:pt idx="90">
                  <c:v>8.9999900000000022</c:v>
                </c:pt>
                <c:pt idx="91">
                  <c:v>9.0999800000000004</c:v>
                </c:pt>
                <c:pt idx="92">
                  <c:v>9.1999400000000016</c:v>
                </c:pt>
                <c:pt idx="93">
                  <c:v>9.2999299999999998</c:v>
                </c:pt>
                <c:pt idx="94">
                  <c:v>9.4</c:v>
                </c:pt>
                <c:pt idx="95">
                  <c:v>9.4999700000000011</c:v>
                </c:pt>
                <c:pt idx="96">
                  <c:v>9.5999600000000012</c:v>
                </c:pt>
                <c:pt idx="97">
                  <c:v>9.6999600000000008</c:v>
                </c:pt>
                <c:pt idx="98">
                  <c:v>9.7999900000000011</c:v>
                </c:pt>
                <c:pt idx="99">
                  <c:v>9.8999500000000005</c:v>
                </c:pt>
                <c:pt idx="100">
                  <c:v>9.9999500000000001</c:v>
                </c:pt>
                <c:pt idx="101">
                  <c:v>10.100000000000001</c:v>
                </c:pt>
                <c:pt idx="102">
                  <c:v>10.199900000000001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10.799900000000001</c:v>
                </c:pt>
                <c:pt idx="109">
                  <c:v>10.899900000000002</c:v>
                </c:pt>
                <c:pt idx="110">
                  <c:v>11</c:v>
                </c:pt>
                <c:pt idx="111">
                  <c:v>11.0999</c:v>
                </c:pt>
                <c:pt idx="112">
                  <c:v>11.1999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11.5999</c:v>
                </c:pt>
                <c:pt idx="117">
                  <c:v>11.699900000000001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12.0999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12.799900000000001</c:v>
                </c:pt>
                <c:pt idx="129">
                  <c:v>12.899900000000002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13.4</c:v>
                </c:pt>
                <c:pt idx="135">
                  <c:v>13.5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13.899900000000002</c:v>
                </c:pt>
                <c:pt idx="140">
                  <c:v>14.000000000000002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14.400000000000002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14.6999</c:v>
                </c:pt>
                <c:pt idx="148">
                  <c:v>14.799900000000001</c:v>
                </c:pt>
                <c:pt idx="149">
                  <c:v>14.899900000000002</c:v>
                </c:pt>
                <c:pt idx="150">
                  <c:v>14.9999</c:v>
                </c:pt>
                <c:pt idx="151">
                  <c:v>15.0999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'V400'!$B$2:$B$163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3.3802599999999967</c:v>
                </c:pt>
                <c:pt idx="2">
                  <c:v>5.8627299999999956</c:v>
                </c:pt>
                <c:pt idx="3">
                  <c:v>8.1180400000000006</c:v>
                </c:pt>
                <c:pt idx="4">
                  <c:v>10.4918</c:v>
                </c:pt>
                <c:pt idx="5">
                  <c:v>12.858000000000002</c:v>
                </c:pt>
                <c:pt idx="6">
                  <c:v>15.050700000000004</c:v>
                </c:pt>
                <c:pt idx="7">
                  <c:v>17.1996</c:v>
                </c:pt>
                <c:pt idx="8">
                  <c:v>18.8536</c:v>
                </c:pt>
                <c:pt idx="9">
                  <c:v>20.612900000000035</c:v>
                </c:pt>
                <c:pt idx="10">
                  <c:v>22.367799999999889</c:v>
                </c:pt>
                <c:pt idx="11">
                  <c:v>23.627199999999988</c:v>
                </c:pt>
                <c:pt idx="12">
                  <c:v>24.965799999999224</c:v>
                </c:pt>
                <c:pt idx="13">
                  <c:v>26.0901</c:v>
                </c:pt>
                <c:pt idx="14">
                  <c:v>27.081400000000002</c:v>
                </c:pt>
                <c:pt idx="15">
                  <c:v>27.895900000000001</c:v>
                </c:pt>
                <c:pt idx="16">
                  <c:v>28.606200000000001</c:v>
                </c:pt>
                <c:pt idx="17">
                  <c:v>29.15770000000003</c:v>
                </c:pt>
                <c:pt idx="18">
                  <c:v>29.613599999999987</c:v>
                </c:pt>
                <c:pt idx="19">
                  <c:v>29.8428</c:v>
                </c:pt>
                <c:pt idx="20">
                  <c:v>29.950599999999689</c:v>
                </c:pt>
                <c:pt idx="21">
                  <c:v>29.928499999999445</c:v>
                </c:pt>
                <c:pt idx="22">
                  <c:v>29.767899999999987</c:v>
                </c:pt>
                <c:pt idx="23">
                  <c:v>29.483599999999399</c:v>
                </c:pt>
                <c:pt idx="24">
                  <c:v>29.080299999999689</c:v>
                </c:pt>
                <c:pt idx="25">
                  <c:v>28.587500000000002</c:v>
                </c:pt>
                <c:pt idx="26">
                  <c:v>27.9819</c:v>
                </c:pt>
                <c:pt idx="27">
                  <c:v>27.259</c:v>
                </c:pt>
                <c:pt idx="28">
                  <c:v>26.461800000000004</c:v>
                </c:pt>
                <c:pt idx="29">
                  <c:v>25.602599999999889</c:v>
                </c:pt>
                <c:pt idx="30">
                  <c:v>24.673200000000001</c:v>
                </c:pt>
                <c:pt idx="31">
                  <c:v>23.681899999999999</c:v>
                </c:pt>
                <c:pt idx="32">
                  <c:v>22.688599999999589</c:v>
                </c:pt>
                <c:pt idx="33">
                  <c:v>21.681899999999999</c:v>
                </c:pt>
                <c:pt idx="34">
                  <c:v>20.626999999999999</c:v>
                </c:pt>
                <c:pt idx="35">
                  <c:v>19.587299999999889</c:v>
                </c:pt>
                <c:pt idx="36">
                  <c:v>18.615900000000035</c:v>
                </c:pt>
                <c:pt idx="37">
                  <c:v>17.764099999999889</c:v>
                </c:pt>
                <c:pt idx="38">
                  <c:v>16.976100000000002</c:v>
                </c:pt>
                <c:pt idx="39">
                  <c:v>16.258699999999589</c:v>
                </c:pt>
                <c:pt idx="40">
                  <c:v>15.643600000000001</c:v>
                </c:pt>
                <c:pt idx="41">
                  <c:v>15.150600000000004</c:v>
                </c:pt>
                <c:pt idx="42">
                  <c:v>14.7738</c:v>
                </c:pt>
                <c:pt idx="43">
                  <c:v>14.524900000000001</c:v>
                </c:pt>
                <c:pt idx="44">
                  <c:v>14.4411</c:v>
                </c:pt>
                <c:pt idx="45">
                  <c:v>14.527100000000001</c:v>
                </c:pt>
                <c:pt idx="46">
                  <c:v>14.7417</c:v>
                </c:pt>
                <c:pt idx="47">
                  <c:v>15.059500000000074</c:v>
                </c:pt>
                <c:pt idx="48">
                  <c:v>15.494900000000001</c:v>
                </c:pt>
                <c:pt idx="49">
                  <c:v>16.043400000000002</c:v>
                </c:pt>
                <c:pt idx="50">
                  <c:v>16.672899999999988</c:v>
                </c:pt>
                <c:pt idx="51">
                  <c:v>17.347300000000001</c:v>
                </c:pt>
                <c:pt idx="52">
                  <c:v>18.057300000000001</c:v>
                </c:pt>
                <c:pt idx="53">
                  <c:v>18.788299999999431</c:v>
                </c:pt>
                <c:pt idx="54">
                  <c:v>19.512499999999989</c:v>
                </c:pt>
                <c:pt idx="55">
                  <c:v>20.186700000000002</c:v>
                </c:pt>
                <c:pt idx="56">
                  <c:v>20.792899999999989</c:v>
                </c:pt>
                <c:pt idx="57">
                  <c:v>21.311199999999999</c:v>
                </c:pt>
                <c:pt idx="58">
                  <c:v>21.791499999999989</c:v>
                </c:pt>
                <c:pt idx="59">
                  <c:v>22.228899999999989</c:v>
                </c:pt>
                <c:pt idx="60">
                  <c:v>22.4968</c:v>
                </c:pt>
                <c:pt idx="61">
                  <c:v>22.566899999999986</c:v>
                </c:pt>
                <c:pt idx="62">
                  <c:v>22.532499999999889</c:v>
                </c:pt>
                <c:pt idx="63">
                  <c:v>22.413899999999988</c:v>
                </c:pt>
                <c:pt idx="64">
                  <c:v>22.182299999999689</c:v>
                </c:pt>
                <c:pt idx="65">
                  <c:v>21.817099999999996</c:v>
                </c:pt>
                <c:pt idx="66">
                  <c:v>21.3401</c:v>
                </c:pt>
                <c:pt idx="67">
                  <c:v>20.797899999999988</c:v>
                </c:pt>
                <c:pt idx="68">
                  <c:v>20.2331</c:v>
                </c:pt>
                <c:pt idx="69">
                  <c:v>19.640499999999989</c:v>
                </c:pt>
                <c:pt idx="70">
                  <c:v>19.0246</c:v>
                </c:pt>
                <c:pt idx="71">
                  <c:v>18.425199999999489</c:v>
                </c:pt>
                <c:pt idx="72">
                  <c:v>17.888499999999517</c:v>
                </c:pt>
                <c:pt idx="73">
                  <c:v>17.422599999999406</c:v>
                </c:pt>
                <c:pt idx="74">
                  <c:v>17.029900000000001</c:v>
                </c:pt>
                <c:pt idx="75">
                  <c:v>16.694800000000235</c:v>
                </c:pt>
                <c:pt idx="76">
                  <c:v>16.389800000000001</c:v>
                </c:pt>
                <c:pt idx="77">
                  <c:v>16.156099999999999</c:v>
                </c:pt>
                <c:pt idx="78">
                  <c:v>16.055399999999889</c:v>
                </c:pt>
                <c:pt idx="79">
                  <c:v>16.0716</c:v>
                </c:pt>
                <c:pt idx="80">
                  <c:v>16.165400000000002</c:v>
                </c:pt>
                <c:pt idx="81">
                  <c:v>16.335900000000031</c:v>
                </c:pt>
                <c:pt idx="82">
                  <c:v>16.588999999999889</c:v>
                </c:pt>
                <c:pt idx="83">
                  <c:v>16.917400000000001</c:v>
                </c:pt>
                <c:pt idx="84">
                  <c:v>17.3035</c:v>
                </c:pt>
                <c:pt idx="85">
                  <c:v>17.731099999999987</c:v>
                </c:pt>
                <c:pt idx="86">
                  <c:v>18.1843</c:v>
                </c:pt>
                <c:pt idx="87">
                  <c:v>18.651500000000031</c:v>
                </c:pt>
                <c:pt idx="88">
                  <c:v>19.117799999999999</c:v>
                </c:pt>
                <c:pt idx="89">
                  <c:v>19.558800000000005</c:v>
                </c:pt>
                <c:pt idx="90">
                  <c:v>19.954000000000001</c:v>
                </c:pt>
                <c:pt idx="91">
                  <c:v>20.293299999999789</c:v>
                </c:pt>
                <c:pt idx="92">
                  <c:v>20.570499999999889</c:v>
                </c:pt>
                <c:pt idx="93">
                  <c:v>20.830500000000001</c:v>
                </c:pt>
                <c:pt idx="94">
                  <c:v>21.085999999999789</c:v>
                </c:pt>
                <c:pt idx="95">
                  <c:v>21.215000000000003</c:v>
                </c:pt>
                <c:pt idx="96">
                  <c:v>21.192899999999987</c:v>
                </c:pt>
                <c:pt idx="97">
                  <c:v>21.114900000000588</c:v>
                </c:pt>
                <c:pt idx="98">
                  <c:v>21.006700000000002</c:v>
                </c:pt>
                <c:pt idx="99">
                  <c:v>20.829900000000031</c:v>
                </c:pt>
                <c:pt idx="100">
                  <c:v>20.563299999999789</c:v>
                </c:pt>
                <c:pt idx="101">
                  <c:v>20.2258</c:v>
                </c:pt>
                <c:pt idx="102">
                  <c:v>19.863199999999889</c:v>
                </c:pt>
                <c:pt idx="103">
                  <c:v>19.507000000000001</c:v>
                </c:pt>
                <c:pt idx="104">
                  <c:v>19.140499999999989</c:v>
                </c:pt>
                <c:pt idx="105">
                  <c:v>18.761300000000002</c:v>
                </c:pt>
                <c:pt idx="106">
                  <c:v>18.410800000000005</c:v>
                </c:pt>
                <c:pt idx="107">
                  <c:v>18.12</c:v>
                </c:pt>
                <c:pt idx="108">
                  <c:v>17.871900000000135</c:v>
                </c:pt>
                <c:pt idx="109">
                  <c:v>17.660800000000005</c:v>
                </c:pt>
                <c:pt idx="110">
                  <c:v>17.488699999999223</c:v>
                </c:pt>
                <c:pt idx="111">
                  <c:v>17.319299999999988</c:v>
                </c:pt>
                <c:pt idx="112">
                  <c:v>17.1797</c:v>
                </c:pt>
                <c:pt idx="113">
                  <c:v>17.135199999999987</c:v>
                </c:pt>
                <c:pt idx="114">
                  <c:v>17.176300000000001</c:v>
                </c:pt>
                <c:pt idx="115">
                  <c:v>17.255499999999689</c:v>
                </c:pt>
                <c:pt idx="116">
                  <c:v>17.372700000000002</c:v>
                </c:pt>
                <c:pt idx="117">
                  <c:v>17.540699999999589</c:v>
                </c:pt>
                <c:pt idx="118">
                  <c:v>17.754000000000001</c:v>
                </c:pt>
                <c:pt idx="119">
                  <c:v>17.998799999999406</c:v>
                </c:pt>
                <c:pt idx="120">
                  <c:v>18.262799999999309</c:v>
                </c:pt>
                <c:pt idx="121">
                  <c:v>18.535399999999989</c:v>
                </c:pt>
                <c:pt idx="122">
                  <c:v>18.811199999999999</c:v>
                </c:pt>
                <c:pt idx="123">
                  <c:v>19.082499999999438</c:v>
                </c:pt>
                <c:pt idx="124">
                  <c:v>19.3293</c:v>
                </c:pt>
                <c:pt idx="125">
                  <c:v>19.54</c:v>
                </c:pt>
                <c:pt idx="126">
                  <c:v>19.717900000000135</c:v>
                </c:pt>
                <c:pt idx="127">
                  <c:v>19.859300000000001</c:v>
                </c:pt>
                <c:pt idx="128">
                  <c:v>19.971299999999989</c:v>
                </c:pt>
                <c:pt idx="129">
                  <c:v>20.114699999999999</c:v>
                </c:pt>
                <c:pt idx="130">
                  <c:v>20.235699999999689</c:v>
                </c:pt>
                <c:pt idx="131">
                  <c:v>20.235699999999689</c:v>
                </c:pt>
                <c:pt idx="132">
                  <c:v>20.1632</c:v>
                </c:pt>
                <c:pt idx="133">
                  <c:v>20.0989</c:v>
                </c:pt>
                <c:pt idx="134">
                  <c:v>20.022399999999589</c:v>
                </c:pt>
                <c:pt idx="135">
                  <c:v>19.893700000000003</c:v>
                </c:pt>
                <c:pt idx="136">
                  <c:v>19.715199999999989</c:v>
                </c:pt>
                <c:pt idx="137">
                  <c:v>19.511700000000001</c:v>
                </c:pt>
                <c:pt idx="138">
                  <c:v>19.311700000000005</c:v>
                </c:pt>
                <c:pt idx="139">
                  <c:v>19.119500000000031</c:v>
                </c:pt>
                <c:pt idx="140">
                  <c:v>18.920199999999689</c:v>
                </c:pt>
                <c:pt idx="141">
                  <c:v>18.723399999999689</c:v>
                </c:pt>
                <c:pt idx="142">
                  <c:v>18.560699999999589</c:v>
                </c:pt>
                <c:pt idx="143">
                  <c:v>18.4328</c:v>
                </c:pt>
                <c:pt idx="144">
                  <c:v>18.317900000000513</c:v>
                </c:pt>
                <c:pt idx="145">
                  <c:v>18.227</c:v>
                </c:pt>
                <c:pt idx="146">
                  <c:v>18.165900000000001</c:v>
                </c:pt>
                <c:pt idx="147">
                  <c:v>18.084599999999789</c:v>
                </c:pt>
                <c:pt idx="148">
                  <c:v>17.988099999999406</c:v>
                </c:pt>
                <c:pt idx="149">
                  <c:v>17.958099999999789</c:v>
                </c:pt>
                <c:pt idx="150">
                  <c:v>18.005400000000002</c:v>
                </c:pt>
                <c:pt idx="151">
                  <c:v>18.0671</c:v>
                </c:pt>
                <c:pt idx="152">
                  <c:v>18.126799999999989</c:v>
                </c:pt>
                <c:pt idx="153">
                  <c:v>18.207699999999889</c:v>
                </c:pt>
                <c:pt idx="154">
                  <c:v>18.312799999999989</c:v>
                </c:pt>
                <c:pt idx="155">
                  <c:v>18.439599999999889</c:v>
                </c:pt>
                <c:pt idx="156">
                  <c:v>18.580099999999689</c:v>
                </c:pt>
                <c:pt idx="157">
                  <c:v>18.718299999999989</c:v>
                </c:pt>
                <c:pt idx="158">
                  <c:v>18.852399999999989</c:v>
                </c:pt>
                <c:pt idx="159">
                  <c:v>18.985599999999256</c:v>
                </c:pt>
                <c:pt idx="160">
                  <c:v>19.101900000000231</c:v>
                </c:pt>
                <c:pt idx="161">
                  <c:v>19.112100000000005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>
              <a:solidFill>
                <a:srgbClr val="C00000"/>
              </a:solidFill>
              <a:prstDash val="sysDash"/>
            </a:ln>
          </c:spPr>
          <c:marker>
            <c:symbol val="none"/>
          </c:marker>
          <c:xVal>
            <c:numRef>
              <c:f>'V400'!$A$2:$A$163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9.9922700000000003E-2</c:v>
                </c:pt>
                <c:pt idx="2">
                  <c:v>0.19997800000000004</c:v>
                </c:pt>
                <c:pt idx="3">
                  <c:v>0.29997900000000038</c:v>
                </c:pt>
                <c:pt idx="4">
                  <c:v>0.39997000000001087</c:v>
                </c:pt>
                <c:pt idx="5">
                  <c:v>0.49994100000000002</c:v>
                </c:pt>
                <c:pt idx="6">
                  <c:v>0.59995599999999949</c:v>
                </c:pt>
                <c:pt idx="7">
                  <c:v>0.69997100000001344</c:v>
                </c:pt>
                <c:pt idx="8">
                  <c:v>0.79994100000001345</c:v>
                </c:pt>
                <c:pt idx="9">
                  <c:v>0.89995599999999998</c:v>
                </c:pt>
                <c:pt idx="10">
                  <c:v>0.99995099999999959</c:v>
                </c:pt>
                <c:pt idx="11">
                  <c:v>1.0999999999999706</c:v>
                </c:pt>
                <c:pt idx="12">
                  <c:v>1.199929999999976</c:v>
                </c:pt>
                <c:pt idx="13">
                  <c:v>1.2999799999999742</c:v>
                </c:pt>
                <c:pt idx="14">
                  <c:v>1.399969999999976</c:v>
                </c:pt>
                <c:pt idx="15">
                  <c:v>1.4999599999999838</c:v>
                </c:pt>
                <c:pt idx="16">
                  <c:v>1.5999800000000002</c:v>
                </c:pt>
                <c:pt idx="17">
                  <c:v>1.699929999999976</c:v>
                </c:pt>
                <c:pt idx="18">
                  <c:v>1.7999299999999645</c:v>
                </c:pt>
                <c:pt idx="19">
                  <c:v>1.89994</c:v>
                </c:pt>
                <c:pt idx="20">
                  <c:v>1.9999499999999999</c:v>
                </c:pt>
                <c:pt idx="21">
                  <c:v>2.0999399999999997</c:v>
                </c:pt>
                <c:pt idx="22">
                  <c:v>2.19998</c:v>
                </c:pt>
                <c:pt idx="23">
                  <c:v>2.2999900000000002</c:v>
                </c:pt>
                <c:pt idx="24">
                  <c:v>2.3999599999999335</c:v>
                </c:pt>
                <c:pt idx="25">
                  <c:v>2.4999699999999967</c:v>
                </c:pt>
                <c:pt idx="26">
                  <c:v>2.5999499999999967</c:v>
                </c:pt>
                <c:pt idx="27">
                  <c:v>2.6999499999999967</c:v>
                </c:pt>
                <c:pt idx="28">
                  <c:v>2.7999300000000011</c:v>
                </c:pt>
                <c:pt idx="29">
                  <c:v>2.8999399999999977</c:v>
                </c:pt>
                <c:pt idx="30">
                  <c:v>2.9999199999999977</c:v>
                </c:pt>
                <c:pt idx="31">
                  <c:v>3.09998</c:v>
                </c:pt>
                <c:pt idx="32">
                  <c:v>3.2</c:v>
                </c:pt>
                <c:pt idx="33">
                  <c:v>3.2999899999999998</c:v>
                </c:pt>
                <c:pt idx="34">
                  <c:v>3.3999899999999967</c:v>
                </c:pt>
                <c:pt idx="35">
                  <c:v>3.4999399999999987</c:v>
                </c:pt>
                <c:pt idx="36">
                  <c:v>3.59998</c:v>
                </c:pt>
                <c:pt idx="37">
                  <c:v>3.6999900000000001</c:v>
                </c:pt>
                <c:pt idx="38">
                  <c:v>3.7999900000000002</c:v>
                </c:pt>
                <c:pt idx="39">
                  <c:v>3.8999199999999967</c:v>
                </c:pt>
                <c:pt idx="40">
                  <c:v>3.99993</c:v>
                </c:pt>
                <c:pt idx="41">
                  <c:v>4.0999599999999985</c:v>
                </c:pt>
                <c:pt idx="42">
                  <c:v>4.1999399999999945</c:v>
                </c:pt>
                <c:pt idx="43">
                  <c:v>4.2999700000000001</c:v>
                </c:pt>
                <c:pt idx="44">
                  <c:v>4.39994</c:v>
                </c:pt>
                <c:pt idx="45">
                  <c:v>4.4999400000000014</c:v>
                </c:pt>
                <c:pt idx="46">
                  <c:v>4.5999699999999999</c:v>
                </c:pt>
                <c:pt idx="47">
                  <c:v>4.6999799999999965</c:v>
                </c:pt>
                <c:pt idx="48">
                  <c:v>4.7999299999999998</c:v>
                </c:pt>
                <c:pt idx="49">
                  <c:v>4.8999299999999995</c:v>
                </c:pt>
                <c:pt idx="50">
                  <c:v>4.9999399999999996</c:v>
                </c:pt>
                <c:pt idx="51">
                  <c:v>5.0999500000000006</c:v>
                </c:pt>
                <c:pt idx="52">
                  <c:v>5.1999499999999985</c:v>
                </c:pt>
                <c:pt idx="53">
                  <c:v>5.2999700000000001</c:v>
                </c:pt>
                <c:pt idx="54">
                  <c:v>5.3999699999999997</c:v>
                </c:pt>
                <c:pt idx="55">
                  <c:v>5.4999799999999999</c:v>
                </c:pt>
                <c:pt idx="56">
                  <c:v>5.59999</c:v>
                </c:pt>
                <c:pt idx="57">
                  <c:v>5.6999499999999985</c:v>
                </c:pt>
                <c:pt idx="58">
                  <c:v>5.7999299999999998</c:v>
                </c:pt>
                <c:pt idx="59">
                  <c:v>5.8999700000000006</c:v>
                </c:pt>
                <c:pt idx="60">
                  <c:v>5.9999900000000004</c:v>
                </c:pt>
                <c:pt idx="61">
                  <c:v>6.0999699999999999</c:v>
                </c:pt>
                <c:pt idx="62">
                  <c:v>6.1999400000000007</c:v>
                </c:pt>
                <c:pt idx="63">
                  <c:v>6.2999399999999985</c:v>
                </c:pt>
                <c:pt idx="64">
                  <c:v>6.3999799999999976</c:v>
                </c:pt>
                <c:pt idx="65">
                  <c:v>6.4999399999999996</c:v>
                </c:pt>
                <c:pt idx="66">
                  <c:v>6.5999299999999996</c:v>
                </c:pt>
                <c:pt idx="67">
                  <c:v>6.6999299999999975</c:v>
                </c:pt>
                <c:pt idx="68">
                  <c:v>6.7999199999999975</c:v>
                </c:pt>
                <c:pt idx="69">
                  <c:v>6.8999299999999995</c:v>
                </c:pt>
                <c:pt idx="70">
                  <c:v>6.999950000000001</c:v>
                </c:pt>
                <c:pt idx="71">
                  <c:v>7.0999499999999998</c:v>
                </c:pt>
                <c:pt idx="72">
                  <c:v>7.1999400000000007</c:v>
                </c:pt>
                <c:pt idx="73">
                  <c:v>7.2999800000000006</c:v>
                </c:pt>
                <c:pt idx="74">
                  <c:v>7.3999799999999976</c:v>
                </c:pt>
                <c:pt idx="75">
                  <c:v>7.4999899999999995</c:v>
                </c:pt>
                <c:pt idx="76">
                  <c:v>7.5999799999999995</c:v>
                </c:pt>
                <c:pt idx="77">
                  <c:v>7.6999499999999985</c:v>
                </c:pt>
                <c:pt idx="78">
                  <c:v>7.7999700000000001</c:v>
                </c:pt>
                <c:pt idx="79">
                  <c:v>7.8999600000000001</c:v>
                </c:pt>
                <c:pt idx="80">
                  <c:v>7.9999600000000024</c:v>
                </c:pt>
                <c:pt idx="81">
                  <c:v>8.099969999999999</c:v>
                </c:pt>
                <c:pt idx="82">
                  <c:v>8.1999199999999988</c:v>
                </c:pt>
                <c:pt idx="83">
                  <c:v>8.2999799999999997</c:v>
                </c:pt>
                <c:pt idx="84">
                  <c:v>8.3999700000000015</c:v>
                </c:pt>
                <c:pt idx="85">
                  <c:v>8.4999700000000011</c:v>
                </c:pt>
                <c:pt idx="86">
                  <c:v>8.599969999999999</c:v>
                </c:pt>
                <c:pt idx="87">
                  <c:v>8.6999700000000004</c:v>
                </c:pt>
                <c:pt idx="88">
                  <c:v>8.7999799999999997</c:v>
                </c:pt>
                <c:pt idx="89">
                  <c:v>8.8999800000000047</c:v>
                </c:pt>
                <c:pt idx="90">
                  <c:v>8.9999900000000022</c:v>
                </c:pt>
                <c:pt idx="91">
                  <c:v>9.0999800000000004</c:v>
                </c:pt>
                <c:pt idx="92">
                  <c:v>9.1999400000000016</c:v>
                </c:pt>
                <c:pt idx="93">
                  <c:v>9.2999299999999998</c:v>
                </c:pt>
                <c:pt idx="94">
                  <c:v>9.4</c:v>
                </c:pt>
                <c:pt idx="95">
                  <c:v>9.4999700000000011</c:v>
                </c:pt>
                <c:pt idx="96">
                  <c:v>9.5999600000000012</c:v>
                </c:pt>
                <c:pt idx="97">
                  <c:v>9.6999600000000008</c:v>
                </c:pt>
                <c:pt idx="98">
                  <c:v>9.7999900000000011</c:v>
                </c:pt>
                <c:pt idx="99">
                  <c:v>9.8999500000000005</c:v>
                </c:pt>
                <c:pt idx="100">
                  <c:v>9.9999500000000001</c:v>
                </c:pt>
                <c:pt idx="101">
                  <c:v>10.100000000000001</c:v>
                </c:pt>
                <c:pt idx="102">
                  <c:v>10.199900000000001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10.799900000000001</c:v>
                </c:pt>
                <c:pt idx="109">
                  <c:v>10.899900000000002</c:v>
                </c:pt>
                <c:pt idx="110">
                  <c:v>11</c:v>
                </c:pt>
                <c:pt idx="111">
                  <c:v>11.0999</c:v>
                </c:pt>
                <c:pt idx="112">
                  <c:v>11.1999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11.5999</c:v>
                </c:pt>
                <c:pt idx="117">
                  <c:v>11.699900000000001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12.0999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12.799900000000001</c:v>
                </c:pt>
                <c:pt idx="129">
                  <c:v>12.899900000000002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13.4</c:v>
                </c:pt>
                <c:pt idx="135">
                  <c:v>13.5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13.899900000000002</c:v>
                </c:pt>
                <c:pt idx="140">
                  <c:v>14.000000000000002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14.400000000000002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14.6999</c:v>
                </c:pt>
                <c:pt idx="148">
                  <c:v>14.799900000000001</c:v>
                </c:pt>
                <c:pt idx="149">
                  <c:v>14.899900000000002</c:v>
                </c:pt>
                <c:pt idx="150">
                  <c:v>14.9999</c:v>
                </c:pt>
                <c:pt idx="151">
                  <c:v>15.0999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'V400'!$C$2:$C$163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3.4826299999999977</c:v>
                </c:pt>
                <c:pt idx="2">
                  <c:v>6.7511600000000014</c:v>
                </c:pt>
                <c:pt idx="3">
                  <c:v>9.7761500000000012</c:v>
                </c:pt>
                <c:pt idx="4">
                  <c:v>12.5762</c:v>
                </c:pt>
                <c:pt idx="5">
                  <c:v>15.1813</c:v>
                </c:pt>
                <c:pt idx="6">
                  <c:v>17.636400000000005</c:v>
                </c:pt>
                <c:pt idx="7">
                  <c:v>19.950499999999789</c:v>
                </c:pt>
                <c:pt idx="8">
                  <c:v>22.118500000000001</c:v>
                </c:pt>
                <c:pt idx="9">
                  <c:v>24.2849</c:v>
                </c:pt>
                <c:pt idx="10">
                  <c:v>26.352000000000004</c:v>
                </c:pt>
                <c:pt idx="11">
                  <c:v>28.142099999999989</c:v>
                </c:pt>
                <c:pt idx="12">
                  <c:v>29.829599999999989</c:v>
                </c:pt>
                <c:pt idx="13">
                  <c:v>31.470499999999689</c:v>
                </c:pt>
                <c:pt idx="14">
                  <c:v>33.025900000000163</c:v>
                </c:pt>
                <c:pt idx="15">
                  <c:v>34.444400000000002</c:v>
                </c:pt>
                <c:pt idx="16">
                  <c:v>35.747700000000002</c:v>
                </c:pt>
                <c:pt idx="17">
                  <c:v>36.954999999999998</c:v>
                </c:pt>
                <c:pt idx="18">
                  <c:v>38.042100000000012</c:v>
                </c:pt>
                <c:pt idx="19">
                  <c:v>39.018700000000003</c:v>
                </c:pt>
                <c:pt idx="20">
                  <c:v>39.875800000000005</c:v>
                </c:pt>
                <c:pt idx="21">
                  <c:v>40.621700000000011</c:v>
                </c:pt>
                <c:pt idx="22">
                  <c:v>41.268700000000663</c:v>
                </c:pt>
                <c:pt idx="23">
                  <c:v>41.812200000000004</c:v>
                </c:pt>
                <c:pt idx="24">
                  <c:v>42.262300000001019</c:v>
                </c:pt>
                <c:pt idx="25">
                  <c:v>42.613700000000001</c:v>
                </c:pt>
                <c:pt idx="26">
                  <c:v>42.869</c:v>
                </c:pt>
                <c:pt idx="27">
                  <c:v>43.037100000000002</c:v>
                </c:pt>
                <c:pt idx="28">
                  <c:v>43.112900000000003</c:v>
                </c:pt>
                <c:pt idx="29">
                  <c:v>43.100100000000012</c:v>
                </c:pt>
                <c:pt idx="30">
                  <c:v>43.0032</c:v>
                </c:pt>
                <c:pt idx="31">
                  <c:v>42.828300000000013</c:v>
                </c:pt>
                <c:pt idx="32">
                  <c:v>42.580200000000005</c:v>
                </c:pt>
                <c:pt idx="33">
                  <c:v>42.257200000000005</c:v>
                </c:pt>
                <c:pt idx="34">
                  <c:v>41.869300000000003</c:v>
                </c:pt>
                <c:pt idx="35">
                  <c:v>41.429500000000012</c:v>
                </c:pt>
                <c:pt idx="36">
                  <c:v>40.942900000000002</c:v>
                </c:pt>
                <c:pt idx="37">
                  <c:v>40.418200000000006</c:v>
                </c:pt>
                <c:pt idx="38">
                  <c:v>39.856099999999998</c:v>
                </c:pt>
                <c:pt idx="39">
                  <c:v>39.268100000001112</c:v>
                </c:pt>
                <c:pt idx="40">
                  <c:v>38.659000000000006</c:v>
                </c:pt>
                <c:pt idx="41">
                  <c:v>38.038100000000163</c:v>
                </c:pt>
                <c:pt idx="42">
                  <c:v>37.404600000000002</c:v>
                </c:pt>
                <c:pt idx="43">
                  <c:v>36.772200000000012</c:v>
                </c:pt>
                <c:pt idx="44">
                  <c:v>36.1449</c:v>
                </c:pt>
                <c:pt idx="45">
                  <c:v>35.537600000000005</c:v>
                </c:pt>
                <c:pt idx="46">
                  <c:v>34.965900000000012</c:v>
                </c:pt>
                <c:pt idx="47">
                  <c:v>34.442400000000006</c:v>
                </c:pt>
                <c:pt idx="48">
                  <c:v>33.976000000000006</c:v>
                </c:pt>
                <c:pt idx="49">
                  <c:v>33.581200000000003</c:v>
                </c:pt>
                <c:pt idx="50">
                  <c:v>33.227800000000002</c:v>
                </c:pt>
                <c:pt idx="51">
                  <c:v>32.873200000000004</c:v>
                </c:pt>
                <c:pt idx="52">
                  <c:v>32.576300000000003</c:v>
                </c:pt>
                <c:pt idx="53">
                  <c:v>32.425700000000013</c:v>
                </c:pt>
                <c:pt idx="54">
                  <c:v>32.324799999999996</c:v>
                </c:pt>
                <c:pt idx="55">
                  <c:v>32.271700000000003</c:v>
                </c:pt>
                <c:pt idx="56">
                  <c:v>32.310099999999998</c:v>
                </c:pt>
                <c:pt idx="57">
                  <c:v>32.415800000000004</c:v>
                </c:pt>
                <c:pt idx="58">
                  <c:v>32.564</c:v>
                </c:pt>
                <c:pt idx="59">
                  <c:v>32.762900000000563</c:v>
                </c:pt>
                <c:pt idx="60">
                  <c:v>32.985200000000006</c:v>
                </c:pt>
                <c:pt idx="61">
                  <c:v>33.222500000001062</c:v>
                </c:pt>
                <c:pt idx="62">
                  <c:v>33.448</c:v>
                </c:pt>
                <c:pt idx="63">
                  <c:v>33.636700000000012</c:v>
                </c:pt>
                <c:pt idx="64">
                  <c:v>33.782000000000011</c:v>
                </c:pt>
                <c:pt idx="65">
                  <c:v>33.876400000000004</c:v>
                </c:pt>
                <c:pt idx="66">
                  <c:v>33.933100000000003</c:v>
                </c:pt>
                <c:pt idx="67">
                  <c:v>34.005600000000001</c:v>
                </c:pt>
                <c:pt idx="68">
                  <c:v>34.119</c:v>
                </c:pt>
                <c:pt idx="69">
                  <c:v>34.1111</c:v>
                </c:pt>
                <c:pt idx="70">
                  <c:v>34.064700000000002</c:v>
                </c:pt>
                <c:pt idx="71">
                  <c:v>33.976000000000006</c:v>
                </c:pt>
                <c:pt idx="72">
                  <c:v>33.823</c:v>
                </c:pt>
                <c:pt idx="73">
                  <c:v>33.741</c:v>
                </c:pt>
                <c:pt idx="74">
                  <c:v>33.661300000000011</c:v>
                </c:pt>
                <c:pt idx="75">
                  <c:v>33.556200000000004</c:v>
                </c:pt>
                <c:pt idx="76">
                  <c:v>33.494500000000002</c:v>
                </c:pt>
                <c:pt idx="77">
                  <c:v>33.3904</c:v>
                </c:pt>
                <c:pt idx="78">
                  <c:v>33.310299999999998</c:v>
                </c:pt>
                <c:pt idx="79">
                  <c:v>33.228800000000113</c:v>
                </c:pt>
                <c:pt idx="80">
                  <c:v>33.098300000000513</c:v>
                </c:pt>
                <c:pt idx="81">
                  <c:v>33.0137</c:v>
                </c:pt>
                <c:pt idx="82">
                  <c:v>32.953199999999995</c:v>
                </c:pt>
                <c:pt idx="83">
                  <c:v>32.934200000000004</c:v>
                </c:pt>
                <c:pt idx="84">
                  <c:v>32.957899999999995</c:v>
                </c:pt>
                <c:pt idx="85">
                  <c:v>32.967700000000001</c:v>
                </c:pt>
                <c:pt idx="86">
                  <c:v>33.011899999999997</c:v>
                </c:pt>
                <c:pt idx="87">
                  <c:v>33.088500000000003</c:v>
                </c:pt>
                <c:pt idx="88">
                  <c:v>33.181000000000004</c:v>
                </c:pt>
                <c:pt idx="89">
                  <c:v>33.290700000000363</c:v>
                </c:pt>
                <c:pt idx="90">
                  <c:v>33.371300000000005</c:v>
                </c:pt>
                <c:pt idx="91">
                  <c:v>33.442300000000003</c:v>
                </c:pt>
                <c:pt idx="92">
                  <c:v>33.500700000000002</c:v>
                </c:pt>
                <c:pt idx="93">
                  <c:v>33.527300000000011</c:v>
                </c:pt>
                <c:pt idx="94">
                  <c:v>33.560500000000012</c:v>
                </c:pt>
                <c:pt idx="95">
                  <c:v>33.575600000000001</c:v>
                </c:pt>
                <c:pt idx="96">
                  <c:v>33.603700000000003</c:v>
                </c:pt>
                <c:pt idx="97">
                  <c:v>33.649700000000003</c:v>
                </c:pt>
                <c:pt idx="98">
                  <c:v>33.721700000000013</c:v>
                </c:pt>
                <c:pt idx="99">
                  <c:v>33.803200000000004</c:v>
                </c:pt>
                <c:pt idx="100">
                  <c:v>33.839600000000004</c:v>
                </c:pt>
                <c:pt idx="101">
                  <c:v>33.8703</c:v>
                </c:pt>
                <c:pt idx="102">
                  <c:v>33.8551</c:v>
                </c:pt>
                <c:pt idx="103">
                  <c:v>33.816199999999995</c:v>
                </c:pt>
                <c:pt idx="104">
                  <c:v>33.779100000000113</c:v>
                </c:pt>
                <c:pt idx="105">
                  <c:v>33.751000000000005</c:v>
                </c:pt>
                <c:pt idx="106">
                  <c:v>33.741500000000002</c:v>
                </c:pt>
                <c:pt idx="107">
                  <c:v>33.691400000000002</c:v>
                </c:pt>
                <c:pt idx="108">
                  <c:v>33.655700000000003</c:v>
                </c:pt>
                <c:pt idx="109">
                  <c:v>33.601800000000004</c:v>
                </c:pt>
                <c:pt idx="110">
                  <c:v>33.533700000000003</c:v>
                </c:pt>
                <c:pt idx="111">
                  <c:v>33.491500000000002</c:v>
                </c:pt>
                <c:pt idx="112">
                  <c:v>33.425300000000163</c:v>
                </c:pt>
                <c:pt idx="113">
                  <c:v>33.393100000000011</c:v>
                </c:pt>
                <c:pt idx="114">
                  <c:v>33.3628</c:v>
                </c:pt>
                <c:pt idx="115">
                  <c:v>33.332900000000002</c:v>
                </c:pt>
                <c:pt idx="116">
                  <c:v>33.331600000000002</c:v>
                </c:pt>
                <c:pt idx="117">
                  <c:v>33.301599999999993</c:v>
                </c:pt>
                <c:pt idx="118">
                  <c:v>33.289700000000003</c:v>
                </c:pt>
                <c:pt idx="119">
                  <c:v>33.245500000000163</c:v>
                </c:pt>
                <c:pt idx="120">
                  <c:v>33.195400000000063</c:v>
                </c:pt>
                <c:pt idx="121">
                  <c:v>33.180700000000002</c:v>
                </c:pt>
                <c:pt idx="122">
                  <c:v>33.149500000000003</c:v>
                </c:pt>
                <c:pt idx="123">
                  <c:v>33.162900000000263</c:v>
                </c:pt>
                <c:pt idx="124">
                  <c:v>33.179900000000011</c:v>
                </c:pt>
                <c:pt idx="125">
                  <c:v>33.190000000000012</c:v>
                </c:pt>
                <c:pt idx="126">
                  <c:v>33.212500000000013</c:v>
                </c:pt>
                <c:pt idx="127">
                  <c:v>33.219700000000003</c:v>
                </c:pt>
                <c:pt idx="128">
                  <c:v>33.254800000000003</c:v>
                </c:pt>
                <c:pt idx="129">
                  <c:v>33.2806</c:v>
                </c:pt>
                <c:pt idx="130">
                  <c:v>33.307899999999997</c:v>
                </c:pt>
                <c:pt idx="131">
                  <c:v>33.345800000000004</c:v>
                </c:pt>
                <c:pt idx="132">
                  <c:v>33.357499999999995</c:v>
                </c:pt>
                <c:pt idx="133">
                  <c:v>33.384299999999996</c:v>
                </c:pt>
                <c:pt idx="134">
                  <c:v>33.3902</c:v>
                </c:pt>
                <c:pt idx="135">
                  <c:v>33.394400000000005</c:v>
                </c:pt>
                <c:pt idx="136">
                  <c:v>33.406600000000005</c:v>
                </c:pt>
                <c:pt idx="137">
                  <c:v>33.402800000000006</c:v>
                </c:pt>
                <c:pt idx="138">
                  <c:v>33.422700000000013</c:v>
                </c:pt>
                <c:pt idx="139">
                  <c:v>33.435100000000013</c:v>
                </c:pt>
                <c:pt idx="140">
                  <c:v>33.455600000000004</c:v>
                </c:pt>
                <c:pt idx="141">
                  <c:v>33.488900000000001</c:v>
                </c:pt>
                <c:pt idx="142">
                  <c:v>33.506700000000002</c:v>
                </c:pt>
                <c:pt idx="143">
                  <c:v>33.540100000000002</c:v>
                </c:pt>
                <c:pt idx="144">
                  <c:v>33.557100000000005</c:v>
                </c:pt>
                <c:pt idx="145">
                  <c:v>33.569400000000002</c:v>
                </c:pt>
                <c:pt idx="146">
                  <c:v>33.585500000000003</c:v>
                </c:pt>
                <c:pt idx="147">
                  <c:v>33.580500000000001</c:v>
                </c:pt>
                <c:pt idx="148">
                  <c:v>33.592100000000563</c:v>
                </c:pt>
                <c:pt idx="149">
                  <c:v>33.592900000000213</c:v>
                </c:pt>
                <c:pt idx="150">
                  <c:v>33.600500000000011</c:v>
                </c:pt>
                <c:pt idx="151">
                  <c:v>33.621300000000012</c:v>
                </c:pt>
                <c:pt idx="152">
                  <c:v>33.632500000000213</c:v>
                </c:pt>
                <c:pt idx="153">
                  <c:v>33.66360000000001</c:v>
                </c:pt>
                <c:pt idx="154">
                  <c:v>33.683800000000005</c:v>
                </c:pt>
                <c:pt idx="155">
                  <c:v>33.705300000000413</c:v>
                </c:pt>
                <c:pt idx="156">
                  <c:v>33.728600000000213</c:v>
                </c:pt>
                <c:pt idx="157">
                  <c:v>33.733700000000013</c:v>
                </c:pt>
                <c:pt idx="158">
                  <c:v>33.747700000000002</c:v>
                </c:pt>
                <c:pt idx="159">
                  <c:v>33.748900000000013</c:v>
                </c:pt>
                <c:pt idx="160">
                  <c:v>33.756500000000003</c:v>
                </c:pt>
                <c:pt idx="161">
                  <c:v>33.758400000000002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834624"/>
        <c:axId val="111836544"/>
      </c:scatterChart>
      <c:valAx>
        <c:axId val="11183462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836544"/>
        <c:crosses val="autoZero"/>
        <c:crossBetween val="midCat"/>
      </c:valAx>
      <c:valAx>
        <c:axId val="11183654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Displacement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1834624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'V300'!$A$2:$A$163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9.9967400000000067E-2</c:v>
                </c:pt>
                <c:pt idx="2">
                  <c:v>0.19998900000000044</c:v>
                </c:pt>
                <c:pt idx="3">
                  <c:v>0.29992100000000038</c:v>
                </c:pt>
                <c:pt idx="4">
                  <c:v>0.39994300000000038</c:v>
                </c:pt>
                <c:pt idx="5">
                  <c:v>0.49996000000000701</c:v>
                </c:pt>
                <c:pt idx="6">
                  <c:v>0.59995300000000007</c:v>
                </c:pt>
                <c:pt idx="7">
                  <c:v>0.69999000000001221</c:v>
                </c:pt>
                <c:pt idx="8">
                  <c:v>0.79992599999999991</c:v>
                </c:pt>
                <c:pt idx="9">
                  <c:v>0.89995700000000001</c:v>
                </c:pt>
                <c:pt idx="10">
                  <c:v>0.999942</c:v>
                </c:pt>
                <c:pt idx="11">
                  <c:v>1.0999999999999706</c:v>
                </c:pt>
                <c:pt idx="12">
                  <c:v>1.19994</c:v>
                </c:pt>
                <c:pt idx="13">
                  <c:v>1.2999799999999742</c:v>
                </c:pt>
                <c:pt idx="14">
                  <c:v>1.39998</c:v>
                </c:pt>
                <c:pt idx="15">
                  <c:v>1.499989999999976</c:v>
                </c:pt>
                <c:pt idx="16">
                  <c:v>1.59995</c:v>
                </c:pt>
                <c:pt idx="17">
                  <c:v>1.6999500000000001</c:v>
                </c:pt>
                <c:pt idx="18">
                  <c:v>1.7999899999999998</c:v>
                </c:pt>
                <c:pt idx="19">
                  <c:v>1.8999299999999733</c:v>
                </c:pt>
                <c:pt idx="20">
                  <c:v>1.99996</c:v>
                </c:pt>
                <c:pt idx="21">
                  <c:v>2.0999299999999987</c:v>
                </c:pt>
                <c:pt idx="22">
                  <c:v>2.19997</c:v>
                </c:pt>
                <c:pt idx="23">
                  <c:v>2.2999499999999977</c:v>
                </c:pt>
                <c:pt idx="24">
                  <c:v>2.3999499999999325</c:v>
                </c:pt>
                <c:pt idx="25">
                  <c:v>2.5</c:v>
                </c:pt>
                <c:pt idx="26">
                  <c:v>2.5999399999999997</c:v>
                </c:pt>
                <c:pt idx="27">
                  <c:v>2.6999499999999967</c:v>
                </c:pt>
                <c:pt idx="28">
                  <c:v>2.7999799999999997</c:v>
                </c:pt>
                <c:pt idx="29">
                  <c:v>2.8999299999999977</c:v>
                </c:pt>
                <c:pt idx="30">
                  <c:v>2.9999699999999967</c:v>
                </c:pt>
                <c:pt idx="31">
                  <c:v>3.0999399999999997</c:v>
                </c:pt>
                <c:pt idx="32">
                  <c:v>3.19998</c:v>
                </c:pt>
                <c:pt idx="33">
                  <c:v>3.2999899999999998</c:v>
                </c:pt>
                <c:pt idx="34">
                  <c:v>3.4000000000000004</c:v>
                </c:pt>
                <c:pt idx="35">
                  <c:v>3.4999299999999987</c:v>
                </c:pt>
                <c:pt idx="36">
                  <c:v>3.5999499999999967</c:v>
                </c:pt>
                <c:pt idx="37">
                  <c:v>3.6999599999999977</c:v>
                </c:pt>
                <c:pt idx="38">
                  <c:v>3.7999699999999987</c:v>
                </c:pt>
                <c:pt idx="39">
                  <c:v>3.8999799999999967</c:v>
                </c:pt>
                <c:pt idx="40">
                  <c:v>3.9999899999999977</c:v>
                </c:pt>
                <c:pt idx="41">
                  <c:v>4.09992</c:v>
                </c:pt>
                <c:pt idx="42">
                  <c:v>4.1999399999999945</c:v>
                </c:pt>
                <c:pt idx="43">
                  <c:v>4.2999400000000003</c:v>
                </c:pt>
                <c:pt idx="44">
                  <c:v>4.3999499999999996</c:v>
                </c:pt>
                <c:pt idx="45">
                  <c:v>4.4999599999999997</c:v>
                </c:pt>
                <c:pt idx="46">
                  <c:v>4.5999699999999999</c:v>
                </c:pt>
                <c:pt idx="47">
                  <c:v>4.6999899999999855</c:v>
                </c:pt>
                <c:pt idx="48">
                  <c:v>4.8</c:v>
                </c:pt>
                <c:pt idx="49">
                  <c:v>4.8999299999999995</c:v>
                </c:pt>
                <c:pt idx="50">
                  <c:v>4.9999399999999996</c:v>
                </c:pt>
                <c:pt idx="51">
                  <c:v>5.0999299999999996</c:v>
                </c:pt>
                <c:pt idx="52">
                  <c:v>5.1999799999999965</c:v>
                </c:pt>
                <c:pt idx="53">
                  <c:v>5.2999799999999997</c:v>
                </c:pt>
                <c:pt idx="54">
                  <c:v>5.3999600000000001</c:v>
                </c:pt>
                <c:pt idx="55">
                  <c:v>5.4999399999999996</c:v>
                </c:pt>
                <c:pt idx="56">
                  <c:v>5.5999599999999985</c:v>
                </c:pt>
                <c:pt idx="57">
                  <c:v>5.6999199999999846</c:v>
                </c:pt>
                <c:pt idx="58">
                  <c:v>5.7999200000000002</c:v>
                </c:pt>
                <c:pt idx="59">
                  <c:v>5.8999600000000001</c:v>
                </c:pt>
                <c:pt idx="60">
                  <c:v>5.9999900000000004</c:v>
                </c:pt>
                <c:pt idx="61">
                  <c:v>6.09992</c:v>
                </c:pt>
                <c:pt idx="62">
                  <c:v>6.1999400000000007</c:v>
                </c:pt>
                <c:pt idx="63">
                  <c:v>6.2999799999999997</c:v>
                </c:pt>
                <c:pt idx="64">
                  <c:v>6.3999500000000005</c:v>
                </c:pt>
                <c:pt idx="65">
                  <c:v>6.4999500000000001</c:v>
                </c:pt>
                <c:pt idx="66">
                  <c:v>6.5999500000000006</c:v>
                </c:pt>
                <c:pt idx="67">
                  <c:v>6.6999600000000008</c:v>
                </c:pt>
                <c:pt idx="68">
                  <c:v>6.7999700000000001</c:v>
                </c:pt>
                <c:pt idx="69">
                  <c:v>6.8999799999999976</c:v>
                </c:pt>
                <c:pt idx="70">
                  <c:v>6.99993</c:v>
                </c:pt>
                <c:pt idx="71">
                  <c:v>7.0999300000000005</c:v>
                </c:pt>
                <c:pt idx="72">
                  <c:v>7.1999400000000007</c:v>
                </c:pt>
                <c:pt idx="73">
                  <c:v>7.2999400000000003</c:v>
                </c:pt>
                <c:pt idx="74">
                  <c:v>7.3999499999999996</c:v>
                </c:pt>
                <c:pt idx="75">
                  <c:v>7.4999599999999997</c:v>
                </c:pt>
                <c:pt idx="76">
                  <c:v>7.5999799999999995</c:v>
                </c:pt>
                <c:pt idx="77">
                  <c:v>7.6999899999999855</c:v>
                </c:pt>
                <c:pt idx="78">
                  <c:v>7.8</c:v>
                </c:pt>
                <c:pt idx="79">
                  <c:v>7.8999200000000007</c:v>
                </c:pt>
                <c:pt idx="80">
                  <c:v>7.9999299999999991</c:v>
                </c:pt>
                <c:pt idx="81">
                  <c:v>8.0999300000000005</c:v>
                </c:pt>
                <c:pt idx="82">
                  <c:v>8.1999500000000012</c:v>
                </c:pt>
                <c:pt idx="83">
                  <c:v>8.2999500000000008</c:v>
                </c:pt>
                <c:pt idx="84">
                  <c:v>8.3999400000000026</c:v>
                </c:pt>
                <c:pt idx="85">
                  <c:v>8.4999400000000005</c:v>
                </c:pt>
                <c:pt idx="86">
                  <c:v>8.5999800000000004</c:v>
                </c:pt>
                <c:pt idx="87">
                  <c:v>8.6999900000000014</c:v>
                </c:pt>
                <c:pt idx="88">
                  <c:v>8.7999400000000012</c:v>
                </c:pt>
                <c:pt idx="89">
                  <c:v>8.8999900000000007</c:v>
                </c:pt>
                <c:pt idx="90">
                  <c:v>8.9999600000000015</c:v>
                </c:pt>
                <c:pt idx="91">
                  <c:v>9.1</c:v>
                </c:pt>
                <c:pt idx="92">
                  <c:v>9.1999500000000012</c:v>
                </c:pt>
                <c:pt idx="93">
                  <c:v>9.2999200000000002</c:v>
                </c:pt>
                <c:pt idx="94">
                  <c:v>9.3999300000000048</c:v>
                </c:pt>
                <c:pt idx="95">
                  <c:v>9.4999800000000008</c:v>
                </c:pt>
                <c:pt idx="96">
                  <c:v>9.599969999999999</c:v>
                </c:pt>
                <c:pt idx="97">
                  <c:v>9.6999699999999986</c:v>
                </c:pt>
                <c:pt idx="98">
                  <c:v>9.7999700000000001</c:v>
                </c:pt>
                <c:pt idx="99">
                  <c:v>9.8999700000000015</c:v>
                </c:pt>
                <c:pt idx="100">
                  <c:v>9.9999700000000011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10.4999</c:v>
                </c:pt>
                <c:pt idx="106">
                  <c:v>10.5999</c:v>
                </c:pt>
                <c:pt idx="107">
                  <c:v>10.6999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10.9999</c:v>
                </c:pt>
                <c:pt idx="111">
                  <c:v>11.0999</c:v>
                </c:pt>
                <c:pt idx="112">
                  <c:v>11.1999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11.5999</c:v>
                </c:pt>
                <c:pt idx="117">
                  <c:v>11.700000000000001</c:v>
                </c:pt>
                <c:pt idx="118">
                  <c:v>11.799900000000001</c:v>
                </c:pt>
                <c:pt idx="119">
                  <c:v>11.900000000000002</c:v>
                </c:pt>
                <c:pt idx="120">
                  <c:v>11.9999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12.399900000000002</c:v>
                </c:pt>
                <c:pt idx="125">
                  <c:v>12.4999</c:v>
                </c:pt>
                <c:pt idx="126">
                  <c:v>12.6</c:v>
                </c:pt>
                <c:pt idx="127">
                  <c:v>12.6999</c:v>
                </c:pt>
                <c:pt idx="128">
                  <c:v>12.8</c:v>
                </c:pt>
                <c:pt idx="129">
                  <c:v>12.899900000000002</c:v>
                </c:pt>
                <c:pt idx="130">
                  <c:v>12.9999</c:v>
                </c:pt>
                <c:pt idx="131">
                  <c:v>13.0999</c:v>
                </c:pt>
                <c:pt idx="132">
                  <c:v>13.199900000000001</c:v>
                </c:pt>
                <c:pt idx="133">
                  <c:v>13.299900000000001</c:v>
                </c:pt>
                <c:pt idx="134">
                  <c:v>13.4</c:v>
                </c:pt>
                <c:pt idx="135">
                  <c:v>13.4999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13.8</c:v>
                </c:pt>
                <c:pt idx="139">
                  <c:v>13.900000000000002</c:v>
                </c:pt>
                <c:pt idx="140">
                  <c:v>13.999900000000002</c:v>
                </c:pt>
                <c:pt idx="141">
                  <c:v>14.099900000000002</c:v>
                </c:pt>
                <c:pt idx="142">
                  <c:v>14.1999</c:v>
                </c:pt>
                <c:pt idx="143">
                  <c:v>14.299900000000001</c:v>
                </c:pt>
                <c:pt idx="144">
                  <c:v>14.399900000000002</c:v>
                </c:pt>
                <c:pt idx="145">
                  <c:v>14.499900000000002</c:v>
                </c:pt>
                <c:pt idx="146">
                  <c:v>14.599900000000002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15.799900000000001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'V300'!$B$2:$B$163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760.01</c:v>
                </c:pt>
                <c:pt idx="2">
                  <c:v>417.78799999999899</c:v>
                </c:pt>
                <c:pt idx="3">
                  <c:v>156.047</c:v>
                </c:pt>
                <c:pt idx="4">
                  <c:v>83.793400000000005</c:v>
                </c:pt>
                <c:pt idx="5">
                  <c:v>150.3426</c:v>
                </c:pt>
                <c:pt idx="6">
                  <c:v>42.077000000000005</c:v>
                </c:pt>
                <c:pt idx="7">
                  <c:v>180.65740000000127</c:v>
                </c:pt>
                <c:pt idx="8">
                  <c:v>279.04599999999999</c:v>
                </c:pt>
                <c:pt idx="9">
                  <c:v>161.31979999999999</c:v>
                </c:pt>
                <c:pt idx="10">
                  <c:v>66.319000000000003</c:v>
                </c:pt>
                <c:pt idx="11">
                  <c:v>67.823799999999949</c:v>
                </c:pt>
                <c:pt idx="12">
                  <c:v>0.25217200000000001</c:v>
                </c:pt>
                <c:pt idx="13">
                  <c:v>3.5286200000000001</c:v>
                </c:pt>
                <c:pt idx="14">
                  <c:v>23.034800000000235</c:v>
                </c:pt>
                <c:pt idx="15">
                  <c:v>34.980600000000003</c:v>
                </c:pt>
                <c:pt idx="16">
                  <c:v>37.745200000000011</c:v>
                </c:pt>
                <c:pt idx="17">
                  <c:v>35.620200000000011</c:v>
                </c:pt>
                <c:pt idx="18">
                  <c:v>18.19314</c:v>
                </c:pt>
                <c:pt idx="19">
                  <c:v>29.7376</c:v>
                </c:pt>
                <c:pt idx="20">
                  <c:v>23.314599999999999</c:v>
                </c:pt>
                <c:pt idx="21">
                  <c:v>3.2084000000000001</c:v>
                </c:pt>
                <c:pt idx="22">
                  <c:v>23.149000000000001</c:v>
                </c:pt>
                <c:pt idx="23">
                  <c:v>11.63302</c:v>
                </c:pt>
                <c:pt idx="24">
                  <c:v>16.768139999999374</c:v>
                </c:pt>
                <c:pt idx="25">
                  <c:v>10.909540000000026</c:v>
                </c:pt>
                <c:pt idx="26">
                  <c:v>5.6905599999999845</c:v>
                </c:pt>
                <c:pt idx="27">
                  <c:v>8.5039400000000001</c:v>
                </c:pt>
                <c:pt idx="28">
                  <c:v>9.4769800000000028</c:v>
                </c:pt>
                <c:pt idx="29">
                  <c:v>13.536800000000001</c:v>
                </c:pt>
                <c:pt idx="30">
                  <c:v>7.9310400000001371</c:v>
                </c:pt>
                <c:pt idx="31">
                  <c:v>3.4454799999999977</c:v>
                </c:pt>
                <c:pt idx="32">
                  <c:v>0.48913600000000002</c:v>
                </c:pt>
                <c:pt idx="33">
                  <c:v>27.855</c:v>
                </c:pt>
                <c:pt idx="34">
                  <c:v>19.277100000000001</c:v>
                </c:pt>
                <c:pt idx="35">
                  <c:v>1.982502000000026</c:v>
                </c:pt>
                <c:pt idx="36">
                  <c:v>16.219100000000001</c:v>
                </c:pt>
                <c:pt idx="37">
                  <c:v>10.066400000000026</c:v>
                </c:pt>
                <c:pt idx="38">
                  <c:v>45.786000000000001</c:v>
                </c:pt>
                <c:pt idx="39">
                  <c:v>23.443199999999589</c:v>
                </c:pt>
                <c:pt idx="40">
                  <c:v>28.002199999999789</c:v>
                </c:pt>
                <c:pt idx="41">
                  <c:v>28.1892</c:v>
                </c:pt>
                <c:pt idx="42">
                  <c:v>32.218800000000002</c:v>
                </c:pt>
                <c:pt idx="43">
                  <c:v>32.859599999999993</c:v>
                </c:pt>
                <c:pt idx="44">
                  <c:v>15.20524</c:v>
                </c:pt>
                <c:pt idx="45">
                  <c:v>11.999920000000001</c:v>
                </c:pt>
                <c:pt idx="46">
                  <c:v>6.1642599999999845</c:v>
                </c:pt>
                <c:pt idx="47">
                  <c:v>3.6900599999999977</c:v>
                </c:pt>
                <c:pt idx="48">
                  <c:v>8.6534200000000006</c:v>
                </c:pt>
                <c:pt idx="49">
                  <c:v>12.875500000000176</c:v>
                </c:pt>
                <c:pt idx="50">
                  <c:v>14.752320000000001</c:v>
                </c:pt>
                <c:pt idx="51">
                  <c:v>5.7420799999999996</c:v>
                </c:pt>
                <c:pt idx="52">
                  <c:v>9.7501800000000003</c:v>
                </c:pt>
                <c:pt idx="53">
                  <c:v>41.011000000000003</c:v>
                </c:pt>
                <c:pt idx="54">
                  <c:v>38.440600000000003</c:v>
                </c:pt>
                <c:pt idx="55">
                  <c:v>27.283399999999492</c:v>
                </c:pt>
                <c:pt idx="56">
                  <c:v>19.857180000000035</c:v>
                </c:pt>
                <c:pt idx="57">
                  <c:v>26.087199999999989</c:v>
                </c:pt>
                <c:pt idx="58">
                  <c:v>30.717600000000001</c:v>
                </c:pt>
                <c:pt idx="59">
                  <c:v>23.558599999999789</c:v>
                </c:pt>
                <c:pt idx="60">
                  <c:v>9.1745200000000011</c:v>
                </c:pt>
                <c:pt idx="61">
                  <c:v>5.2563199999999997</c:v>
                </c:pt>
                <c:pt idx="62">
                  <c:v>10.35866</c:v>
                </c:pt>
                <c:pt idx="63">
                  <c:v>3.1069</c:v>
                </c:pt>
                <c:pt idx="64">
                  <c:v>11.96852</c:v>
                </c:pt>
                <c:pt idx="65">
                  <c:v>12.17676</c:v>
                </c:pt>
                <c:pt idx="66">
                  <c:v>12.395720000000004</c:v>
                </c:pt>
                <c:pt idx="67">
                  <c:v>3.0497200000000002</c:v>
                </c:pt>
                <c:pt idx="68">
                  <c:v>6.0823400000000003</c:v>
                </c:pt>
                <c:pt idx="69">
                  <c:v>19.706379999999989</c:v>
                </c:pt>
                <c:pt idx="70">
                  <c:v>35.828400000000002</c:v>
                </c:pt>
                <c:pt idx="71">
                  <c:v>20.409400000000002</c:v>
                </c:pt>
                <c:pt idx="72">
                  <c:v>16.72702</c:v>
                </c:pt>
                <c:pt idx="73">
                  <c:v>17.294960000000035</c:v>
                </c:pt>
                <c:pt idx="74">
                  <c:v>18.541499999999989</c:v>
                </c:pt>
                <c:pt idx="75">
                  <c:v>16.91948</c:v>
                </c:pt>
                <c:pt idx="76">
                  <c:v>7.8291599999999955</c:v>
                </c:pt>
                <c:pt idx="77">
                  <c:v>6.0480999999999998</c:v>
                </c:pt>
                <c:pt idx="78">
                  <c:v>4.3765999999999998</c:v>
                </c:pt>
                <c:pt idx="79">
                  <c:v>1.1703540000000001</c:v>
                </c:pt>
                <c:pt idx="80">
                  <c:v>4.8549199999998764</c:v>
                </c:pt>
                <c:pt idx="81">
                  <c:v>11.355040000000276</c:v>
                </c:pt>
                <c:pt idx="82">
                  <c:v>13.095780000000024</c:v>
                </c:pt>
                <c:pt idx="83">
                  <c:v>13.278</c:v>
                </c:pt>
                <c:pt idx="84">
                  <c:v>1.6500319999999999</c:v>
                </c:pt>
                <c:pt idx="85">
                  <c:v>18.271039999999989</c:v>
                </c:pt>
                <c:pt idx="86">
                  <c:v>32.445800000000006</c:v>
                </c:pt>
                <c:pt idx="87">
                  <c:v>22.635200000000001</c:v>
                </c:pt>
                <c:pt idx="88">
                  <c:v>9.3545800000000767</c:v>
                </c:pt>
                <c:pt idx="89">
                  <c:v>11.86872</c:v>
                </c:pt>
                <c:pt idx="90">
                  <c:v>19.555160000000001</c:v>
                </c:pt>
                <c:pt idx="91">
                  <c:v>19.181840000000001</c:v>
                </c:pt>
                <c:pt idx="92">
                  <c:v>6.4565400000000004</c:v>
                </c:pt>
                <c:pt idx="93">
                  <c:v>2.4883199999999999</c:v>
                </c:pt>
                <c:pt idx="94">
                  <c:v>6.0663999999999998</c:v>
                </c:pt>
                <c:pt idx="95">
                  <c:v>4.2443400000000002</c:v>
                </c:pt>
                <c:pt idx="96">
                  <c:v>8.6739000000000015</c:v>
                </c:pt>
                <c:pt idx="97">
                  <c:v>9.8102400000000003</c:v>
                </c:pt>
                <c:pt idx="98">
                  <c:v>9.9479199999999999</c:v>
                </c:pt>
                <c:pt idx="99">
                  <c:v>11.831340000000001</c:v>
                </c:pt>
                <c:pt idx="100">
                  <c:v>4.3510200000000001</c:v>
                </c:pt>
                <c:pt idx="101">
                  <c:v>6.3830999999999998</c:v>
                </c:pt>
                <c:pt idx="102">
                  <c:v>17.578900000000001</c:v>
                </c:pt>
                <c:pt idx="103">
                  <c:v>23.279399999999889</c:v>
                </c:pt>
                <c:pt idx="104">
                  <c:v>13.0101</c:v>
                </c:pt>
                <c:pt idx="105">
                  <c:v>12.55456</c:v>
                </c:pt>
                <c:pt idx="106">
                  <c:v>11.729420000000001</c:v>
                </c:pt>
                <c:pt idx="107">
                  <c:v>12.027660000000001</c:v>
                </c:pt>
                <c:pt idx="108">
                  <c:v>10.774420000000001</c:v>
                </c:pt>
                <c:pt idx="109">
                  <c:v>6.5528199999999845</c:v>
                </c:pt>
                <c:pt idx="110">
                  <c:v>3.5996999999999977</c:v>
                </c:pt>
                <c:pt idx="111">
                  <c:v>3.2856000000000001</c:v>
                </c:pt>
                <c:pt idx="112">
                  <c:v>0.78554000000000002</c:v>
                </c:pt>
                <c:pt idx="113">
                  <c:v>6.64968</c:v>
                </c:pt>
                <c:pt idx="114">
                  <c:v>7.3419999999999996</c:v>
                </c:pt>
                <c:pt idx="115">
                  <c:v>6.0170799999999955</c:v>
                </c:pt>
                <c:pt idx="116">
                  <c:v>10.44664</c:v>
                </c:pt>
                <c:pt idx="117">
                  <c:v>2.9905999999999997</c:v>
                </c:pt>
                <c:pt idx="118">
                  <c:v>3.6216599999999977</c:v>
                </c:pt>
                <c:pt idx="119">
                  <c:v>22.319199999999999</c:v>
                </c:pt>
                <c:pt idx="120">
                  <c:v>17.481839999999789</c:v>
                </c:pt>
                <c:pt idx="121">
                  <c:v>1.8508639999999998</c:v>
                </c:pt>
                <c:pt idx="122">
                  <c:v>8.1773400000000009</c:v>
                </c:pt>
                <c:pt idx="123">
                  <c:v>18.711400000000001</c:v>
                </c:pt>
                <c:pt idx="124">
                  <c:v>11.941380000000001</c:v>
                </c:pt>
                <c:pt idx="125">
                  <c:v>3.5190199999999967</c:v>
                </c:pt>
                <c:pt idx="126">
                  <c:v>0.87477800000001571</c:v>
                </c:pt>
                <c:pt idx="127">
                  <c:v>0.13451360000000001</c:v>
                </c:pt>
                <c:pt idx="128">
                  <c:v>1.6634139999999999</c:v>
                </c:pt>
                <c:pt idx="129">
                  <c:v>1.818206</c:v>
                </c:pt>
                <c:pt idx="130">
                  <c:v>7.7074199999999955</c:v>
                </c:pt>
                <c:pt idx="131">
                  <c:v>3.1068199999999977</c:v>
                </c:pt>
                <c:pt idx="132">
                  <c:v>7.5468999999999994E-2</c:v>
                </c:pt>
                <c:pt idx="133">
                  <c:v>5.4917600000001148</c:v>
                </c:pt>
                <c:pt idx="134">
                  <c:v>3.5284599999999977</c:v>
                </c:pt>
                <c:pt idx="135">
                  <c:v>5.2314400000000134</c:v>
                </c:pt>
                <c:pt idx="136">
                  <c:v>17.985019999999345</c:v>
                </c:pt>
                <c:pt idx="137">
                  <c:v>11.283900000000001</c:v>
                </c:pt>
                <c:pt idx="138">
                  <c:v>3.6749200000000002</c:v>
                </c:pt>
                <c:pt idx="139">
                  <c:v>5.9629799999999955</c:v>
                </c:pt>
                <c:pt idx="140">
                  <c:v>7.41852</c:v>
                </c:pt>
                <c:pt idx="141">
                  <c:v>4.9905200000000001</c:v>
                </c:pt>
                <c:pt idx="142">
                  <c:v>5.0188999999999995</c:v>
                </c:pt>
                <c:pt idx="143">
                  <c:v>1.899918</c:v>
                </c:pt>
                <c:pt idx="144">
                  <c:v>1.7162379999999999</c:v>
                </c:pt>
                <c:pt idx="145">
                  <c:v>0.73088200000000003</c:v>
                </c:pt>
                <c:pt idx="146">
                  <c:v>4.0110200000000003</c:v>
                </c:pt>
                <c:pt idx="147">
                  <c:v>4.7989199999999945</c:v>
                </c:pt>
                <c:pt idx="148">
                  <c:v>2.7448600000000001</c:v>
                </c:pt>
                <c:pt idx="149">
                  <c:v>5.5672600000000001</c:v>
                </c:pt>
                <c:pt idx="150">
                  <c:v>9.4373199999999997</c:v>
                </c:pt>
                <c:pt idx="151">
                  <c:v>5.5350999999999999</c:v>
                </c:pt>
                <c:pt idx="152">
                  <c:v>2.2420800000000001</c:v>
                </c:pt>
                <c:pt idx="153">
                  <c:v>18.522760000000002</c:v>
                </c:pt>
                <c:pt idx="154">
                  <c:v>12.076500000000006</c:v>
                </c:pt>
                <c:pt idx="155">
                  <c:v>0.62881399999999998</c:v>
                </c:pt>
                <c:pt idx="156">
                  <c:v>4.6087000000000003E-2</c:v>
                </c:pt>
                <c:pt idx="157">
                  <c:v>6.1911399999999945</c:v>
                </c:pt>
                <c:pt idx="158">
                  <c:v>6.5837399999999997</c:v>
                </c:pt>
                <c:pt idx="159">
                  <c:v>4.0714800000000002</c:v>
                </c:pt>
                <c:pt idx="160">
                  <c:v>0.48478800000000088</c:v>
                </c:pt>
                <c:pt idx="161">
                  <c:v>1.5826519999999999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'V300'!$A$2:$A$163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9.9967400000000067E-2</c:v>
                </c:pt>
                <c:pt idx="2">
                  <c:v>0.19998900000000044</c:v>
                </c:pt>
                <c:pt idx="3">
                  <c:v>0.29992100000000038</c:v>
                </c:pt>
                <c:pt idx="4">
                  <c:v>0.39994300000000038</c:v>
                </c:pt>
                <c:pt idx="5">
                  <c:v>0.49996000000000701</c:v>
                </c:pt>
                <c:pt idx="6">
                  <c:v>0.59995300000000007</c:v>
                </c:pt>
                <c:pt idx="7">
                  <c:v>0.69999000000001221</c:v>
                </c:pt>
                <c:pt idx="8">
                  <c:v>0.79992599999999991</c:v>
                </c:pt>
                <c:pt idx="9">
                  <c:v>0.89995700000000001</c:v>
                </c:pt>
                <c:pt idx="10">
                  <c:v>0.999942</c:v>
                </c:pt>
                <c:pt idx="11">
                  <c:v>1.0999999999999706</c:v>
                </c:pt>
                <c:pt idx="12">
                  <c:v>1.19994</c:v>
                </c:pt>
                <c:pt idx="13">
                  <c:v>1.2999799999999742</c:v>
                </c:pt>
                <c:pt idx="14">
                  <c:v>1.39998</c:v>
                </c:pt>
                <c:pt idx="15">
                  <c:v>1.499989999999976</c:v>
                </c:pt>
                <c:pt idx="16">
                  <c:v>1.59995</c:v>
                </c:pt>
                <c:pt idx="17">
                  <c:v>1.6999500000000001</c:v>
                </c:pt>
                <c:pt idx="18">
                  <c:v>1.7999899999999998</c:v>
                </c:pt>
                <c:pt idx="19">
                  <c:v>1.8999299999999733</c:v>
                </c:pt>
                <c:pt idx="20">
                  <c:v>1.99996</c:v>
                </c:pt>
                <c:pt idx="21">
                  <c:v>2.0999299999999987</c:v>
                </c:pt>
                <c:pt idx="22">
                  <c:v>2.19997</c:v>
                </c:pt>
                <c:pt idx="23">
                  <c:v>2.2999499999999977</c:v>
                </c:pt>
                <c:pt idx="24">
                  <c:v>2.3999499999999325</c:v>
                </c:pt>
                <c:pt idx="25">
                  <c:v>2.5</c:v>
                </c:pt>
                <c:pt idx="26">
                  <c:v>2.5999399999999997</c:v>
                </c:pt>
                <c:pt idx="27">
                  <c:v>2.6999499999999967</c:v>
                </c:pt>
                <c:pt idx="28">
                  <c:v>2.7999799999999997</c:v>
                </c:pt>
                <c:pt idx="29">
                  <c:v>2.8999299999999977</c:v>
                </c:pt>
                <c:pt idx="30">
                  <c:v>2.9999699999999967</c:v>
                </c:pt>
                <c:pt idx="31">
                  <c:v>3.0999399999999997</c:v>
                </c:pt>
                <c:pt idx="32">
                  <c:v>3.19998</c:v>
                </c:pt>
                <c:pt idx="33">
                  <c:v>3.2999899999999998</c:v>
                </c:pt>
                <c:pt idx="34">
                  <c:v>3.4000000000000004</c:v>
                </c:pt>
                <c:pt idx="35">
                  <c:v>3.4999299999999987</c:v>
                </c:pt>
                <c:pt idx="36">
                  <c:v>3.5999499999999967</c:v>
                </c:pt>
                <c:pt idx="37">
                  <c:v>3.6999599999999977</c:v>
                </c:pt>
                <c:pt idx="38">
                  <c:v>3.7999699999999987</c:v>
                </c:pt>
                <c:pt idx="39">
                  <c:v>3.8999799999999967</c:v>
                </c:pt>
                <c:pt idx="40">
                  <c:v>3.9999899999999977</c:v>
                </c:pt>
                <c:pt idx="41">
                  <c:v>4.09992</c:v>
                </c:pt>
                <c:pt idx="42">
                  <c:v>4.1999399999999945</c:v>
                </c:pt>
                <c:pt idx="43">
                  <c:v>4.2999400000000003</c:v>
                </c:pt>
                <c:pt idx="44">
                  <c:v>4.3999499999999996</c:v>
                </c:pt>
                <c:pt idx="45">
                  <c:v>4.4999599999999997</c:v>
                </c:pt>
                <c:pt idx="46">
                  <c:v>4.5999699999999999</c:v>
                </c:pt>
                <c:pt idx="47">
                  <c:v>4.6999899999999855</c:v>
                </c:pt>
                <c:pt idx="48">
                  <c:v>4.8</c:v>
                </c:pt>
                <c:pt idx="49">
                  <c:v>4.8999299999999995</c:v>
                </c:pt>
                <c:pt idx="50">
                  <c:v>4.9999399999999996</c:v>
                </c:pt>
                <c:pt idx="51">
                  <c:v>5.0999299999999996</c:v>
                </c:pt>
                <c:pt idx="52">
                  <c:v>5.1999799999999965</c:v>
                </c:pt>
                <c:pt idx="53">
                  <c:v>5.2999799999999997</c:v>
                </c:pt>
                <c:pt idx="54">
                  <c:v>5.3999600000000001</c:v>
                </c:pt>
                <c:pt idx="55">
                  <c:v>5.4999399999999996</c:v>
                </c:pt>
                <c:pt idx="56">
                  <c:v>5.5999599999999985</c:v>
                </c:pt>
                <c:pt idx="57">
                  <c:v>5.6999199999999846</c:v>
                </c:pt>
                <c:pt idx="58">
                  <c:v>5.7999200000000002</c:v>
                </c:pt>
                <c:pt idx="59">
                  <c:v>5.8999600000000001</c:v>
                </c:pt>
                <c:pt idx="60">
                  <c:v>5.9999900000000004</c:v>
                </c:pt>
                <c:pt idx="61">
                  <c:v>6.09992</c:v>
                </c:pt>
                <c:pt idx="62">
                  <c:v>6.1999400000000007</c:v>
                </c:pt>
                <c:pt idx="63">
                  <c:v>6.2999799999999997</c:v>
                </c:pt>
                <c:pt idx="64">
                  <c:v>6.3999500000000005</c:v>
                </c:pt>
                <c:pt idx="65">
                  <c:v>6.4999500000000001</c:v>
                </c:pt>
                <c:pt idx="66">
                  <c:v>6.5999500000000006</c:v>
                </c:pt>
                <c:pt idx="67">
                  <c:v>6.6999600000000008</c:v>
                </c:pt>
                <c:pt idx="68">
                  <c:v>6.7999700000000001</c:v>
                </c:pt>
                <c:pt idx="69">
                  <c:v>6.8999799999999976</c:v>
                </c:pt>
                <c:pt idx="70">
                  <c:v>6.99993</c:v>
                </c:pt>
                <c:pt idx="71">
                  <c:v>7.0999300000000005</c:v>
                </c:pt>
                <c:pt idx="72">
                  <c:v>7.1999400000000007</c:v>
                </c:pt>
                <c:pt idx="73">
                  <c:v>7.2999400000000003</c:v>
                </c:pt>
                <c:pt idx="74">
                  <c:v>7.3999499999999996</c:v>
                </c:pt>
                <c:pt idx="75">
                  <c:v>7.4999599999999997</c:v>
                </c:pt>
                <c:pt idx="76">
                  <c:v>7.5999799999999995</c:v>
                </c:pt>
                <c:pt idx="77">
                  <c:v>7.6999899999999855</c:v>
                </c:pt>
                <c:pt idx="78">
                  <c:v>7.8</c:v>
                </c:pt>
                <c:pt idx="79">
                  <c:v>7.8999200000000007</c:v>
                </c:pt>
                <c:pt idx="80">
                  <c:v>7.9999299999999991</c:v>
                </c:pt>
                <c:pt idx="81">
                  <c:v>8.0999300000000005</c:v>
                </c:pt>
                <c:pt idx="82">
                  <c:v>8.1999500000000012</c:v>
                </c:pt>
                <c:pt idx="83">
                  <c:v>8.2999500000000008</c:v>
                </c:pt>
                <c:pt idx="84">
                  <c:v>8.3999400000000026</c:v>
                </c:pt>
                <c:pt idx="85">
                  <c:v>8.4999400000000005</c:v>
                </c:pt>
                <c:pt idx="86">
                  <c:v>8.5999800000000004</c:v>
                </c:pt>
                <c:pt idx="87">
                  <c:v>8.6999900000000014</c:v>
                </c:pt>
                <c:pt idx="88">
                  <c:v>8.7999400000000012</c:v>
                </c:pt>
                <c:pt idx="89">
                  <c:v>8.8999900000000007</c:v>
                </c:pt>
                <c:pt idx="90">
                  <c:v>8.9999600000000015</c:v>
                </c:pt>
                <c:pt idx="91">
                  <c:v>9.1</c:v>
                </c:pt>
                <c:pt idx="92">
                  <c:v>9.1999500000000012</c:v>
                </c:pt>
                <c:pt idx="93">
                  <c:v>9.2999200000000002</c:v>
                </c:pt>
                <c:pt idx="94">
                  <c:v>9.3999300000000048</c:v>
                </c:pt>
                <c:pt idx="95">
                  <c:v>9.4999800000000008</c:v>
                </c:pt>
                <c:pt idx="96">
                  <c:v>9.599969999999999</c:v>
                </c:pt>
                <c:pt idx="97">
                  <c:v>9.6999699999999986</c:v>
                </c:pt>
                <c:pt idx="98">
                  <c:v>9.7999700000000001</c:v>
                </c:pt>
                <c:pt idx="99">
                  <c:v>9.8999700000000015</c:v>
                </c:pt>
                <c:pt idx="100">
                  <c:v>9.9999700000000011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10.4999</c:v>
                </c:pt>
                <c:pt idx="106">
                  <c:v>10.5999</c:v>
                </c:pt>
                <c:pt idx="107">
                  <c:v>10.6999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10.9999</c:v>
                </c:pt>
                <c:pt idx="111">
                  <c:v>11.0999</c:v>
                </c:pt>
                <c:pt idx="112">
                  <c:v>11.1999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11.5999</c:v>
                </c:pt>
                <c:pt idx="117">
                  <c:v>11.700000000000001</c:v>
                </c:pt>
                <c:pt idx="118">
                  <c:v>11.799900000000001</c:v>
                </c:pt>
                <c:pt idx="119">
                  <c:v>11.900000000000002</c:v>
                </c:pt>
                <c:pt idx="120">
                  <c:v>11.9999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12.399900000000002</c:v>
                </c:pt>
                <c:pt idx="125">
                  <c:v>12.4999</c:v>
                </c:pt>
                <c:pt idx="126">
                  <c:v>12.6</c:v>
                </c:pt>
                <c:pt idx="127">
                  <c:v>12.6999</c:v>
                </c:pt>
                <c:pt idx="128">
                  <c:v>12.8</c:v>
                </c:pt>
                <c:pt idx="129">
                  <c:v>12.899900000000002</c:v>
                </c:pt>
                <c:pt idx="130">
                  <c:v>12.9999</c:v>
                </c:pt>
                <c:pt idx="131">
                  <c:v>13.0999</c:v>
                </c:pt>
                <c:pt idx="132">
                  <c:v>13.199900000000001</c:v>
                </c:pt>
                <c:pt idx="133">
                  <c:v>13.299900000000001</c:v>
                </c:pt>
                <c:pt idx="134">
                  <c:v>13.4</c:v>
                </c:pt>
                <c:pt idx="135">
                  <c:v>13.4999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13.8</c:v>
                </c:pt>
                <c:pt idx="139">
                  <c:v>13.900000000000002</c:v>
                </c:pt>
                <c:pt idx="140">
                  <c:v>13.999900000000002</c:v>
                </c:pt>
                <c:pt idx="141">
                  <c:v>14.099900000000002</c:v>
                </c:pt>
                <c:pt idx="142">
                  <c:v>14.1999</c:v>
                </c:pt>
                <c:pt idx="143">
                  <c:v>14.299900000000001</c:v>
                </c:pt>
                <c:pt idx="144">
                  <c:v>14.399900000000002</c:v>
                </c:pt>
                <c:pt idx="145">
                  <c:v>14.499900000000002</c:v>
                </c:pt>
                <c:pt idx="146">
                  <c:v>14.599900000000002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15.799900000000001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'V300'!$C$2:$C$163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80.894200000000026</c:v>
                </c:pt>
                <c:pt idx="2">
                  <c:v>264.96799999999899</c:v>
                </c:pt>
                <c:pt idx="3">
                  <c:v>262.904</c:v>
                </c:pt>
                <c:pt idx="4">
                  <c:v>12.1083</c:v>
                </c:pt>
                <c:pt idx="5">
                  <c:v>157.27619999999999</c:v>
                </c:pt>
                <c:pt idx="6">
                  <c:v>138.39400000000001</c:v>
                </c:pt>
                <c:pt idx="7">
                  <c:v>36.400200000000005</c:v>
                </c:pt>
                <c:pt idx="8">
                  <c:v>8.6662000000000035</c:v>
                </c:pt>
                <c:pt idx="9">
                  <c:v>262.53599999999869</c:v>
                </c:pt>
                <c:pt idx="10">
                  <c:v>62.939</c:v>
                </c:pt>
                <c:pt idx="11">
                  <c:v>87.217000000000027</c:v>
                </c:pt>
                <c:pt idx="12">
                  <c:v>16.894839999999999</c:v>
                </c:pt>
                <c:pt idx="13">
                  <c:v>4.7759999999999998</c:v>
                </c:pt>
                <c:pt idx="14">
                  <c:v>46.7712</c:v>
                </c:pt>
                <c:pt idx="15">
                  <c:v>1.9269860000000001</c:v>
                </c:pt>
                <c:pt idx="16">
                  <c:v>89.008200000000002</c:v>
                </c:pt>
                <c:pt idx="17">
                  <c:v>118.76060000000012</c:v>
                </c:pt>
                <c:pt idx="18">
                  <c:v>71.11539999999998</c:v>
                </c:pt>
                <c:pt idx="19">
                  <c:v>47.470800000000004</c:v>
                </c:pt>
                <c:pt idx="20">
                  <c:v>4.4938000000000002</c:v>
                </c:pt>
                <c:pt idx="21">
                  <c:v>44.773800000000001</c:v>
                </c:pt>
                <c:pt idx="22">
                  <c:v>33.385400000000004</c:v>
                </c:pt>
                <c:pt idx="23">
                  <c:v>27.503799999999789</c:v>
                </c:pt>
                <c:pt idx="24">
                  <c:v>4.5418000000000003</c:v>
                </c:pt>
                <c:pt idx="25">
                  <c:v>4.8601799999999855</c:v>
                </c:pt>
                <c:pt idx="26">
                  <c:v>64.141200000000026</c:v>
                </c:pt>
                <c:pt idx="27">
                  <c:v>33.628600000000013</c:v>
                </c:pt>
                <c:pt idx="28">
                  <c:v>15.93878</c:v>
                </c:pt>
                <c:pt idx="29">
                  <c:v>4.0630600000000001</c:v>
                </c:pt>
                <c:pt idx="30">
                  <c:v>33.046000000000006</c:v>
                </c:pt>
                <c:pt idx="31">
                  <c:v>28.647400000000001</c:v>
                </c:pt>
                <c:pt idx="32">
                  <c:v>17.926339999999456</c:v>
                </c:pt>
                <c:pt idx="33">
                  <c:v>0.30601000000000622</c:v>
                </c:pt>
                <c:pt idx="34">
                  <c:v>40.824400000000004</c:v>
                </c:pt>
                <c:pt idx="35">
                  <c:v>21.823</c:v>
                </c:pt>
                <c:pt idx="36">
                  <c:v>9.4223200000000009</c:v>
                </c:pt>
                <c:pt idx="37">
                  <c:v>11.44492</c:v>
                </c:pt>
                <c:pt idx="38">
                  <c:v>1.901192</c:v>
                </c:pt>
                <c:pt idx="39">
                  <c:v>1.2590299999999714</c:v>
                </c:pt>
                <c:pt idx="40">
                  <c:v>2.9632200000000002</c:v>
                </c:pt>
                <c:pt idx="41">
                  <c:v>25.118200000000005</c:v>
                </c:pt>
                <c:pt idx="42">
                  <c:v>1.8139199999999998</c:v>
                </c:pt>
                <c:pt idx="43">
                  <c:v>4.2347599999999996</c:v>
                </c:pt>
                <c:pt idx="44">
                  <c:v>1.5877399999999759</c:v>
                </c:pt>
                <c:pt idx="45">
                  <c:v>8.0410199999999996</c:v>
                </c:pt>
                <c:pt idx="46">
                  <c:v>3.6170599999999977</c:v>
                </c:pt>
                <c:pt idx="47">
                  <c:v>11.86036</c:v>
                </c:pt>
                <c:pt idx="48">
                  <c:v>53.3934</c:v>
                </c:pt>
                <c:pt idx="49">
                  <c:v>4.8714199999999996</c:v>
                </c:pt>
                <c:pt idx="50">
                  <c:v>13.43974</c:v>
                </c:pt>
                <c:pt idx="51">
                  <c:v>5.1363000000000003</c:v>
                </c:pt>
                <c:pt idx="52">
                  <c:v>0.45449800000000001</c:v>
                </c:pt>
                <c:pt idx="53">
                  <c:v>13.094480000000004</c:v>
                </c:pt>
                <c:pt idx="54">
                  <c:v>2.4816799999999977</c:v>
                </c:pt>
                <c:pt idx="55">
                  <c:v>13.38016</c:v>
                </c:pt>
                <c:pt idx="56">
                  <c:v>6.2854599999999996</c:v>
                </c:pt>
                <c:pt idx="57">
                  <c:v>1.657368</c:v>
                </c:pt>
                <c:pt idx="58">
                  <c:v>13.171379999999999</c:v>
                </c:pt>
                <c:pt idx="59">
                  <c:v>11.528919999999999</c:v>
                </c:pt>
                <c:pt idx="60">
                  <c:v>6.4951799999999995</c:v>
                </c:pt>
                <c:pt idx="61">
                  <c:v>10.629900000000001</c:v>
                </c:pt>
                <c:pt idx="62">
                  <c:v>14.44506</c:v>
                </c:pt>
                <c:pt idx="63">
                  <c:v>13.73054</c:v>
                </c:pt>
                <c:pt idx="64">
                  <c:v>44.691800000000001</c:v>
                </c:pt>
                <c:pt idx="65">
                  <c:v>15.409280000000004</c:v>
                </c:pt>
                <c:pt idx="66">
                  <c:v>8.9973200000000002</c:v>
                </c:pt>
                <c:pt idx="67">
                  <c:v>34.552800000000005</c:v>
                </c:pt>
                <c:pt idx="68">
                  <c:v>2.5061800000000001</c:v>
                </c:pt>
                <c:pt idx="69">
                  <c:v>5.9233000000000002</c:v>
                </c:pt>
                <c:pt idx="70">
                  <c:v>16.526759999999989</c:v>
                </c:pt>
                <c:pt idx="71">
                  <c:v>29.095800000000001</c:v>
                </c:pt>
                <c:pt idx="72">
                  <c:v>29.050799999999889</c:v>
                </c:pt>
                <c:pt idx="73">
                  <c:v>17.30838</c:v>
                </c:pt>
                <c:pt idx="74">
                  <c:v>15.815860000000002</c:v>
                </c:pt>
                <c:pt idx="75">
                  <c:v>9.0695600000000027</c:v>
                </c:pt>
                <c:pt idx="76">
                  <c:v>30.087</c:v>
                </c:pt>
                <c:pt idx="77">
                  <c:v>12.140460000000001</c:v>
                </c:pt>
                <c:pt idx="78">
                  <c:v>7.5268799999999985</c:v>
                </c:pt>
                <c:pt idx="79">
                  <c:v>4.9331399999999999</c:v>
                </c:pt>
                <c:pt idx="80">
                  <c:v>16.86476</c:v>
                </c:pt>
                <c:pt idx="81">
                  <c:v>12.052640000000126</c:v>
                </c:pt>
                <c:pt idx="82">
                  <c:v>20.074200000000001</c:v>
                </c:pt>
                <c:pt idx="83">
                  <c:v>45.056600000000003</c:v>
                </c:pt>
                <c:pt idx="84">
                  <c:v>38.271000000000001</c:v>
                </c:pt>
                <c:pt idx="85">
                  <c:v>5.2295400000000001</c:v>
                </c:pt>
                <c:pt idx="86">
                  <c:v>38.6068</c:v>
                </c:pt>
                <c:pt idx="87">
                  <c:v>26.211400000000001</c:v>
                </c:pt>
                <c:pt idx="88">
                  <c:v>10.79724</c:v>
                </c:pt>
                <c:pt idx="89">
                  <c:v>15.97634</c:v>
                </c:pt>
                <c:pt idx="90">
                  <c:v>0.82282000000000965</c:v>
                </c:pt>
                <c:pt idx="91">
                  <c:v>12.851500000000026</c:v>
                </c:pt>
                <c:pt idx="92">
                  <c:v>5.0551599999999945</c:v>
                </c:pt>
                <c:pt idx="93">
                  <c:v>30.3506</c:v>
                </c:pt>
                <c:pt idx="94">
                  <c:v>19.578499999999789</c:v>
                </c:pt>
                <c:pt idx="95">
                  <c:v>0.34809200000000001</c:v>
                </c:pt>
                <c:pt idx="96">
                  <c:v>23.421999999999986</c:v>
                </c:pt>
                <c:pt idx="97">
                  <c:v>15.286760000000001</c:v>
                </c:pt>
                <c:pt idx="98">
                  <c:v>13.03276</c:v>
                </c:pt>
                <c:pt idx="99">
                  <c:v>2.32572</c:v>
                </c:pt>
                <c:pt idx="100">
                  <c:v>17.55236</c:v>
                </c:pt>
                <c:pt idx="101">
                  <c:v>2.9996399999999968</c:v>
                </c:pt>
                <c:pt idx="102">
                  <c:v>7.4698799999999999</c:v>
                </c:pt>
                <c:pt idx="103">
                  <c:v>2.6945399999999999</c:v>
                </c:pt>
                <c:pt idx="104">
                  <c:v>10.611359999999999</c:v>
                </c:pt>
                <c:pt idx="105">
                  <c:v>33.966800000000006</c:v>
                </c:pt>
                <c:pt idx="106">
                  <c:v>5.1257199999999745</c:v>
                </c:pt>
                <c:pt idx="107">
                  <c:v>15.80846</c:v>
                </c:pt>
                <c:pt idx="108">
                  <c:v>10.92572</c:v>
                </c:pt>
                <c:pt idx="109">
                  <c:v>39.566400000000002</c:v>
                </c:pt>
                <c:pt idx="110">
                  <c:v>1.1013839999999999</c:v>
                </c:pt>
                <c:pt idx="111">
                  <c:v>17.403499999999589</c:v>
                </c:pt>
                <c:pt idx="112">
                  <c:v>3.1798999999999977</c:v>
                </c:pt>
                <c:pt idx="113">
                  <c:v>23.122599999999789</c:v>
                </c:pt>
                <c:pt idx="114">
                  <c:v>4.8066599999999999</c:v>
                </c:pt>
                <c:pt idx="115">
                  <c:v>20.813800000000231</c:v>
                </c:pt>
                <c:pt idx="116">
                  <c:v>4.9203599999999996</c:v>
                </c:pt>
                <c:pt idx="117">
                  <c:v>29.832999999999988</c:v>
                </c:pt>
                <c:pt idx="118">
                  <c:v>25.340800000000005</c:v>
                </c:pt>
                <c:pt idx="119">
                  <c:v>5.7029199999999856</c:v>
                </c:pt>
                <c:pt idx="120">
                  <c:v>2.68574</c:v>
                </c:pt>
                <c:pt idx="121">
                  <c:v>4.0619199999999855</c:v>
                </c:pt>
                <c:pt idx="122">
                  <c:v>16.440679999999503</c:v>
                </c:pt>
                <c:pt idx="123">
                  <c:v>5.5294400000000001</c:v>
                </c:pt>
                <c:pt idx="124">
                  <c:v>13.562460000000026</c:v>
                </c:pt>
                <c:pt idx="125">
                  <c:v>9.4422000000000015</c:v>
                </c:pt>
                <c:pt idx="126">
                  <c:v>10.20086</c:v>
                </c:pt>
                <c:pt idx="127">
                  <c:v>17.336800000000135</c:v>
                </c:pt>
                <c:pt idx="128">
                  <c:v>3.88334</c:v>
                </c:pt>
                <c:pt idx="129">
                  <c:v>10.48324</c:v>
                </c:pt>
                <c:pt idx="130">
                  <c:v>7.4610399999999997</c:v>
                </c:pt>
                <c:pt idx="131">
                  <c:v>0.67839400000001548</c:v>
                </c:pt>
                <c:pt idx="132">
                  <c:v>20.650600000000001</c:v>
                </c:pt>
                <c:pt idx="133">
                  <c:v>16.01174</c:v>
                </c:pt>
                <c:pt idx="134">
                  <c:v>8.3965200000000006</c:v>
                </c:pt>
                <c:pt idx="135">
                  <c:v>2.3806799999999977</c:v>
                </c:pt>
                <c:pt idx="136">
                  <c:v>14.07902</c:v>
                </c:pt>
                <c:pt idx="137">
                  <c:v>34.442</c:v>
                </c:pt>
                <c:pt idx="138">
                  <c:v>16.3462</c:v>
                </c:pt>
                <c:pt idx="139">
                  <c:v>11.83352</c:v>
                </c:pt>
                <c:pt idx="140">
                  <c:v>14.17808</c:v>
                </c:pt>
                <c:pt idx="141">
                  <c:v>33.307799999999993</c:v>
                </c:pt>
                <c:pt idx="142">
                  <c:v>20.316199999999988</c:v>
                </c:pt>
                <c:pt idx="143">
                  <c:v>8.8509200000000003</c:v>
                </c:pt>
                <c:pt idx="144">
                  <c:v>19.324380000000001</c:v>
                </c:pt>
                <c:pt idx="145">
                  <c:v>30.029800000000005</c:v>
                </c:pt>
                <c:pt idx="146">
                  <c:v>17.372800000000005</c:v>
                </c:pt>
                <c:pt idx="147">
                  <c:v>32.604600000000005</c:v>
                </c:pt>
                <c:pt idx="148">
                  <c:v>3.57376</c:v>
                </c:pt>
                <c:pt idx="149">
                  <c:v>13.82526</c:v>
                </c:pt>
                <c:pt idx="150">
                  <c:v>14.18458</c:v>
                </c:pt>
                <c:pt idx="151">
                  <c:v>2.4335599999999977</c:v>
                </c:pt>
                <c:pt idx="152">
                  <c:v>8.4254600000000028</c:v>
                </c:pt>
                <c:pt idx="153">
                  <c:v>14.672180000000004</c:v>
                </c:pt>
                <c:pt idx="154">
                  <c:v>9.6414400000000011</c:v>
                </c:pt>
                <c:pt idx="155">
                  <c:v>15.405800000000006</c:v>
                </c:pt>
                <c:pt idx="156">
                  <c:v>27.105</c:v>
                </c:pt>
                <c:pt idx="157">
                  <c:v>12.317740000000002</c:v>
                </c:pt>
                <c:pt idx="158">
                  <c:v>28.209199999999989</c:v>
                </c:pt>
                <c:pt idx="159">
                  <c:v>2.3514599999999124</c:v>
                </c:pt>
                <c:pt idx="160">
                  <c:v>14.895640000000126</c:v>
                </c:pt>
                <c:pt idx="161">
                  <c:v>22.605399999999989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157632"/>
        <c:axId val="111159552"/>
      </c:scatterChart>
      <c:valAx>
        <c:axId val="11115763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159552"/>
        <c:crosses val="autoZero"/>
        <c:crossBetween val="midCat"/>
      </c:valAx>
      <c:valAx>
        <c:axId val="11115955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Impacr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115763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'vel 300'!$A$2:$A$1602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4.9983800000000023E-2</c:v>
                </c:pt>
                <c:pt idx="6">
                  <c:v>5.9977599999999999E-2</c:v>
                </c:pt>
                <c:pt idx="7">
                  <c:v>6.9971400000000003E-2</c:v>
                </c:pt>
                <c:pt idx="8">
                  <c:v>7.9965200000000014E-2</c:v>
                </c:pt>
                <c:pt idx="9">
                  <c:v>8.9959000000000067E-2</c:v>
                </c:pt>
                <c:pt idx="10">
                  <c:v>9.9967400000000067E-2</c:v>
                </c:pt>
                <c:pt idx="11">
                  <c:v>0.10996100000000029</c:v>
                </c:pt>
                <c:pt idx="12">
                  <c:v>0.11995499999999998</c:v>
                </c:pt>
                <c:pt idx="13">
                  <c:v>0.12994900000000351</c:v>
                </c:pt>
                <c:pt idx="14">
                  <c:v>0.13994300000000393</c:v>
                </c:pt>
                <c:pt idx="15">
                  <c:v>0.14993600000000404</c:v>
                </c:pt>
                <c:pt idx="16">
                  <c:v>0.15993000000000437</c:v>
                </c:pt>
                <c:pt idx="17">
                  <c:v>0.16992400000000021</c:v>
                </c:pt>
                <c:pt idx="18">
                  <c:v>0.17992300000000044</c:v>
                </c:pt>
                <c:pt idx="19">
                  <c:v>0.18999500000000533</c:v>
                </c:pt>
                <c:pt idx="20">
                  <c:v>0.19998900000000044</c:v>
                </c:pt>
                <c:pt idx="21">
                  <c:v>0.20998300000000311</c:v>
                </c:pt>
                <c:pt idx="22">
                  <c:v>0.21997700000000345</c:v>
                </c:pt>
                <c:pt idx="23">
                  <c:v>0.22997000000000001</c:v>
                </c:pt>
                <c:pt idx="24">
                  <c:v>0.23996400000000376</c:v>
                </c:pt>
                <c:pt idx="25">
                  <c:v>0.24995800000000404</c:v>
                </c:pt>
                <c:pt idx="26">
                  <c:v>0.25995100000000004</c:v>
                </c:pt>
                <c:pt idx="27">
                  <c:v>0.26996800000000032</c:v>
                </c:pt>
                <c:pt idx="28">
                  <c:v>0.27996200000000032</c:v>
                </c:pt>
                <c:pt idx="29">
                  <c:v>0.28995600000000032</c:v>
                </c:pt>
                <c:pt idx="30">
                  <c:v>0.29992100000000038</c:v>
                </c:pt>
                <c:pt idx="31">
                  <c:v>0.30998600000000948</c:v>
                </c:pt>
                <c:pt idx="32">
                  <c:v>0.31998000000001015</c:v>
                </c:pt>
                <c:pt idx="33">
                  <c:v>0.32997400000001065</c:v>
                </c:pt>
                <c:pt idx="34">
                  <c:v>0.33996800000001065</c:v>
                </c:pt>
                <c:pt idx="35">
                  <c:v>0.34996100000000008</c:v>
                </c:pt>
                <c:pt idx="36">
                  <c:v>0.35995500000000002</c:v>
                </c:pt>
                <c:pt idx="37">
                  <c:v>0.36994800000000388</c:v>
                </c:pt>
                <c:pt idx="38">
                  <c:v>0.37994200000000589</c:v>
                </c:pt>
                <c:pt idx="39">
                  <c:v>0.38995000000000746</c:v>
                </c:pt>
                <c:pt idx="40">
                  <c:v>0.39994300000000038</c:v>
                </c:pt>
                <c:pt idx="41">
                  <c:v>0.409937</c:v>
                </c:pt>
                <c:pt idx="42">
                  <c:v>0.41993000000000008</c:v>
                </c:pt>
                <c:pt idx="43">
                  <c:v>0.42992300000000438</c:v>
                </c:pt>
                <c:pt idx="44">
                  <c:v>0.43999600000000288</c:v>
                </c:pt>
                <c:pt idx="45">
                  <c:v>0.44998900000000008</c:v>
                </c:pt>
                <c:pt idx="46">
                  <c:v>0.45998300000000031</c:v>
                </c:pt>
                <c:pt idx="47">
                  <c:v>0.46996500000000008</c:v>
                </c:pt>
                <c:pt idx="48">
                  <c:v>0.47997300000000032</c:v>
                </c:pt>
                <c:pt idx="49">
                  <c:v>0.48996700000000032</c:v>
                </c:pt>
                <c:pt idx="50">
                  <c:v>0.4999600000000069</c:v>
                </c:pt>
                <c:pt idx="51">
                  <c:v>0.5099399999999995</c:v>
                </c:pt>
                <c:pt idx="52">
                  <c:v>0.51995799999999959</c:v>
                </c:pt>
                <c:pt idx="53">
                  <c:v>0.52995100000000062</c:v>
                </c:pt>
                <c:pt idx="54">
                  <c:v>0.539945000000013</c:v>
                </c:pt>
                <c:pt idx="55">
                  <c:v>0.54998599999999997</c:v>
                </c:pt>
                <c:pt idx="56">
                  <c:v>0.55997900000001244</c:v>
                </c:pt>
                <c:pt idx="57">
                  <c:v>0.56993099999999997</c:v>
                </c:pt>
                <c:pt idx="58">
                  <c:v>0.57992500000001368</c:v>
                </c:pt>
                <c:pt idx="59">
                  <c:v>0.58999699999999256</c:v>
                </c:pt>
                <c:pt idx="60">
                  <c:v>0.59995300000000007</c:v>
                </c:pt>
                <c:pt idx="61">
                  <c:v>0.60998500000001177</c:v>
                </c:pt>
                <c:pt idx="62">
                  <c:v>0.61997900000001582</c:v>
                </c:pt>
                <c:pt idx="63">
                  <c:v>0.62997300000001255</c:v>
                </c:pt>
                <c:pt idx="64">
                  <c:v>0.63992700000001368</c:v>
                </c:pt>
                <c:pt idx="65">
                  <c:v>0.64999900000002175</c:v>
                </c:pt>
                <c:pt idx="66">
                  <c:v>0.65999300000001515</c:v>
                </c:pt>
                <c:pt idx="67">
                  <c:v>0.66998700000001177</c:v>
                </c:pt>
                <c:pt idx="68">
                  <c:v>0.67992400000001896</c:v>
                </c:pt>
                <c:pt idx="69">
                  <c:v>0.68999699999999997</c:v>
                </c:pt>
                <c:pt idx="70">
                  <c:v>0.69999000000001199</c:v>
                </c:pt>
                <c:pt idx="71">
                  <c:v>0.7099839999999995</c:v>
                </c:pt>
                <c:pt idx="72">
                  <c:v>0.71997800000001277</c:v>
                </c:pt>
                <c:pt idx="73">
                  <c:v>0.72997100000001514</c:v>
                </c:pt>
                <c:pt idx="74">
                  <c:v>0.73996499999999998</c:v>
                </c:pt>
                <c:pt idx="75">
                  <c:v>0.74995800000001323</c:v>
                </c:pt>
                <c:pt idx="76">
                  <c:v>0.75995200000000063</c:v>
                </c:pt>
                <c:pt idx="77">
                  <c:v>0.76994600000001323</c:v>
                </c:pt>
                <c:pt idx="78">
                  <c:v>0.77993899999999994</c:v>
                </c:pt>
                <c:pt idx="79">
                  <c:v>0.789933</c:v>
                </c:pt>
                <c:pt idx="80">
                  <c:v>0.79992599999999991</c:v>
                </c:pt>
                <c:pt idx="81">
                  <c:v>0.80999800000000965</c:v>
                </c:pt>
                <c:pt idx="82">
                  <c:v>0.81999199999999994</c:v>
                </c:pt>
                <c:pt idx="83">
                  <c:v>0.82998499999999997</c:v>
                </c:pt>
                <c:pt idx="84">
                  <c:v>0.83993899999999999</c:v>
                </c:pt>
                <c:pt idx="85">
                  <c:v>0.849947000000013</c:v>
                </c:pt>
                <c:pt idx="86">
                  <c:v>0.85994400000001514</c:v>
                </c:pt>
                <c:pt idx="87">
                  <c:v>0.86997600000000064</c:v>
                </c:pt>
                <c:pt idx="88">
                  <c:v>0.87999500000001896</c:v>
                </c:pt>
                <c:pt idx="89">
                  <c:v>0.88998800000000011</c:v>
                </c:pt>
                <c:pt idx="90">
                  <c:v>0.89995700000000001</c:v>
                </c:pt>
                <c:pt idx="91">
                  <c:v>0.90992099999999998</c:v>
                </c:pt>
                <c:pt idx="92">
                  <c:v>0.91998199999999997</c:v>
                </c:pt>
                <c:pt idx="93">
                  <c:v>0.92998599999999998</c:v>
                </c:pt>
                <c:pt idx="94">
                  <c:v>0.93997900000001311</c:v>
                </c:pt>
                <c:pt idx="95">
                  <c:v>0.94997299999999996</c:v>
                </c:pt>
                <c:pt idx="96">
                  <c:v>0.95996699999999957</c:v>
                </c:pt>
                <c:pt idx="97">
                  <c:v>0.96996099999999996</c:v>
                </c:pt>
                <c:pt idx="98">
                  <c:v>0.97995500000001323</c:v>
                </c:pt>
                <c:pt idx="99">
                  <c:v>0.98994800000000005</c:v>
                </c:pt>
                <c:pt idx="100">
                  <c:v>0.999942</c:v>
                </c:pt>
                <c:pt idx="101">
                  <c:v>1.0099699999999652</c:v>
                </c:pt>
                <c:pt idx="102">
                  <c:v>1.0199899999999764</c:v>
                </c:pt>
                <c:pt idx="103">
                  <c:v>1.0299599999999998</c:v>
                </c:pt>
                <c:pt idx="104">
                  <c:v>1.0399599999999998</c:v>
                </c:pt>
                <c:pt idx="105">
                  <c:v>1.0499499999999764</c:v>
                </c:pt>
                <c:pt idx="106">
                  <c:v>1.0599399999999735</c:v>
                </c:pt>
                <c:pt idx="107">
                  <c:v>1.0699399999999735</c:v>
                </c:pt>
                <c:pt idx="108">
                  <c:v>1.0799299999999692</c:v>
                </c:pt>
                <c:pt idx="109">
                  <c:v>1.0899299999999701</c:v>
                </c:pt>
                <c:pt idx="110">
                  <c:v>1.099999999999971</c:v>
                </c:pt>
                <c:pt idx="111">
                  <c:v>1.1099899999999998</c:v>
                </c:pt>
                <c:pt idx="112">
                  <c:v>1.1199899999999998</c:v>
                </c:pt>
                <c:pt idx="113">
                  <c:v>1.12998</c:v>
                </c:pt>
                <c:pt idx="114">
                  <c:v>1.1399699999999766</c:v>
                </c:pt>
                <c:pt idx="115">
                  <c:v>1.1499699999999764</c:v>
                </c:pt>
                <c:pt idx="116">
                  <c:v>1.1599599999999999</c:v>
                </c:pt>
                <c:pt idx="117">
                  <c:v>1.16995</c:v>
                </c:pt>
                <c:pt idx="118">
                  <c:v>1.1799499999999998</c:v>
                </c:pt>
                <c:pt idx="119">
                  <c:v>1.18994</c:v>
                </c:pt>
                <c:pt idx="120">
                  <c:v>1.19994</c:v>
                </c:pt>
                <c:pt idx="121">
                  <c:v>1.2099299999999547</c:v>
                </c:pt>
                <c:pt idx="122">
                  <c:v>1.2199199999999735</c:v>
                </c:pt>
                <c:pt idx="123">
                  <c:v>1.2299899999999748</c:v>
                </c:pt>
                <c:pt idx="124">
                  <c:v>1.24</c:v>
                </c:pt>
                <c:pt idx="125">
                  <c:v>1.2499499999999737</c:v>
                </c:pt>
                <c:pt idx="126">
                  <c:v>1.2599499999999735</c:v>
                </c:pt>
                <c:pt idx="127">
                  <c:v>1.2699399999999701</c:v>
                </c:pt>
                <c:pt idx="128">
                  <c:v>1.2799899999999858</c:v>
                </c:pt>
                <c:pt idx="129">
                  <c:v>1.2899899999999958</c:v>
                </c:pt>
                <c:pt idx="130">
                  <c:v>1.2999799999999746</c:v>
                </c:pt>
                <c:pt idx="131">
                  <c:v>1.3099899999999998</c:v>
                </c:pt>
                <c:pt idx="132">
                  <c:v>1.3199399999999735</c:v>
                </c:pt>
                <c:pt idx="133">
                  <c:v>1.3299399999999735</c:v>
                </c:pt>
                <c:pt idx="134">
                  <c:v>1.33995</c:v>
                </c:pt>
                <c:pt idx="135">
                  <c:v>1.34998</c:v>
                </c:pt>
                <c:pt idx="136">
                  <c:v>1.3599899999999998</c:v>
                </c:pt>
                <c:pt idx="137">
                  <c:v>1.36998</c:v>
                </c:pt>
                <c:pt idx="138">
                  <c:v>1.37998</c:v>
                </c:pt>
                <c:pt idx="139">
                  <c:v>1.3899899999999998</c:v>
                </c:pt>
                <c:pt idx="140">
                  <c:v>1.39998</c:v>
                </c:pt>
                <c:pt idx="141">
                  <c:v>1.4099699999999542</c:v>
                </c:pt>
                <c:pt idx="142">
                  <c:v>1.4199699999999558</c:v>
                </c:pt>
                <c:pt idx="143">
                  <c:v>1.4299599999999735</c:v>
                </c:pt>
                <c:pt idx="144">
                  <c:v>1.4399499999999701</c:v>
                </c:pt>
                <c:pt idx="145">
                  <c:v>1.4499499999999701</c:v>
                </c:pt>
                <c:pt idx="146">
                  <c:v>1.4599399999999649</c:v>
                </c:pt>
                <c:pt idx="147">
                  <c:v>1.4699299999999558</c:v>
                </c:pt>
                <c:pt idx="148">
                  <c:v>1.4799299999999573</c:v>
                </c:pt>
                <c:pt idx="149">
                  <c:v>1.4899199999999742</c:v>
                </c:pt>
                <c:pt idx="150">
                  <c:v>1.4999899999999764</c:v>
                </c:pt>
                <c:pt idx="151">
                  <c:v>1.5099899999999764</c:v>
                </c:pt>
                <c:pt idx="152">
                  <c:v>1.5199799999999735</c:v>
                </c:pt>
                <c:pt idx="153">
                  <c:v>1.529929999999964</c:v>
                </c:pt>
                <c:pt idx="154">
                  <c:v>1.5399499999999764</c:v>
                </c:pt>
                <c:pt idx="155">
                  <c:v>1.5499499999999764</c:v>
                </c:pt>
                <c:pt idx="156">
                  <c:v>1.5599299999999658</c:v>
                </c:pt>
                <c:pt idx="157">
                  <c:v>1.5699399999999735</c:v>
                </c:pt>
                <c:pt idx="158">
                  <c:v>1.5799899999999998</c:v>
                </c:pt>
                <c:pt idx="159">
                  <c:v>1.5899599999999998</c:v>
                </c:pt>
                <c:pt idx="160">
                  <c:v>1.59995</c:v>
                </c:pt>
                <c:pt idx="161">
                  <c:v>1.6099199999999998</c:v>
                </c:pt>
                <c:pt idx="162">
                  <c:v>1.6199999999999735</c:v>
                </c:pt>
                <c:pt idx="163">
                  <c:v>1.6299899999999998</c:v>
                </c:pt>
                <c:pt idx="164">
                  <c:v>1.63998</c:v>
                </c:pt>
                <c:pt idx="165">
                  <c:v>1.6500000000000001</c:v>
                </c:pt>
                <c:pt idx="166">
                  <c:v>1.6599599999999999</c:v>
                </c:pt>
                <c:pt idx="167">
                  <c:v>1.6699499999999998</c:v>
                </c:pt>
                <c:pt idx="168">
                  <c:v>1.67994</c:v>
                </c:pt>
                <c:pt idx="169">
                  <c:v>1.6899599999999999</c:v>
                </c:pt>
                <c:pt idx="170">
                  <c:v>1.6999500000000001</c:v>
                </c:pt>
                <c:pt idx="171">
                  <c:v>1.7099399999999649</c:v>
                </c:pt>
                <c:pt idx="172">
                  <c:v>1.7199399999999652</c:v>
                </c:pt>
                <c:pt idx="173">
                  <c:v>1.7299299999999573</c:v>
                </c:pt>
                <c:pt idx="174">
                  <c:v>1.7399799999999703</c:v>
                </c:pt>
                <c:pt idx="175">
                  <c:v>1.7499299999999582</c:v>
                </c:pt>
                <c:pt idx="176">
                  <c:v>1.7599299999999598</c:v>
                </c:pt>
                <c:pt idx="177">
                  <c:v>1.7699199999999764</c:v>
                </c:pt>
                <c:pt idx="178">
                  <c:v>1.7799899999999858</c:v>
                </c:pt>
                <c:pt idx="179">
                  <c:v>1.7899199999999778</c:v>
                </c:pt>
                <c:pt idx="180">
                  <c:v>1.7999899999999998</c:v>
                </c:pt>
                <c:pt idx="181">
                  <c:v>1.8099899999999998</c:v>
                </c:pt>
                <c:pt idx="182">
                  <c:v>1.8199799999999764</c:v>
                </c:pt>
                <c:pt idx="183">
                  <c:v>1.8299699999999723</c:v>
                </c:pt>
                <c:pt idx="184">
                  <c:v>1.8399699999999737</c:v>
                </c:pt>
                <c:pt idx="185">
                  <c:v>1.8499599999999998</c:v>
                </c:pt>
                <c:pt idx="186">
                  <c:v>1.8599599999999998</c:v>
                </c:pt>
                <c:pt idx="187">
                  <c:v>1.86995</c:v>
                </c:pt>
                <c:pt idx="188">
                  <c:v>1.8799400000000002</c:v>
                </c:pt>
                <c:pt idx="189">
                  <c:v>1.88994</c:v>
                </c:pt>
                <c:pt idx="190">
                  <c:v>1.8999299999999737</c:v>
                </c:pt>
                <c:pt idx="191">
                  <c:v>1.9099199999999998</c:v>
                </c:pt>
                <c:pt idx="192">
                  <c:v>1.9200000000000021</c:v>
                </c:pt>
                <c:pt idx="193">
                  <c:v>1.9299899999999999</c:v>
                </c:pt>
                <c:pt idx="194">
                  <c:v>1.9399799999999998</c:v>
                </c:pt>
                <c:pt idx="195">
                  <c:v>1.94994</c:v>
                </c:pt>
                <c:pt idx="196">
                  <c:v>1.9599299999999764</c:v>
                </c:pt>
                <c:pt idx="197">
                  <c:v>1.9699500000000001</c:v>
                </c:pt>
                <c:pt idx="198">
                  <c:v>1.9799799999999999</c:v>
                </c:pt>
                <c:pt idx="199">
                  <c:v>1.98994</c:v>
                </c:pt>
                <c:pt idx="200">
                  <c:v>1.99996</c:v>
                </c:pt>
                <c:pt idx="201">
                  <c:v>2.0099499999999977</c:v>
                </c:pt>
                <c:pt idx="202">
                  <c:v>2.0199399999999987</c:v>
                </c:pt>
                <c:pt idx="203">
                  <c:v>2.0299399999999999</c:v>
                </c:pt>
                <c:pt idx="204">
                  <c:v>2.03993</c:v>
                </c:pt>
                <c:pt idx="205">
                  <c:v>2.0499400000000003</c:v>
                </c:pt>
                <c:pt idx="206">
                  <c:v>2.05993</c:v>
                </c:pt>
                <c:pt idx="207">
                  <c:v>2.0699200000000002</c:v>
                </c:pt>
                <c:pt idx="208">
                  <c:v>2.0799399999999997</c:v>
                </c:pt>
                <c:pt idx="209">
                  <c:v>2.0899299999999998</c:v>
                </c:pt>
                <c:pt idx="210">
                  <c:v>2.0999299999999987</c:v>
                </c:pt>
                <c:pt idx="211">
                  <c:v>2.1099399999999999</c:v>
                </c:pt>
                <c:pt idx="212">
                  <c:v>2.1199399999999997</c:v>
                </c:pt>
                <c:pt idx="213">
                  <c:v>2.1299399999999999</c:v>
                </c:pt>
                <c:pt idx="214">
                  <c:v>2.1399999999999997</c:v>
                </c:pt>
                <c:pt idx="215">
                  <c:v>2.14995</c:v>
                </c:pt>
                <c:pt idx="216">
                  <c:v>2.1599599999999977</c:v>
                </c:pt>
                <c:pt idx="217">
                  <c:v>2.1699900000000012</c:v>
                </c:pt>
                <c:pt idx="218">
                  <c:v>2.1799300000000001</c:v>
                </c:pt>
                <c:pt idx="219">
                  <c:v>2.1899299999999999</c:v>
                </c:pt>
                <c:pt idx="220">
                  <c:v>2.19997</c:v>
                </c:pt>
                <c:pt idx="221">
                  <c:v>2.2099799999999998</c:v>
                </c:pt>
                <c:pt idx="222">
                  <c:v>2.2199199999999997</c:v>
                </c:pt>
                <c:pt idx="223">
                  <c:v>2.2299300000000515</c:v>
                </c:pt>
                <c:pt idx="224">
                  <c:v>2.2399499999999977</c:v>
                </c:pt>
                <c:pt idx="225">
                  <c:v>2.25</c:v>
                </c:pt>
                <c:pt idx="226">
                  <c:v>2.2599500000000003</c:v>
                </c:pt>
                <c:pt idx="227">
                  <c:v>2.2699699999999998</c:v>
                </c:pt>
                <c:pt idx="228">
                  <c:v>2.2799799999999997</c:v>
                </c:pt>
                <c:pt idx="229">
                  <c:v>2.2899900000000515</c:v>
                </c:pt>
                <c:pt idx="230">
                  <c:v>2.2999499999999977</c:v>
                </c:pt>
                <c:pt idx="231">
                  <c:v>2.3099599999999967</c:v>
                </c:pt>
                <c:pt idx="232">
                  <c:v>2.3199499999999262</c:v>
                </c:pt>
                <c:pt idx="233">
                  <c:v>2.3299499999999767</c:v>
                </c:pt>
                <c:pt idx="234">
                  <c:v>2.339949999999928</c:v>
                </c:pt>
                <c:pt idx="235">
                  <c:v>2.3499599999999967</c:v>
                </c:pt>
                <c:pt idx="236">
                  <c:v>2.3599599999999334</c:v>
                </c:pt>
                <c:pt idx="237">
                  <c:v>2.3699600000000003</c:v>
                </c:pt>
                <c:pt idx="238">
                  <c:v>2.3799599999999335</c:v>
                </c:pt>
                <c:pt idx="239">
                  <c:v>2.3899499999999967</c:v>
                </c:pt>
                <c:pt idx="240">
                  <c:v>2.3999499999999334</c:v>
                </c:pt>
                <c:pt idx="241">
                  <c:v>2.4099399999999997</c:v>
                </c:pt>
                <c:pt idx="242">
                  <c:v>2.4199399999999978</c:v>
                </c:pt>
                <c:pt idx="243">
                  <c:v>2.4299300000000001</c:v>
                </c:pt>
                <c:pt idx="244">
                  <c:v>2.4399299999999977</c:v>
                </c:pt>
                <c:pt idx="245">
                  <c:v>2.4499399999999998</c:v>
                </c:pt>
                <c:pt idx="246">
                  <c:v>2.4599499999999335</c:v>
                </c:pt>
                <c:pt idx="247">
                  <c:v>2.4699300000000002</c:v>
                </c:pt>
                <c:pt idx="248">
                  <c:v>2.4799599999999469</c:v>
                </c:pt>
                <c:pt idx="249">
                  <c:v>2.48996</c:v>
                </c:pt>
                <c:pt idx="250">
                  <c:v>2.5</c:v>
                </c:pt>
                <c:pt idx="251">
                  <c:v>2.5099199999999997</c:v>
                </c:pt>
                <c:pt idx="252">
                  <c:v>2.51993</c:v>
                </c:pt>
                <c:pt idx="253">
                  <c:v>2.5299399999999999</c:v>
                </c:pt>
                <c:pt idx="254">
                  <c:v>2.5399599999999967</c:v>
                </c:pt>
                <c:pt idx="255">
                  <c:v>2.54996</c:v>
                </c:pt>
                <c:pt idx="256">
                  <c:v>2.5599499999999527</c:v>
                </c:pt>
                <c:pt idx="257">
                  <c:v>2.5699399999999999</c:v>
                </c:pt>
                <c:pt idx="258">
                  <c:v>2.5799399999999997</c:v>
                </c:pt>
                <c:pt idx="259">
                  <c:v>2.5899299999999998</c:v>
                </c:pt>
                <c:pt idx="260">
                  <c:v>2.5999399999999997</c:v>
                </c:pt>
                <c:pt idx="261">
                  <c:v>2.6099299999999999</c:v>
                </c:pt>
                <c:pt idx="262">
                  <c:v>2.61992</c:v>
                </c:pt>
                <c:pt idx="263">
                  <c:v>2.6299199999999998</c:v>
                </c:pt>
                <c:pt idx="264">
                  <c:v>2.6399300000000001</c:v>
                </c:pt>
                <c:pt idx="265">
                  <c:v>2.6499600000000001</c:v>
                </c:pt>
                <c:pt idx="266">
                  <c:v>2.65998</c:v>
                </c:pt>
                <c:pt idx="267">
                  <c:v>2.6699199999999998</c:v>
                </c:pt>
                <c:pt idx="268">
                  <c:v>2.6799900000000001</c:v>
                </c:pt>
                <c:pt idx="269">
                  <c:v>2.6899500000000001</c:v>
                </c:pt>
                <c:pt idx="270">
                  <c:v>2.6999499999999967</c:v>
                </c:pt>
                <c:pt idx="271">
                  <c:v>2.70994</c:v>
                </c:pt>
                <c:pt idx="272">
                  <c:v>2.7199399999999998</c:v>
                </c:pt>
                <c:pt idx="273">
                  <c:v>2.72994</c:v>
                </c:pt>
                <c:pt idx="274">
                  <c:v>2.7399300000000002</c:v>
                </c:pt>
                <c:pt idx="275">
                  <c:v>2.7499300000000533</c:v>
                </c:pt>
                <c:pt idx="276">
                  <c:v>2.7599200000000002</c:v>
                </c:pt>
                <c:pt idx="277">
                  <c:v>2.7699900000000452</c:v>
                </c:pt>
                <c:pt idx="278">
                  <c:v>2.7799899999999997</c:v>
                </c:pt>
                <c:pt idx="279">
                  <c:v>2.7899799999999999</c:v>
                </c:pt>
                <c:pt idx="280">
                  <c:v>2.7999799999999997</c:v>
                </c:pt>
                <c:pt idx="281">
                  <c:v>2.8099699999999967</c:v>
                </c:pt>
                <c:pt idx="282">
                  <c:v>2.8199699999999339</c:v>
                </c:pt>
                <c:pt idx="283">
                  <c:v>2.8299600000000003</c:v>
                </c:pt>
                <c:pt idx="284">
                  <c:v>2.839949999999928</c:v>
                </c:pt>
                <c:pt idx="285">
                  <c:v>2.8499499999999967</c:v>
                </c:pt>
                <c:pt idx="286">
                  <c:v>2.8599399999999977</c:v>
                </c:pt>
                <c:pt idx="287">
                  <c:v>2.8699499999999967</c:v>
                </c:pt>
                <c:pt idx="288">
                  <c:v>2.8799899999999967</c:v>
                </c:pt>
                <c:pt idx="289">
                  <c:v>2.88992</c:v>
                </c:pt>
                <c:pt idx="290">
                  <c:v>2.8999299999999977</c:v>
                </c:pt>
                <c:pt idx="291">
                  <c:v>2.9099500000000003</c:v>
                </c:pt>
                <c:pt idx="292">
                  <c:v>2.9199699999999567</c:v>
                </c:pt>
                <c:pt idx="293">
                  <c:v>2.92998</c:v>
                </c:pt>
                <c:pt idx="294">
                  <c:v>2.9399699999999767</c:v>
                </c:pt>
                <c:pt idx="295">
                  <c:v>2.94998</c:v>
                </c:pt>
                <c:pt idx="296">
                  <c:v>2.9599599999999446</c:v>
                </c:pt>
                <c:pt idx="297">
                  <c:v>2.9699399999999998</c:v>
                </c:pt>
                <c:pt idx="298">
                  <c:v>2.97993</c:v>
                </c:pt>
                <c:pt idx="299">
                  <c:v>2.9899300000000002</c:v>
                </c:pt>
                <c:pt idx="300">
                  <c:v>2.9999699999999967</c:v>
                </c:pt>
                <c:pt idx="301">
                  <c:v>3.00997</c:v>
                </c:pt>
                <c:pt idx="302">
                  <c:v>3.0199599999999927</c:v>
                </c:pt>
                <c:pt idx="303">
                  <c:v>3.02996</c:v>
                </c:pt>
                <c:pt idx="304">
                  <c:v>3.0399700000000003</c:v>
                </c:pt>
                <c:pt idx="305">
                  <c:v>3.0499900000000002</c:v>
                </c:pt>
                <c:pt idx="306">
                  <c:v>3.0599799999999977</c:v>
                </c:pt>
                <c:pt idx="307">
                  <c:v>3.0699700000000001</c:v>
                </c:pt>
                <c:pt idx="308">
                  <c:v>3.07999</c:v>
                </c:pt>
                <c:pt idx="309">
                  <c:v>3.0899399999999999</c:v>
                </c:pt>
                <c:pt idx="310">
                  <c:v>3.0999399999999997</c:v>
                </c:pt>
                <c:pt idx="311">
                  <c:v>3.1099299999999999</c:v>
                </c:pt>
                <c:pt idx="312">
                  <c:v>3.1199600000000003</c:v>
                </c:pt>
                <c:pt idx="313">
                  <c:v>3.1299399999999999</c:v>
                </c:pt>
                <c:pt idx="314">
                  <c:v>3.1399399999999997</c:v>
                </c:pt>
                <c:pt idx="315">
                  <c:v>3.1499299999999999</c:v>
                </c:pt>
                <c:pt idx="316">
                  <c:v>3.1599299999999997</c:v>
                </c:pt>
                <c:pt idx="317">
                  <c:v>3.1699199999999998</c:v>
                </c:pt>
                <c:pt idx="318">
                  <c:v>3.1799900000000001</c:v>
                </c:pt>
                <c:pt idx="319">
                  <c:v>3.1899900000000012</c:v>
                </c:pt>
                <c:pt idx="320">
                  <c:v>3.19998</c:v>
                </c:pt>
                <c:pt idx="321">
                  <c:v>3.2099700000000002</c:v>
                </c:pt>
                <c:pt idx="322">
                  <c:v>3.2199600000000004</c:v>
                </c:pt>
                <c:pt idx="323">
                  <c:v>3.2299599999999997</c:v>
                </c:pt>
                <c:pt idx="324">
                  <c:v>3.2399499999999977</c:v>
                </c:pt>
                <c:pt idx="325">
                  <c:v>3.2499399999999996</c:v>
                </c:pt>
                <c:pt idx="326">
                  <c:v>3.2599400000000003</c:v>
                </c:pt>
                <c:pt idx="327">
                  <c:v>3.2699300000000568</c:v>
                </c:pt>
                <c:pt idx="328">
                  <c:v>3.2799200000000002</c:v>
                </c:pt>
                <c:pt idx="329">
                  <c:v>3.29</c:v>
                </c:pt>
                <c:pt idx="330">
                  <c:v>3.2999899999999998</c:v>
                </c:pt>
                <c:pt idx="331">
                  <c:v>3.3099799999999977</c:v>
                </c:pt>
                <c:pt idx="332">
                  <c:v>3.3199699999999335</c:v>
                </c:pt>
                <c:pt idx="333">
                  <c:v>3.3299700000000003</c:v>
                </c:pt>
                <c:pt idx="334">
                  <c:v>3.3399599999999334</c:v>
                </c:pt>
                <c:pt idx="335">
                  <c:v>3.3499499999999967</c:v>
                </c:pt>
                <c:pt idx="336">
                  <c:v>3.3599499999999303</c:v>
                </c:pt>
                <c:pt idx="337">
                  <c:v>3.3699399999999997</c:v>
                </c:pt>
                <c:pt idx="338">
                  <c:v>3.3799299999999977</c:v>
                </c:pt>
                <c:pt idx="339">
                  <c:v>3.3899300000000001</c:v>
                </c:pt>
                <c:pt idx="340">
                  <c:v>3.4000000000000004</c:v>
                </c:pt>
                <c:pt idx="341">
                  <c:v>3.4099900000000001</c:v>
                </c:pt>
                <c:pt idx="342">
                  <c:v>3.4199899999999968</c:v>
                </c:pt>
                <c:pt idx="343">
                  <c:v>3.42998</c:v>
                </c:pt>
                <c:pt idx="344">
                  <c:v>3.4399699999999767</c:v>
                </c:pt>
                <c:pt idx="345">
                  <c:v>3.4499599999999977</c:v>
                </c:pt>
                <c:pt idx="346">
                  <c:v>3.4599599999999446</c:v>
                </c:pt>
                <c:pt idx="347">
                  <c:v>3.4699500000000003</c:v>
                </c:pt>
                <c:pt idx="348">
                  <c:v>3.4799399999999987</c:v>
                </c:pt>
                <c:pt idx="349">
                  <c:v>3.4899399999999998</c:v>
                </c:pt>
                <c:pt idx="350">
                  <c:v>3.4999299999999987</c:v>
                </c:pt>
                <c:pt idx="351">
                  <c:v>3.5099299999999998</c:v>
                </c:pt>
                <c:pt idx="352">
                  <c:v>3.52</c:v>
                </c:pt>
                <c:pt idx="353">
                  <c:v>3.5299900000000002</c:v>
                </c:pt>
                <c:pt idx="354">
                  <c:v>3.5399800000000003</c:v>
                </c:pt>
                <c:pt idx="355">
                  <c:v>3.5499799999999997</c:v>
                </c:pt>
                <c:pt idx="356">
                  <c:v>3.5599699999999967</c:v>
                </c:pt>
                <c:pt idx="357">
                  <c:v>3.5699700000000001</c:v>
                </c:pt>
                <c:pt idx="358">
                  <c:v>3.5799600000000003</c:v>
                </c:pt>
                <c:pt idx="359">
                  <c:v>3.58995</c:v>
                </c:pt>
                <c:pt idx="360">
                  <c:v>3.5999499999999967</c:v>
                </c:pt>
                <c:pt idx="361">
                  <c:v>3.6099399999999995</c:v>
                </c:pt>
                <c:pt idx="362">
                  <c:v>3.6199299999999988</c:v>
                </c:pt>
                <c:pt idx="363">
                  <c:v>3.6299299999999999</c:v>
                </c:pt>
                <c:pt idx="364">
                  <c:v>3.64</c:v>
                </c:pt>
                <c:pt idx="365">
                  <c:v>3.6499900000000012</c:v>
                </c:pt>
                <c:pt idx="366">
                  <c:v>3.65998</c:v>
                </c:pt>
                <c:pt idx="367">
                  <c:v>3.6699799999999998</c:v>
                </c:pt>
                <c:pt idx="368">
                  <c:v>3.67997</c:v>
                </c:pt>
                <c:pt idx="369">
                  <c:v>3.6899700000000002</c:v>
                </c:pt>
                <c:pt idx="370">
                  <c:v>3.6999599999999977</c:v>
                </c:pt>
                <c:pt idx="371">
                  <c:v>3.7099500000000001</c:v>
                </c:pt>
                <c:pt idx="372">
                  <c:v>3.7199500000000003</c:v>
                </c:pt>
                <c:pt idx="373">
                  <c:v>3.7299400000000005</c:v>
                </c:pt>
                <c:pt idx="374">
                  <c:v>3.7399300000000002</c:v>
                </c:pt>
                <c:pt idx="375">
                  <c:v>3.75</c:v>
                </c:pt>
                <c:pt idx="376">
                  <c:v>3.7600000000000002</c:v>
                </c:pt>
                <c:pt idx="377">
                  <c:v>3.7699900000000452</c:v>
                </c:pt>
                <c:pt idx="378">
                  <c:v>3.7799800000000001</c:v>
                </c:pt>
                <c:pt idx="379">
                  <c:v>3.7899799999999999</c:v>
                </c:pt>
                <c:pt idx="380">
                  <c:v>3.7999699999999987</c:v>
                </c:pt>
                <c:pt idx="381">
                  <c:v>3.8099599999999967</c:v>
                </c:pt>
                <c:pt idx="382">
                  <c:v>3.8199499999999253</c:v>
                </c:pt>
                <c:pt idx="383">
                  <c:v>3.8299499999999767</c:v>
                </c:pt>
                <c:pt idx="384">
                  <c:v>3.8399399999999977</c:v>
                </c:pt>
                <c:pt idx="385">
                  <c:v>3.8499300000000001</c:v>
                </c:pt>
                <c:pt idx="386">
                  <c:v>3.8600099999999977</c:v>
                </c:pt>
                <c:pt idx="387">
                  <c:v>3.8699999999999997</c:v>
                </c:pt>
                <c:pt idx="388">
                  <c:v>3.8799899999999967</c:v>
                </c:pt>
                <c:pt idx="389">
                  <c:v>3.88998</c:v>
                </c:pt>
                <c:pt idx="390">
                  <c:v>3.8999799999999967</c:v>
                </c:pt>
                <c:pt idx="391">
                  <c:v>3.9099699999999977</c:v>
                </c:pt>
                <c:pt idx="392">
                  <c:v>3.9199599999999371</c:v>
                </c:pt>
                <c:pt idx="393">
                  <c:v>3.9299599999999977</c:v>
                </c:pt>
                <c:pt idx="394">
                  <c:v>3.939949999999933</c:v>
                </c:pt>
                <c:pt idx="395">
                  <c:v>3.9499399999999998</c:v>
                </c:pt>
                <c:pt idx="396">
                  <c:v>3.9599399999999987</c:v>
                </c:pt>
                <c:pt idx="397">
                  <c:v>3.9700100000000003</c:v>
                </c:pt>
                <c:pt idx="398">
                  <c:v>3.9800000000000004</c:v>
                </c:pt>
                <c:pt idx="399">
                  <c:v>3.9899900000000001</c:v>
                </c:pt>
                <c:pt idx="400">
                  <c:v>3.9999899999999977</c:v>
                </c:pt>
                <c:pt idx="401">
                  <c:v>4.0099799999999997</c:v>
                </c:pt>
                <c:pt idx="402">
                  <c:v>4.0199699999999998</c:v>
                </c:pt>
                <c:pt idx="403">
                  <c:v>4.0299700000000005</c:v>
                </c:pt>
                <c:pt idx="404">
                  <c:v>4.0399599999999998</c:v>
                </c:pt>
                <c:pt idx="405">
                  <c:v>4.0499499999999999</c:v>
                </c:pt>
                <c:pt idx="406">
                  <c:v>4.0599499999999997</c:v>
                </c:pt>
                <c:pt idx="407">
                  <c:v>4.0699399999999955</c:v>
                </c:pt>
                <c:pt idx="408">
                  <c:v>4.0799300000000001</c:v>
                </c:pt>
                <c:pt idx="409">
                  <c:v>4.0900099999999995</c:v>
                </c:pt>
                <c:pt idx="410">
                  <c:v>4.1000000000000005</c:v>
                </c:pt>
                <c:pt idx="411">
                  <c:v>4.1099899999999945</c:v>
                </c:pt>
                <c:pt idx="412">
                  <c:v>4.1199899999999845</c:v>
                </c:pt>
                <c:pt idx="413">
                  <c:v>4.1299799999999856</c:v>
                </c:pt>
                <c:pt idx="414">
                  <c:v>4.1399699999999999</c:v>
                </c:pt>
                <c:pt idx="415">
                  <c:v>4.1499699999999997</c:v>
                </c:pt>
                <c:pt idx="416">
                  <c:v>4.1599599999999946</c:v>
                </c:pt>
                <c:pt idx="417">
                  <c:v>4.1699499999999965</c:v>
                </c:pt>
                <c:pt idx="418">
                  <c:v>4.1799500000000007</c:v>
                </c:pt>
                <c:pt idx="419">
                  <c:v>4.18994</c:v>
                </c:pt>
                <c:pt idx="420">
                  <c:v>4.1999399999999945</c:v>
                </c:pt>
                <c:pt idx="421">
                  <c:v>4.2100100000000005</c:v>
                </c:pt>
                <c:pt idx="422">
                  <c:v>4.22</c:v>
                </c:pt>
                <c:pt idx="423">
                  <c:v>4.23001</c:v>
                </c:pt>
                <c:pt idx="424">
                  <c:v>4.2399600000000124</c:v>
                </c:pt>
                <c:pt idx="425">
                  <c:v>4.25</c:v>
                </c:pt>
                <c:pt idx="426">
                  <c:v>4.2599499999999999</c:v>
                </c:pt>
                <c:pt idx="427">
                  <c:v>4.2699699999999998</c:v>
                </c:pt>
                <c:pt idx="428">
                  <c:v>4.2799999999999994</c:v>
                </c:pt>
                <c:pt idx="429">
                  <c:v>4.2899399999999996</c:v>
                </c:pt>
                <c:pt idx="430">
                  <c:v>4.2999400000000003</c:v>
                </c:pt>
                <c:pt idx="431">
                  <c:v>4.3100099999999975</c:v>
                </c:pt>
                <c:pt idx="432">
                  <c:v>4.3199999999999985</c:v>
                </c:pt>
                <c:pt idx="433">
                  <c:v>4.33</c:v>
                </c:pt>
                <c:pt idx="434">
                  <c:v>4.3399900000000002</c:v>
                </c:pt>
                <c:pt idx="435">
                  <c:v>4.3499799999999995</c:v>
                </c:pt>
                <c:pt idx="436">
                  <c:v>4.3599699999999997</c:v>
                </c:pt>
                <c:pt idx="437">
                  <c:v>4.3699699999999995</c:v>
                </c:pt>
                <c:pt idx="438">
                  <c:v>4.3799600000000014</c:v>
                </c:pt>
                <c:pt idx="439">
                  <c:v>4.3899499999999998</c:v>
                </c:pt>
                <c:pt idx="440">
                  <c:v>4.3999499999999996</c:v>
                </c:pt>
                <c:pt idx="441">
                  <c:v>4.4099399999999997</c:v>
                </c:pt>
                <c:pt idx="442">
                  <c:v>4.4200099999999996</c:v>
                </c:pt>
                <c:pt idx="443">
                  <c:v>4.4300000000000024</c:v>
                </c:pt>
                <c:pt idx="444">
                  <c:v>4.4400000000000004</c:v>
                </c:pt>
                <c:pt idx="445">
                  <c:v>4.4499900000000014</c:v>
                </c:pt>
                <c:pt idx="446">
                  <c:v>4.4599799999999998</c:v>
                </c:pt>
                <c:pt idx="447">
                  <c:v>4.4699799999999996</c:v>
                </c:pt>
                <c:pt idx="448">
                  <c:v>4.4799700000000033</c:v>
                </c:pt>
                <c:pt idx="449">
                  <c:v>4.4899600000000124</c:v>
                </c:pt>
                <c:pt idx="450">
                  <c:v>4.4999599999999997</c:v>
                </c:pt>
                <c:pt idx="451">
                  <c:v>4.5099499999999999</c:v>
                </c:pt>
                <c:pt idx="452">
                  <c:v>4.5199400000000001</c:v>
                </c:pt>
                <c:pt idx="453">
                  <c:v>4.5300199999999995</c:v>
                </c:pt>
                <c:pt idx="454">
                  <c:v>4.5400099999999997</c:v>
                </c:pt>
                <c:pt idx="455">
                  <c:v>4.55</c:v>
                </c:pt>
                <c:pt idx="456">
                  <c:v>4.5600000000000005</c:v>
                </c:pt>
                <c:pt idx="457">
                  <c:v>4.5699899999999865</c:v>
                </c:pt>
                <c:pt idx="458">
                  <c:v>4.5799899999999996</c:v>
                </c:pt>
                <c:pt idx="459">
                  <c:v>4.5899799999999997</c:v>
                </c:pt>
                <c:pt idx="460">
                  <c:v>4.5999699999999999</c:v>
                </c:pt>
                <c:pt idx="461">
                  <c:v>4.6099699999999997</c:v>
                </c:pt>
                <c:pt idx="462">
                  <c:v>4.6199599999999945</c:v>
                </c:pt>
                <c:pt idx="463">
                  <c:v>4.6299600000000005</c:v>
                </c:pt>
                <c:pt idx="464">
                  <c:v>4.6399500000000007</c:v>
                </c:pt>
                <c:pt idx="465">
                  <c:v>4.64994</c:v>
                </c:pt>
                <c:pt idx="466">
                  <c:v>4.6600099999999856</c:v>
                </c:pt>
                <c:pt idx="467">
                  <c:v>4.6700099999999996</c:v>
                </c:pt>
                <c:pt idx="468">
                  <c:v>4.68</c:v>
                </c:pt>
                <c:pt idx="469">
                  <c:v>4.6899899999999946</c:v>
                </c:pt>
                <c:pt idx="470">
                  <c:v>4.6999899999999855</c:v>
                </c:pt>
                <c:pt idx="471">
                  <c:v>4.7099799999999998</c:v>
                </c:pt>
                <c:pt idx="472">
                  <c:v>4.71997</c:v>
                </c:pt>
                <c:pt idx="473">
                  <c:v>4.7299699999999998</c:v>
                </c:pt>
                <c:pt idx="474">
                  <c:v>4.7399600000000124</c:v>
                </c:pt>
                <c:pt idx="475">
                  <c:v>4.7499500000000001</c:v>
                </c:pt>
                <c:pt idx="476">
                  <c:v>4.7599499999999999</c:v>
                </c:pt>
                <c:pt idx="477">
                  <c:v>4.7700199999999997</c:v>
                </c:pt>
                <c:pt idx="478">
                  <c:v>4.7800099999999999</c:v>
                </c:pt>
                <c:pt idx="479">
                  <c:v>4.79</c:v>
                </c:pt>
                <c:pt idx="480">
                  <c:v>4.8</c:v>
                </c:pt>
                <c:pt idx="481">
                  <c:v>4.80999</c:v>
                </c:pt>
                <c:pt idx="482">
                  <c:v>4.8199799999999975</c:v>
                </c:pt>
                <c:pt idx="483">
                  <c:v>4.8299799999999955</c:v>
                </c:pt>
                <c:pt idx="484">
                  <c:v>4.8399700000000001</c:v>
                </c:pt>
                <c:pt idx="485">
                  <c:v>4.8499599999999985</c:v>
                </c:pt>
                <c:pt idx="486">
                  <c:v>4.8599499999999995</c:v>
                </c:pt>
                <c:pt idx="487">
                  <c:v>4.8699499999999976</c:v>
                </c:pt>
                <c:pt idx="488">
                  <c:v>4.88002</c:v>
                </c:pt>
                <c:pt idx="489">
                  <c:v>4.8900099999999975</c:v>
                </c:pt>
                <c:pt idx="490">
                  <c:v>4.90001</c:v>
                </c:pt>
                <c:pt idx="491">
                  <c:v>4.91</c:v>
                </c:pt>
                <c:pt idx="492">
                  <c:v>4.9199899999999985</c:v>
                </c:pt>
                <c:pt idx="493">
                  <c:v>4.9299799999999996</c:v>
                </c:pt>
                <c:pt idx="494">
                  <c:v>4.9399800000000003</c:v>
                </c:pt>
                <c:pt idx="495">
                  <c:v>4.9499700000000004</c:v>
                </c:pt>
                <c:pt idx="496">
                  <c:v>4.9599599999999997</c:v>
                </c:pt>
                <c:pt idx="497">
                  <c:v>4.9699599999999995</c:v>
                </c:pt>
                <c:pt idx="498">
                  <c:v>4.9799500000000014</c:v>
                </c:pt>
                <c:pt idx="499">
                  <c:v>4.9900199999999995</c:v>
                </c:pt>
                <c:pt idx="500">
                  <c:v>5.0000099999999996</c:v>
                </c:pt>
                <c:pt idx="501">
                  <c:v>5.0100099999999985</c:v>
                </c:pt>
                <c:pt idx="502">
                  <c:v>5.0200000000000005</c:v>
                </c:pt>
                <c:pt idx="503">
                  <c:v>5.0299899999999855</c:v>
                </c:pt>
                <c:pt idx="504">
                  <c:v>5.0399899999999995</c:v>
                </c:pt>
                <c:pt idx="505">
                  <c:v>5.0499799999999997</c:v>
                </c:pt>
                <c:pt idx="506">
                  <c:v>5.0600199999999855</c:v>
                </c:pt>
                <c:pt idx="507">
                  <c:v>5.0700099999999999</c:v>
                </c:pt>
                <c:pt idx="508">
                  <c:v>5.0800199999999975</c:v>
                </c:pt>
                <c:pt idx="509">
                  <c:v>5.0900099999999995</c:v>
                </c:pt>
                <c:pt idx="510">
                  <c:v>5.1000099999999975</c:v>
                </c:pt>
                <c:pt idx="511">
                  <c:v>5.1100199999999845</c:v>
                </c:pt>
                <c:pt idx="512">
                  <c:v>5.1199799999999955</c:v>
                </c:pt>
                <c:pt idx="513">
                  <c:v>5.1299699999999975</c:v>
                </c:pt>
                <c:pt idx="514">
                  <c:v>5.1399699999999999</c:v>
                </c:pt>
                <c:pt idx="515">
                  <c:v>5.1499999999999995</c:v>
                </c:pt>
                <c:pt idx="516">
                  <c:v>5.1600099999999856</c:v>
                </c:pt>
                <c:pt idx="517">
                  <c:v>5.17</c:v>
                </c:pt>
                <c:pt idx="518">
                  <c:v>5.1799900000000001</c:v>
                </c:pt>
                <c:pt idx="519">
                  <c:v>5.1899600000000001</c:v>
                </c:pt>
                <c:pt idx="520">
                  <c:v>5.1999799999999965</c:v>
                </c:pt>
                <c:pt idx="521">
                  <c:v>5.2099899999999995</c:v>
                </c:pt>
                <c:pt idx="522">
                  <c:v>5.2199799999999996</c:v>
                </c:pt>
                <c:pt idx="523">
                  <c:v>5.2300199999999997</c:v>
                </c:pt>
                <c:pt idx="524">
                  <c:v>5.2399700000000013</c:v>
                </c:pt>
                <c:pt idx="525">
                  <c:v>5.2499700000000002</c:v>
                </c:pt>
                <c:pt idx="526">
                  <c:v>5.2599600000000004</c:v>
                </c:pt>
                <c:pt idx="527">
                  <c:v>5.2700300000000002</c:v>
                </c:pt>
                <c:pt idx="528">
                  <c:v>5.28003</c:v>
                </c:pt>
                <c:pt idx="529">
                  <c:v>5.2899799999999999</c:v>
                </c:pt>
                <c:pt idx="530">
                  <c:v>5.2999799999999997</c:v>
                </c:pt>
                <c:pt idx="531">
                  <c:v>5.3099799999999995</c:v>
                </c:pt>
                <c:pt idx="532">
                  <c:v>5.3200099999999955</c:v>
                </c:pt>
                <c:pt idx="533">
                  <c:v>5.3300299999999998</c:v>
                </c:pt>
                <c:pt idx="534">
                  <c:v>5.3399700000000001</c:v>
                </c:pt>
                <c:pt idx="535">
                  <c:v>5.3499600000000003</c:v>
                </c:pt>
                <c:pt idx="536">
                  <c:v>5.3599600000000001</c:v>
                </c:pt>
                <c:pt idx="537">
                  <c:v>5.37</c:v>
                </c:pt>
                <c:pt idx="538">
                  <c:v>5.3799700000000001</c:v>
                </c:pt>
                <c:pt idx="539">
                  <c:v>5.3899699999999999</c:v>
                </c:pt>
                <c:pt idx="540">
                  <c:v>5.3999600000000001</c:v>
                </c:pt>
                <c:pt idx="541">
                  <c:v>5.4100200000000003</c:v>
                </c:pt>
                <c:pt idx="542">
                  <c:v>5.4199700000000002</c:v>
                </c:pt>
                <c:pt idx="543">
                  <c:v>5.4299600000000003</c:v>
                </c:pt>
                <c:pt idx="544">
                  <c:v>5.4400300000000001</c:v>
                </c:pt>
                <c:pt idx="545">
                  <c:v>5.4500299999999999</c:v>
                </c:pt>
                <c:pt idx="546">
                  <c:v>5.4599599999999997</c:v>
                </c:pt>
                <c:pt idx="547">
                  <c:v>5.4700300000000004</c:v>
                </c:pt>
                <c:pt idx="548">
                  <c:v>5.4800300000000002</c:v>
                </c:pt>
                <c:pt idx="549">
                  <c:v>5.4900200000000003</c:v>
                </c:pt>
                <c:pt idx="550">
                  <c:v>5.5000200000000001</c:v>
                </c:pt>
                <c:pt idx="551">
                  <c:v>5.5100099999999985</c:v>
                </c:pt>
                <c:pt idx="552">
                  <c:v>5.52</c:v>
                </c:pt>
                <c:pt idx="553">
                  <c:v>5.5299899999999855</c:v>
                </c:pt>
                <c:pt idx="554">
                  <c:v>5.54</c:v>
                </c:pt>
                <c:pt idx="555">
                  <c:v>5.5499900000000002</c:v>
                </c:pt>
                <c:pt idx="556">
                  <c:v>5.5599799999999995</c:v>
                </c:pt>
                <c:pt idx="557">
                  <c:v>5.5699799999999975</c:v>
                </c:pt>
                <c:pt idx="558">
                  <c:v>5.5799899999999996</c:v>
                </c:pt>
                <c:pt idx="559">
                  <c:v>5.59</c:v>
                </c:pt>
                <c:pt idx="560">
                  <c:v>5.5999599999999985</c:v>
                </c:pt>
                <c:pt idx="561">
                  <c:v>5.6100299999999965</c:v>
                </c:pt>
                <c:pt idx="562">
                  <c:v>5.6200399999999755</c:v>
                </c:pt>
                <c:pt idx="563">
                  <c:v>5.6299599999999845</c:v>
                </c:pt>
                <c:pt idx="564">
                  <c:v>5.6400399999999955</c:v>
                </c:pt>
                <c:pt idx="565">
                  <c:v>5.6500299999999966</c:v>
                </c:pt>
                <c:pt idx="566">
                  <c:v>5.6600299999999955</c:v>
                </c:pt>
                <c:pt idx="567">
                  <c:v>5.6699699999999975</c:v>
                </c:pt>
                <c:pt idx="568">
                  <c:v>5.6799599999999995</c:v>
                </c:pt>
                <c:pt idx="569">
                  <c:v>5.6899799999999985</c:v>
                </c:pt>
                <c:pt idx="570">
                  <c:v>5.7</c:v>
                </c:pt>
                <c:pt idx="571">
                  <c:v>5.7100299999999997</c:v>
                </c:pt>
                <c:pt idx="572">
                  <c:v>5.7199800000000005</c:v>
                </c:pt>
                <c:pt idx="573">
                  <c:v>5.7299799999999985</c:v>
                </c:pt>
                <c:pt idx="574">
                  <c:v>5.7399899999999997</c:v>
                </c:pt>
                <c:pt idx="575">
                  <c:v>5.75</c:v>
                </c:pt>
                <c:pt idx="576">
                  <c:v>5.7599900000000002</c:v>
                </c:pt>
                <c:pt idx="577">
                  <c:v>5.7699799999999986</c:v>
                </c:pt>
                <c:pt idx="578">
                  <c:v>5.7799899999999997</c:v>
                </c:pt>
                <c:pt idx="579">
                  <c:v>5.7899899999999995</c:v>
                </c:pt>
                <c:pt idx="580">
                  <c:v>5.8000000000000007</c:v>
                </c:pt>
                <c:pt idx="581">
                  <c:v>5.81</c:v>
                </c:pt>
                <c:pt idx="582">
                  <c:v>5.8199899999999865</c:v>
                </c:pt>
                <c:pt idx="583">
                  <c:v>5.8299799999999955</c:v>
                </c:pt>
                <c:pt idx="584">
                  <c:v>5.8400099999999995</c:v>
                </c:pt>
                <c:pt idx="585">
                  <c:v>5.8500299999999985</c:v>
                </c:pt>
                <c:pt idx="586">
                  <c:v>5.8599699999999997</c:v>
                </c:pt>
                <c:pt idx="587">
                  <c:v>5.87</c:v>
                </c:pt>
                <c:pt idx="588">
                  <c:v>5.8800400000000002</c:v>
                </c:pt>
                <c:pt idx="589">
                  <c:v>5.8899699999999999</c:v>
                </c:pt>
                <c:pt idx="590">
                  <c:v>5.9000399999999997</c:v>
                </c:pt>
                <c:pt idx="591">
                  <c:v>5.90998</c:v>
                </c:pt>
                <c:pt idx="592">
                  <c:v>5.9199799999999998</c:v>
                </c:pt>
                <c:pt idx="593">
                  <c:v>5.9300100000000002</c:v>
                </c:pt>
                <c:pt idx="594">
                  <c:v>5.9399800000000003</c:v>
                </c:pt>
                <c:pt idx="595">
                  <c:v>5.9500200000000003</c:v>
                </c:pt>
                <c:pt idx="596">
                  <c:v>5.9600200000000001</c:v>
                </c:pt>
                <c:pt idx="597">
                  <c:v>5.9700199999999999</c:v>
                </c:pt>
                <c:pt idx="598">
                  <c:v>5.9800399999999998</c:v>
                </c:pt>
                <c:pt idx="599">
                  <c:v>5.9899700000000013</c:v>
                </c:pt>
                <c:pt idx="600">
                  <c:v>5.9999900000000004</c:v>
                </c:pt>
                <c:pt idx="601">
                  <c:v>6.01</c:v>
                </c:pt>
                <c:pt idx="602">
                  <c:v>6.0200200000000006</c:v>
                </c:pt>
                <c:pt idx="603">
                  <c:v>6.0299699999999996</c:v>
                </c:pt>
                <c:pt idx="604">
                  <c:v>6.0400299999999998</c:v>
                </c:pt>
                <c:pt idx="605">
                  <c:v>6.0500299999999996</c:v>
                </c:pt>
                <c:pt idx="606">
                  <c:v>6.0600000000000005</c:v>
                </c:pt>
                <c:pt idx="607">
                  <c:v>6.0699700000000005</c:v>
                </c:pt>
                <c:pt idx="608">
                  <c:v>6.08</c:v>
                </c:pt>
                <c:pt idx="609">
                  <c:v>6.0899900000000002</c:v>
                </c:pt>
                <c:pt idx="610">
                  <c:v>6.1</c:v>
                </c:pt>
                <c:pt idx="611">
                  <c:v>6.1099999999999985</c:v>
                </c:pt>
                <c:pt idx="612">
                  <c:v>6.1200399999999755</c:v>
                </c:pt>
                <c:pt idx="613">
                  <c:v>6.1300099999999995</c:v>
                </c:pt>
                <c:pt idx="614">
                  <c:v>6.1400099999999975</c:v>
                </c:pt>
                <c:pt idx="615">
                  <c:v>6.1500199999999845</c:v>
                </c:pt>
                <c:pt idx="616">
                  <c:v>6.1600199999999745</c:v>
                </c:pt>
                <c:pt idx="617">
                  <c:v>6.1700200000000001</c:v>
                </c:pt>
                <c:pt idx="618">
                  <c:v>6.1800199999999945</c:v>
                </c:pt>
                <c:pt idx="619">
                  <c:v>6.1900099999999965</c:v>
                </c:pt>
                <c:pt idx="620">
                  <c:v>6.2000199999999985</c:v>
                </c:pt>
                <c:pt idx="621">
                  <c:v>6.2100299999999997</c:v>
                </c:pt>
                <c:pt idx="622">
                  <c:v>6.22004</c:v>
                </c:pt>
                <c:pt idx="623">
                  <c:v>6.23</c:v>
                </c:pt>
                <c:pt idx="624">
                  <c:v>6.2400200000000003</c:v>
                </c:pt>
                <c:pt idx="625">
                  <c:v>6.2500299999999998</c:v>
                </c:pt>
                <c:pt idx="626">
                  <c:v>6.2599799999999997</c:v>
                </c:pt>
                <c:pt idx="627">
                  <c:v>6.2699699999999998</c:v>
                </c:pt>
                <c:pt idx="628">
                  <c:v>6.2799800000000001</c:v>
                </c:pt>
                <c:pt idx="629">
                  <c:v>6.29</c:v>
                </c:pt>
                <c:pt idx="630">
                  <c:v>6.2999799999999997</c:v>
                </c:pt>
                <c:pt idx="631">
                  <c:v>6.30999</c:v>
                </c:pt>
                <c:pt idx="632">
                  <c:v>6.3199900000000007</c:v>
                </c:pt>
                <c:pt idx="633">
                  <c:v>6.3300300000000007</c:v>
                </c:pt>
                <c:pt idx="634">
                  <c:v>6.3399899999999985</c:v>
                </c:pt>
                <c:pt idx="635">
                  <c:v>6.3499799999999995</c:v>
                </c:pt>
                <c:pt idx="636">
                  <c:v>6.3599799999999975</c:v>
                </c:pt>
                <c:pt idx="637">
                  <c:v>6.3700499999999991</c:v>
                </c:pt>
                <c:pt idx="638">
                  <c:v>6.3800399999999975</c:v>
                </c:pt>
                <c:pt idx="639">
                  <c:v>6.3900299999999985</c:v>
                </c:pt>
                <c:pt idx="640">
                  <c:v>6.4000199999999996</c:v>
                </c:pt>
                <c:pt idx="641">
                  <c:v>6.4100199999999985</c:v>
                </c:pt>
                <c:pt idx="642">
                  <c:v>6.4200099999999996</c:v>
                </c:pt>
                <c:pt idx="643">
                  <c:v>6.4300000000000024</c:v>
                </c:pt>
                <c:pt idx="644">
                  <c:v>6.44</c:v>
                </c:pt>
                <c:pt idx="645">
                  <c:v>6.4499899999999997</c:v>
                </c:pt>
                <c:pt idx="646">
                  <c:v>6.4599799999999998</c:v>
                </c:pt>
                <c:pt idx="647">
                  <c:v>6.4700500000000014</c:v>
                </c:pt>
                <c:pt idx="648">
                  <c:v>6.4800399999999998</c:v>
                </c:pt>
                <c:pt idx="649">
                  <c:v>6.4900399999999996</c:v>
                </c:pt>
                <c:pt idx="650">
                  <c:v>6.5000299999999998</c:v>
                </c:pt>
                <c:pt idx="651">
                  <c:v>6.5100199999999955</c:v>
                </c:pt>
                <c:pt idx="652">
                  <c:v>6.5200099999999965</c:v>
                </c:pt>
                <c:pt idx="653">
                  <c:v>6.5300099999999999</c:v>
                </c:pt>
                <c:pt idx="654">
                  <c:v>6.54</c:v>
                </c:pt>
                <c:pt idx="655">
                  <c:v>6.5499900000000002</c:v>
                </c:pt>
                <c:pt idx="656">
                  <c:v>6.5599799999999995</c:v>
                </c:pt>
                <c:pt idx="657">
                  <c:v>6.5699799999999975</c:v>
                </c:pt>
                <c:pt idx="658">
                  <c:v>6.58005</c:v>
                </c:pt>
                <c:pt idx="659">
                  <c:v>6.5900400000000001</c:v>
                </c:pt>
                <c:pt idx="660">
                  <c:v>6.6000299999999985</c:v>
                </c:pt>
                <c:pt idx="661">
                  <c:v>6.6100299999999965</c:v>
                </c:pt>
                <c:pt idx="662">
                  <c:v>6.6200199999999745</c:v>
                </c:pt>
                <c:pt idx="663">
                  <c:v>6.6300099999999995</c:v>
                </c:pt>
                <c:pt idx="664">
                  <c:v>6.64</c:v>
                </c:pt>
                <c:pt idx="665">
                  <c:v>6.6499999999999995</c:v>
                </c:pt>
                <c:pt idx="666">
                  <c:v>6.6599900000000005</c:v>
                </c:pt>
                <c:pt idx="667">
                  <c:v>6.6699799999999945</c:v>
                </c:pt>
                <c:pt idx="668">
                  <c:v>6.6800499999999996</c:v>
                </c:pt>
                <c:pt idx="669">
                  <c:v>6.6900399999999856</c:v>
                </c:pt>
                <c:pt idx="670">
                  <c:v>6.7000400000000004</c:v>
                </c:pt>
                <c:pt idx="671">
                  <c:v>6.7100299999999997</c:v>
                </c:pt>
                <c:pt idx="672">
                  <c:v>6.7200199999999946</c:v>
                </c:pt>
                <c:pt idx="673">
                  <c:v>6.73001</c:v>
                </c:pt>
                <c:pt idx="674">
                  <c:v>6.7400100000000007</c:v>
                </c:pt>
                <c:pt idx="675">
                  <c:v>6.75</c:v>
                </c:pt>
                <c:pt idx="676">
                  <c:v>6.7599900000000002</c:v>
                </c:pt>
                <c:pt idx="677">
                  <c:v>6.7699899999999955</c:v>
                </c:pt>
                <c:pt idx="678">
                  <c:v>6.7799799999999992</c:v>
                </c:pt>
                <c:pt idx="679">
                  <c:v>6.7900499999999999</c:v>
                </c:pt>
                <c:pt idx="680">
                  <c:v>6.8000400000000001</c:v>
                </c:pt>
                <c:pt idx="681">
                  <c:v>6.8100400000000008</c:v>
                </c:pt>
                <c:pt idx="682">
                  <c:v>6.8200299999999965</c:v>
                </c:pt>
                <c:pt idx="683">
                  <c:v>6.8300200000000002</c:v>
                </c:pt>
                <c:pt idx="684">
                  <c:v>6.8400199999999955</c:v>
                </c:pt>
                <c:pt idx="685">
                  <c:v>6.8500099999999975</c:v>
                </c:pt>
                <c:pt idx="686">
                  <c:v>6.8599999999999985</c:v>
                </c:pt>
                <c:pt idx="687">
                  <c:v>6.87</c:v>
                </c:pt>
                <c:pt idx="688">
                  <c:v>6.8799899999999985</c:v>
                </c:pt>
                <c:pt idx="689">
                  <c:v>6.8899799999999995</c:v>
                </c:pt>
                <c:pt idx="690">
                  <c:v>6.9000599999999999</c:v>
                </c:pt>
                <c:pt idx="691">
                  <c:v>6.9100499999999991</c:v>
                </c:pt>
                <c:pt idx="692">
                  <c:v>6.9200399999999975</c:v>
                </c:pt>
                <c:pt idx="693">
                  <c:v>6.9300400000000124</c:v>
                </c:pt>
                <c:pt idx="694">
                  <c:v>6.9400300000000001</c:v>
                </c:pt>
                <c:pt idx="695">
                  <c:v>6.9500400000000004</c:v>
                </c:pt>
                <c:pt idx="696">
                  <c:v>6.9600300000000006</c:v>
                </c:pt>
                <c:pt idx="697">
                  <c:v>6.9700300000000004</c:v>
                </c:pt>
                <c:pt idx="698">
                  <c:v>6.9800200000000014</c:v>
                </c:pt>
                <c:pt idx="699">
                  <c:v>6.9900100000000007</c:v>
                </c:pt>
                <c:pt idx="700">
                  <c:v>7.0000000000000009</c:v>
                </c:pt>
                <c:pt idx="701">
                  <c:v>7.01</c:v>
                </c:pt>
                <c:pt idx="702">
                  <c:v>7.01999</c:v>
                </c:pt>
                <c:pt idx="703">
                  <c:v>7.0300600000000024</c:v>
                </c:pt>
                <c:pt idx="704">
                  <c:v>7.0400500000000008</c:v>
                </c:pt>
                <c:pt idx="705">
                  <c:v>7.0500499999999997</c:v>
                </c:pt>
                <c:pt idx="706">
                  <c:v>7.0600399999999945</c:v>
                </c:pt>
                <c:pt idx="707">
                  <c:v>7.0700299999999991</c:v>
                </c:pt>
                <c:pt idx="708">
                  <c:v>7.0800199999999975</c:v>
                </c:pt>
                <c:pt idx="709">
                  <c:v>7.0900099999999995</c:v>
                </c:pt>
                <c:pt idx="710">
                  <c:v>7.1000099999999975</c:v>
                </c:pt>
                <c:pt idx="711">
                  <c:v>7.1099999999999985</c:v>
                </c:pt>
                <c:pt idx="712">
                  <c:v>7.1199899999999845</c:v>
                </c:pt>
                <c:pt idx="713">
                  <c:v>7.1299899999999745</c:v>
                </c:pt>
                <c:pt idx="714">
                  <c:v>7.1400599999999965</c:v>
                </c:pt>
                <c:pt idx="715">
                  <c:v>7.1500499999999985</c:v>
                </c:pt>
                <c:pt idx="716">
                  <c:v>7.1600399999999755</c:v>
                </c:pt>
                <c:pt idx="717">
                  <c:v>7.1700400000000002</c:v>
                </c:pt>
                <c:pt idx="718">
                  <c:v>7.1800299999999995</c:v>
                </c:pt>
                <c:pt idx="719">
                  <c:v>7.1900199999999845</c:v>
                </c:pt>
                <c:pt idx="720">
                  <c:v>7.2000099999999998</c:v>
                </c:pt>
                <c:pt idx="721">
                  <c:v>7.2100100000000005</c:v>
                </c:pt>
                <c:pt idx="722">
                  <c:v>7.22</c:v>
                </c:pt>
                <c:pt idx="723">
                  <c:v>7.2299899999999955</c:v>
                </c:pt>
                <c:pt idx="724">
                  <c:v>7.2399900000000024</c:v>
                </c:pt>
                <c:pt idx="725">
                  <c:v>7.2500599999999995</c:v>
                </c:pt>
                <c:pt idx="726">
                  <c:v>7.2600499999999997</c:v>
                </c:pt>
                <c:pt idx="727">
                  <c:v>7.2700399999999998</c:v>
                </c:pt>
                <c:pt idx="728">
                  <c:v>7.2800400000000014</c:v>
                </c:pt>
                <c:pt idx="729">
                  <c:v>7.2900299999999998</c:v>
                </c:pt>
                <c:pt idx="730">
                  <c:v>7.30002</c:v>
                </c:pt>
                <c:pt idx="731">
                  <c:v>7.3100099999999975</c:v>
                </c:pt>
                <c:pt idx="732">
                  <c:v>7.3200099999999955</c:v>
                </c:pt>
                <c:pt idx="733">
                  <c:v>7.33</c:v>
                </c:pt>
                <c:pt idx="734">
                  <c:v>7.3399900000000002</c:v>
                </c:pt>
                <c:pt idx="735">
                  <c:v>7.35006</c:v>
                </c:pt>
                <c:pt idx="736">
                  <c:v>7.3600599999999945</c:v>
                </c:pt>
                <c:pt idx="737">
                  <c:v>7.37005</c:v>
                </c:pt>
                <c:pt idx="738">
                  <c:v>7.3800400000000002</c:v>
                </c:pt>
                <c:pt idx="739">
                  <c:v>7.3900400000000008</c:v>
                </c:pt>
                <c:pt idx="740">
                  <c:v>7.4000300000000001</c:v>
                </c:pt>
                <c:pt idx="741">
                  <c:v>7.4100200000000003</c:v>
                </c:pt>
                <c:pt idx="742">
                  <c:v>7.4200199999999965</c:v>
                </c:pt>
                <c:pt idx="743">
                  <c:v>7.4300099999999993</c:v>
                </c:pt>
                <c:pt idx="744">
                  <c:v>7.44</c:v>
                </c:pt>
                <c:pt idx="745">
                  <c:v>7.4499999999999993</c:v>
                </c:pt>
                <c:pt idx="746">
                  <c:v>7.4600700000000009</c:v>
                </c:pt>
                <c:pt idx="747">
                  <c:v>7.4700600000000534</c:v>
                </c:pt>
                <c:pt idx="748">
                  <c:v>7.4800500000000003</c:v>
                </c:pt>
                <c:pt idx="749">
                  <c:v>7.4900499999999992</c:v>
                </c:pt>
                <c:pt idx="750">
                  <c:v>7.5000399999999985</c:v>
                </c:pt>
                <c:pt idx="751">
                  <c:v>7.51004</c:v>
                </c:pt>
                <c:pt idx="752">
                  <c:v>7.5200299999999975</c:v>
                </c:pt>
                <c:pt idx="753">
                  <c:v>7.53003</c:v>
                </c:pt>
                <c:pt idx="754">
                  <c:v>7.5400599999999995</c:v>
                </c:pt>
                <c:pt idx="755">
                  <c:v>7.5500700000000007</c:v>
                </c:pt>
                <c:pt idx="756">
                  <c:v>7.5600099999999975</c:v>
                </c:pt>
                <c:pt idx="757">
                  <c:v>7.57003</c:v>
                </c:pt>
                <c:pt idx="758">
                  <c:v>7.5800400000000003</c:v>
                </c:pt>
                <c:pt idx="759">
                  <c:v>7.590040000000001</c:v>
                </c:pt>
                <c:pt idx="760">
                  <c:v>7.60006</c:v>
                </c:pt>
                <c:pt idx="761">
                  <c:v>7.6100600000000007</c:v>
                </c:pt>
                <c:pt idx="762">
                  <c:v>7.6200499999999955</c:v>
                </c:pt>
                <c:pt idx="763">
                  <c:v>7.6300400000000002</c:v>
                </c:pt>
                <c:pt idx="764">
                  <c:v>7.6400399999999955</c:v>
                </c:pt>
                <c:pt idx="765">
                  <c:v>7.6500299999999966</c:v>
                </c:pt>
                <c:pt idx="766">
                  <c:v>7.6600199999999745</c:v>
                </c:pt>
                <c:pt idx="767">
                  <c:v>7.6700199999999965</c:v>
                </c:pt>
                <c:pt idx="768">
                  <c:v>7.6800099999999976</c:v>
                </c:pt>
                <c:pt idx="769">
                  <c:v>7.6899999999999995</c:v>
                </c:pt>
                <c:pt idx="770">
                  <c:v>7.7000700000000002</c:v>
                </c:pt>
                <c:pt idx="771">
                  <c:v>7.7100600000000004</c:v>
                </c:pt>
                <c:pt idx="772">
                  <c:v>7.7200599999999975</c:v>
                </c:pt>
                <c:pt idx="773">
                  <c:v>7.7300499999999994</c:v>
                </c:pt>
                <c:pt idx="774">
                  <c:v>7.7400399999999996</c:v>
                </c:pt>
                <c:pt idx="775">
                  <c:v>7.7500299999999998</c:v>
                </c:pt>
                <c:pt idx="776">
                  <c:v>7.7600299999999995</c:v>
                </c:pt>
                <c:pt idx="777">
                  <c:v>7.7700199999999997</c:v>
                </c:pt>
                <c:pt idx="778">
                  <c:v>7.7800099999999999</c:v>
                </c:pt>
                <c:pt idx="779">
                  <c:v>7.79</c:v>
                </c:pt>
                <c:pt idx="780">
                  <c:v>7.8</c:v>
                </c:pt>
                <c:pt idx="781">
                  <c:v>7.8100699999999996</c:v>
                </c:pt>
                <c:pt idx="782">
                  <c:v>7.8200599999999945</c:v>
                </c:pt>
                <c:pt idx="783">
                  <c:v>7.83005</c:v>
                </c:pt>
                <c:pt idx="784">
                  <c:v>7.8400399999999975</c:v>
                </c:pt>
                <c:pt idx="785">
                  <c:v>7.8500399999999955</c:v>
                </c:pt>
                <c:pt idx="786">
                  <c:v>7.8600299999999965</c:v>
                </c:pt>
                <c:pt idx="787">
                  <c:v>7.8700200000000002</c:v>
                </c:pt>
                <c:pt idx="788">
                  <c:v>7.8800099999999995</c:v>
                </c:pt>
                <c:pt idx="789">
                  <c:v>7.8900099999999975</c:v>
                </c:pt>
                <c:pt idx="790">
                  <c:v>7.9</c:v>
                </c:pt>
                <c:pt idx="791">
                  <c:v>7.9100699999999993</c:v>
                </c:pt>
                <c:pt idx="792">
                  <c:v>7.9200599999999985</c:v>
                </c:pt>
                <c:pt idx="793">
                  <c:v>7.9300500000000014</c:v>
                </c:pt>
                <c:pt idx="794">
                  <c:v>7.9400500000000003</c:v>
                </c:pt>
                <c:pt idx="795">
                  <c:v>7.9500399999999996</c:v>
                </c:pt>
                <c:pt idx="796">
                  <c:v>7.9600299999999997</c:v>
                </c:pt>
                <c:pt idx="797">
                  <c:v>7.9700300000000004</c:v>
                </c:pt>
                <c:pt idx="798">
                  <c:v>7.9800200000000014</c:v>
                </c:pt>
                <c:pt idx="799">
                  <c:v>7.9900099999999998</c:v>
                </c:pt>
                <c:pt idx="800">
                  <c:v>8</c:v>
                </c:pt>
                <c:pt idx="801">
                  <c:v>8.0100800000000003</c:v>
                </c:pt>
                <c:pt idx="802">
                  <c:v>8.0200700000000005</c:v>
                </c:pt>
                <c:pt idx="803">
                  <c:v>8.0300599999999989</c:v>
                </c:pt>
                <c:pt idx="804">
                  <c:v>8.0400500000000008</c:v>
                </c:pt>
                <c:pt idx="805">
                  <c:v>8.0500500000000006</c:v>
                </c:pt>
                <c:pt idx="806">
                  <c:v>8.0600400000000008</c:v>
                </c:pt>
                <c:pt idx="807">
                  <c:v>8.0700300000000027</c:v>
                </c:pt>
                <c:pt idx="808">
                  <c:v>8.0800300000000007</c:v>
                </c:pt>
                <c:pt idx="809">
                  <c:v>8.0900200000000009</c:v>
                </c:pt>
                <c:pt idx="810">
                  <c:v>8.100010000000001</c:v>
                </c:pt>
                <c:pt idx="811">
                  <c:v>8.1100099999999991</c:v>
                </c:pt>
                <c:pt idx="812">
                  <c:v>8.1200200000000002</c:v>
                </c:pt>
                <c:pt idx="813">
                  <c:v>8.13002</c:v>
                </c:pt>
                <c:pt idx="814">
                  <c:v>8.1400299999999994</c:v>
                </c:pt>
                <c:pt idx="815">
                  <c:v>8.1500300000000028</c:v>
                </c:pt>
                <c:pt idx="816">
                  <c:v>8.1600200000000012</c:v>
                </c:pt>
                <c:pt idx="817">
                  <c:v>8.1700600000000012</c:v>
                </c:pt>
                <c:pt idx="818">
                  <c:v>8.1800200000000007</c:v>
                </c:pt>
                <c:pt idx="819">
                  <c:v>8.1900300000000001</c:v>
                </c:pt>
                <c:pt idx="820">
                  <c:v>8.2000300000000017</c:v>
                </c:pt>
                <c:pt idx="821">
                  <c:v>8.2100200000000001</c:v>
                </c:pt>
                <c:pt idx="822">
                  <c:v>8.2200100000000003</c:v>
                </c:pt>
                <c:pt idx="823">
                  <c:v>8.23</c:v>
                </c:pt>
                <c:pt idx="824">
                  <c:v>8.2400699999999993</c:v>
                </c:pt>
                <c:pt idx="825">
                  <c:v>8.2500700000000009</c:v>
                </c:pt>
                <c:pt idx="826">
                  <c:v>8.2600600000000011</c:v>
                </c:pt>
                <c:pt idx="827">
                  <c:v>8.2700500000000012</c:v>
                </c:pt>
                <c:pt idx="828">
                  <c:v>8.2800400000000014</c:v>
                </c:pt>
                <c:pt idx="829">
                  <c:v>8.2900400000000012</c:v>
                </c:pt>
                <c:pt idx="830">
                  <c:v>8.3000300000000067</c:v>
                </c:pt>
                <c:pt idx="831">
                  <c:v>8.3100200000000015</c:v>
                </c:pt>
                <c:pt idx="832">
                  <c:v>8.3200100000000035</c:v>
                </c:pt>
                <c:pt idx="833">
                  <c:v>8.3300200000000011</c:v>
                </c:pt>
                <c:pt idx="834">
                  <c:v>8.3400600000000011</c:v>
                </c:pt>
                <c:pt idx="835">
                  <c:v>8.3500500000000066</c:v>
                </c:pt>
                <c:pt idx="836">
                  <c:v>8.3600500000000046</c:v>
                </c:pt>
                <c:pt idx="837">
                  <c:v>8.3700400000000048</c:v>
                </c:pt>
                <c:pt idx="838">
                  <c:v>8.3800800000000066</c:v>
                </c:pt>
                <c:pt idx="839">
                  <c:v>8.3900300000000048</c:v>
                </c:pt>
                <c:pt idx="840">
                  <c:v>8.4000200000000014</c:v>
                </c:pt>
                <c:pt idx="841">
                  <c:v>8.4100100000000015</c:v>
                </c:pt>
                <c:pt idx="842">
                  <c:v>8.4200300000000006</c:v>
                </c:pt>
                <c:pt idx="843">
                  <c:v>8.4300700000000006</c:v>
                </c:pt>
                <c:pt idx="844">
                  <c:v>8.4400699999999986</c:v>
                </c:pt>
                <c:pt idx="845">
                  <c:v>8.4500600000000023</c:v>
                </c:pt>
                <c:pt idx="846">
                  <c:v>8.4600500000000025</c:v>
                </c:pt>
                <c:pt idx="847">
                  <c:v>8.4700700000000015</c:v>
                </c:pt>
                <c:pt idx="848">
                  <c:v>8.4800400000000042</c:v>
                </c:pt>
                <c:pt idx="849">
                  <c:v>8.4900300000000026</c:v>
                </c:pt>
                <c:pt idx="850">
                  <c:v>8.500020000000001</c:v>
                </c:pt>
                <c:pt idx="851">
                  <c:v>8.5100300000000004</c:v>
                </c:pt>
                <c:pt idx="852">
                  <c:v>8.5200200000000006</c:v>
                </c:pt>
                <c:pt idx="853">
                  <c:v>8.5300100000000008</c:v>
                </c:pt>
                <c:pt idx="854">
                  <c:v>8.5400799999999997</c:v>
                </c:pt>
                <c:pt idx="855">
                  <c:v>8.55002</c:v>
                </c:pt>
                <c:pt idx="856">
                  <c:v>8.5600200000000015</c:v>
                </c:pt>
                <c:pt idx="857">
                  <c:v>8.5700300000000027</c:v>
                </c:pt>
                <c:pt idx="858">
                  <c:v>8.5800300000000025</c:v>
                </c:pt>
                <c:pt idx="859">
                  <c:v>8.5900400000000001</c:v>
                </c:pt>
                <c:pt idx="860">
                  <c:v>8.6000600000000009</c:v>
                </c:pt>
                <c:pt idx="861">
                  <c:v>8.6100700000000003</c:v>
                </c:pt>
                <c:pt idx="862">
                  <c:v>8.6200700000000001</c:v>
                </c:pt>
                <c:pt idx="863">
                  <c:v>8.6300600000000003</c:v>
                </c:pt>
                <c:pt idx="864">
                  <c:v>8.6400400000000008</c:v>
                </c:pt>
                <c:pt idx="865">
                  <c:v>8.6500800000000027</c:v>
                </c:pt>
                <c:pt idx="866">
                  <c:v>8.6600900000000003</c:v>
                </c:pt>
                <c:pt idx="867">
                  <c:v>8.6700800000000005</c:v>
                </c:pt>
                <c:pt idx="868">
                  <c:v>8.6800699999999988</c:v>
                </c:pt>
                <c:pt idx="869">
                  <c:v>8.6900700000000004</c:v>
                </c:pt>
                <c:pt idx="870">
                  <c:v>8.7000700000000002</c:v>
                </c:pt>
                <c:pt idx="871">
                  <c:v>8.7100600000000004</c:v>
                </c:pt>
                <c:pt idx="872">
                  <c:v>8.7200600000000001</c:v>
                </c:pt>
                <c:pt idx="873">
                  <c:v>8.7300500000000003</c:v>
                </c:pt>
                <c:pt idx="874">
                  <c:v>8.7400500000000001</c:v>
                </c:pt>
                <c:pt idx="875">
                  <c:v>8.7500400000000003</c:v>
                </c:pt>
                <c:pt idx="876">
                  <c:v>8.7600300000000004</c:v>
                </c:pt>
                <c:pt idx="877">
                  <c:v>8.7700200000000006</c:v>
                </c:pt>
                <c:pt idx="878">
                  <c:v>8.7800200000000004</c:v>
                </c:pt>
                <c:pt idx="879">
                  <c:v>8.7900200000000002</c:v>
                </c:pt>
                <c:pt idx="880">
                  <c:v>8.8000100000000003</c:v>
                </c:pt>
                <c:pt idx="881">
                  <c:v>8.8100900000000042</c:v>
                </c:pt>
                <c:pt idx="882">
                  <c:v>8.8200800000000008</c:v>
                </c:pt>
                <c:pt idx="883">
                  <c:v>8.8300900000000002</c:v>
                </c:pt>
                <c:pt idx="884">
                  <c:v>8.8400500000000015</c:v>
                </c:pt>
                <c:pt idx="885">
                  <c:v>8.8500600000000027</c:v>
                </c:pt>
                <c:pt idx="886">
                  <c:v>8.8600800000000248</c:v>
                </c:pt>
                <c:pt idx="887">
                  <c:v>8.8700300000000247</c:v>
                </c:pt>
                <c:pt idx="888">
                  <c:v>8.8800800000000066</c:v>
                </c:pt>
                <c:pt idx="889">
                  <c:v>8.8900300000000048</c:v>
                </c:pt>
                <c:pt idx="890">
                  <c:v>8.9000700000000013</c:v>
                </c:pt>
                <c:pt idx="891">
                  <c:v>8.9100300000000008</c:v>
                </c:pt>
                <c:pt idx="892">
                  <c:v>8.9200400000000002</c:v>
                </c:pt>
                <c:pt idx="893">
                  <c:v>8.930019999999999</c:v>
                </c:pt>
                <c:pt idx="894">
                  <c:v>8.9400300000000001</c:v>
                </c:pt>
                <c:pt idx="895">
                  <c:v>8.9500400000000067</c:v>
                </c:pt>
                <c:pt idx="896">
                  <c:v>8.9600600000000004</c:v>
                </c:pt>
                <c:pt idx="897">
                  <c:v>8.9700700000000015</c:v>
                </c:pt>
                <c:pt idx="898">
                  <c:v>8.9800900000000006</c:v>
                </c:pt>
                <c:pt idx="899">
                  <c:v>8.9900200000000012</c:v>
                </c:pt>
                <c:pt idx="900">
                  <c:v>9.0000400000000003</c:v>
                </c:pt>
                <c:pt idx="901">
                  <c:v>9.0100900000000035</c:v>
                </c:pt>
                <c:pt idx="902">
                  <c:v>9.0200300000000002</c:v>
                </c:pt>
                <c:pt idx="903">
                  <c:v>9.0300700000000003</c:v>
                </c:pt>
                <c:pt idx="904">
                  <c:v>9.0400799999999997</c:v>
                </c:pt>
                <c:pt idx="905">
                  <c:v>9.05002</c:v>
                </c:pt>
                <c:pt idx="906">
                  <c:v>9.0600400000000025</c:v>
                </c:pt>
                <c:pt idx="907">
                  <c:v>9.0700900000000004</c:v>
                </c:pt>
                <c:pt idx="908">
                  <c:v>9.0800900000000002</c:v>
                </c:pt>
                <c:pt idx="909">
                  <c:v>9.0900500000000015</c:v>
                </c:pt>
                <c:pt idx="910">
                  <c:v>9.1000700000000005</c:v>
                </c:pt>
                <c:pt idx="911">
                  <c:v>9.1100900000000014</c:v>
                </c:pt>
                <c:pt idx="912">
                  <c:v>9.1200300000000016</c:v>
                </c:pt>
                <c:pt idx="913">
                  <c:v>9.130040000000001</c:v>
                </c:pt>
                <c:pt idx="914">
                  <c:v>9.1400699999999997</c:v>
                </c:pt>
                <c:pt idx="915">
                  <c:v>9.1500700000000013</c:v>
                </c:pt>
                <c:pt idx="916">
                  <c:v>9.1600200000000012</c:v>
                </c:pt>
                <c:pt idx="917">
                  <c:v>9.1700400000000002</c:v>
                </c:pt>
                <c:pt idx="918">
                  <c:v>9.18004</c:v>
                </c:pt>
                <c:pt idx="919">
                  <c:v>9.1900400000000015</c:v>
                </c:pt>
                <c:pt idx="920">
                  <c:v>9.2000300000000017</c:v>
                </c:pt>
                <c:pt idx="921">
                  <c:v>9.2100600000000004</c:v>
                </c:pt>
                <c:pt idx="922">
                  <c:v>9.2200600000000001</c:v>
                </c:pt>
                <c:pt idx="923">
                  <c:v>9.2300499999999985</c:v>
                </c:pt>
                <c:pt idx="924">
                  <c:v>9.2400699999999993</c:v>
                </c:pt>
                <c:pt idx="925">
                  <c:v>9.2500300000000024</c:v>
                </c:pt>
                <c:pt idx="926">
                  <c:v>9.2600300000000004</c:v>
                </c:pt>
                <c:pt idx="927">
                  <c:v>9.2700199999999988</c:v>
                </c:pt>
                <c:pt idx="928">
                  <c:v>9.280050000000001</c:v>
                </c:pt>
                <c:pt idx="929">
                  <c:v>9.2900700000000001</c:v>
                </c:pt>
                <c:pt idx="930">
                  <c:v>9.3000800000000048</c:v>
                </c:pt>
                <c:pt idx="931">
                  <c:v>9.3101000000000003</c:v>
                </c:pt>
                <c:pt idx="932">
                  <c:v>9.3200300000000027</c:v>
                </c:pt>
                <c:pt idx="933">
                  <c:v>9.3300600000000014</c:v>
                </c:pt>
                <c:pt idx="934">
                  <c:v>9.3400700000000008</c:v>
                </c:pt>
                <c:pt idx="935">
                  <c:v>9.3500400000000248</c:v>
                </c:pt>
                <c:pt idx="936">
                  <c:v>9.3600700000000003</c:v>
                </c:pt>
                <c:pt idx="937">
                  <c:v>9.3700900000000047</c:v>
                </c:pt>
                <c:pt idx="938">
                  <c:v>9.3800700000000035</c:v>
                </c:pt>
                <c:pt idx="939">
                  <c:v>9.3900900000000043</c:v>
                </c:pt>
                <c:pt idx="940">
                  <c:v>9.4000800000000027</c:v>
                </c:pt>
                <c:pt idx="941">
                  <c:v>9.4100800000000007</c:v>
                </c:pt>
                <c:pt idx="942">
                  <c:v>9.4201000000000015</c:v>
                </c:pt>
                <c:pt idx="943">
                  <c:v>9.4301000000000013</c:v>
                </c:pt>
                <c:pt idx="944">
                  <c:v>9.4400500000000012</c:v>
                </c:pt>
                <c:pt idx="945">
                  <c:v>9.4500800000000247</c:v>
                </c:pt>
                <c:pt idx="946">
                  <c:v>9.4600900000000028</c:v>
                </c:pt>
                <c:pt idx="947">
                  <c:v>9.4700400000000027</c:v>
                </c:pt>
                <c:pt idx="948">
                  <c:v>9.4800400000000007</c:v>
                </c:pt>
                <c:pt idx="949">
                  <c:v>9.4900400000000005</c:v>
                </c:pt>
                <c:pt idx="950">
                  <c:v>9.5000600000000013</c:v>
                </c:pt>
                <c:pt idx="951">
                  <c:v>9.5100700000000025</c:v>
                </c:pt>
                <c:pt idx="952">
                  <c:v>9.5200500000000012</c:v>
                </c:pt>
                <c:pt idx="953">
                  <c:v>9.5300700000000003</c:v>
                </c:pt>
                <c:pt idx="954">
                  <c:v>9.5400299999999998</c:v>
                </c:pt>
                <c:pt idx="955">
                  <c:v>9.5501000000000005</c:v>
                </c:pt>
                <c:pt idx="956">
                  <c:v>9.5600800000000028</c:v>
                </c:pt>
                <c:pt idx="957">
                  <c:v>9.5700700000000012</c:v>
                </c:pt>
                <c:pt idx="958">
                  <c:v>9.5800600000000014</c:v>
                </c:pt>
                <c:pt idx="959">
                  <c:v>9.5900500000000015</c:v>
                </c:pt>
                <c:pt idx="960">
                  <c:v>9.6000400000000035</c:v>
                </c:pt>
                <c:pt idx="961">
                  <c:v>9.6100400000000015</c:v>
                </c:pt>
                <c:pt idx="962">
                  <c:v>9.6200300000000016</c:v>
                </c:pt>
                <c:pt idx="963">
                  <c:v>9.6301000000000005</c:v>
                </c:pt>
                <c:pt idx="964">
                  <c:v>9.6400900000000025</c:v>
                </c:pt>
                <c:pt idx="965">
                  <c:v>9.6500800000000027</c:v>
                </c:pt>
                <c:pt idx="966">
                  <c:v>9.6600800000000007</c:v>
                </c:pt>
                <c:pt idx="967">
                  <c:v>9.6700700000000008</c:v>
                </c:pt>
                <c:pt idx="968">
                  <c:v>9.680060000000001</c:v>
                </c:pt>
                <c:pt idx="969">
                  <c:v>9.6900500000000012</c:v>
                </c:pt>
                <c:pt idx="970">
                  <c:v>9.7000400000000013</c:v>
                </c:pt>
                <c:pt idx="971">
                  <c:v>9.7100400000000011</c:v>
                </c:pt>
                <c:pt idx="972">
                  <c:v>9.7200299999999995</c:v>
                </c:pt>
                <c:pt idx="973">
                  <c:v>9.7301000000000002</c:v>
                </c:pt>
                <c:pt idx="974">
                  <c:v>9.7400900000000004</c:v>
                </c:pt>
                <c:pt idx="975">
                  <c:v>9.7500800000000005</c:v>
                </c:pt>
                <c:pt idx="976">
                  <c:v>9.7600800000000003</c:v>
                </c:pt>
                <c:pt idx="977">
                  <c:v>9.7700700000000005</c:v>
                </c:pt>
                <c:pt idx="978">
                  <c:v>9.7800599999999989</c:v>
                </c:pt>
                <c:pt idx="979">
                  <c:v>9.7900500000000008</c:v>
                </c:pt>
                <c:pt idx="980">
                  <c:v>9.8000500000000006</c:v>
                </c:pt>
                <c:pt idx="981">
                  <c:v>9.8100400000000008</c:v>
                </c:pt>
                <c:pt idx="982">
                  <c:v>9.8200300000000027</c:v>
                </c:pt>
                <c:pt idx="983">
                  <c:v>9.8301000000000016</c:v>
                </c:pt>
                <c:pt idx="984">
                  <c:v>9.8401000000000014</c:v>
                </c:pt>
                <c:pt idx="985">
                  <c:v>9.8500900000000247</c:v>
                </c:pt>
                <c:pt idx="986">
                  <c:v>9.8600800000000248</c:v>
                </c:pt>
                <c:pt idx="987">
                  <c:v>9.8700700000000001</c:v>
                </c:pt>
                <c:pt idx="988">
                  <c:v>9.8800700000000035</c:v>
                </c:pt>
                <c:pt idx="989">
                  <c:v>9.8900600000000001</c:v>
                </c:pt>
                <c:pt idx="990">
                  <c:v>9.9000500000000002</c:v>
                </c:pt>
                <c:pt idx="991">
                  <c:v>9.9100400000000004</c:v>
                </c:pt>
                <c:pt idx="992">
                  <c:v>9.9200300000000006</c:v>
                </c:pt>
                <c:pt idx="993">
                  <c:v>9.9301100000000009</c:v>
                </c:pt>
                <c:pt idx="994">
                  <c:v>9.940100000000001</c:v>
                </c:pt>
                <c:pt idx="995">
                  <c:v>9.9500900000000048</c:v>
                </c:pt>
                <c:pt idx="996">
                  <c:v>9.9600800000000067</c:v>
                </c:pt>
                <c:pt idx="997">
                  <c:v>9.9700700000000015</c:v>
                </c:pt>
                <c:pt idx="998">
                  <c:v>9.9800700000000013</c:v>
                </c:pt>
                <c:pt idx="999">
                  <c:v>9.9900600000000015</c:v>
                </c:pt>
                <c:pt idx="1000">
                  <c:v>10.0001</c:v>
                </c:pt>
                <c:pt idx="1001">
                  <c:v>10.01</c:v>
                </c:pt>
                <c:pt idx="1002">
                  <c:v>10.02</c:v>
                </c:pt>
                <c:pt idx="1003">
                  <c:v>10.030100000000001</c:v>
                </c:pt>
                <c:pt idx="1004">
                  <c:v>10.040100000000001</c:v>
                </c:pt>
                <c:pt idx="1005">
                  <c:v>10.050100000000002</c:v>
                </c:pt>
                <c:pt idx="1006">
                  <c:v>10.0601</c:v>
                </c:pt>
                <c:pt idx="1007">
                  <c:v>10.0701</c:v>
                </c:pt>
                <c:pt idx="1008">
                  <c:v>10.0801</c:v>
                </c:pt>
                <c:pt idx="1009">
                  <c:v>10.0901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10.120000000000001</c:v>
                </c:pt>
                <c:pt idx="1013">
                  <c:v>10.130000000000001</c:v>
                </c:pt>
                <c:pt idx="1014">
                  <c:v>10.1401</c:v>
                </c:pt>
                <c:pt idx="1015">
                  <c:v>10.1501</c:v>
                </c:pt>
                <c:pt idx="1016">
                  <c:v>10.1601</c:v>
                </c:pt>
                <c:pt idx="1017">
                  <c:v>10.1701</c:v>
                </c:pt>
                <c:pt idx="1018">
                  <c:v>10.180100000000001</c:v>
                </c:pt>
                <c:pt idx="1019">
                  <c:v>10.190100000000001</c:v>
                </c:pt>
                <c:pt idx="1020">
                  <c:v>10.200100000000001</c:v>
                </c:pt>
                <c:pt idx="1021">
                  <c:v>10.210100000000001</c:v>
                </c:pt>
                <c:pt idx="1022">
                  <c:v>10.2201</c:v>
                </c:pt>
                <c:pt idx="1023">
                  <c:v>10.2301</c:v>
                </c:pt>
                <c:pt idx="1024">
                  <c:v>10.24</c:v>
                </c:pt>
                <c:pt idx="1025">
                  <c:v>10.25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10.290100000000001</c:v>
                </c:pt>
                <c:pt idx="1030">
                  <c:v>10.300100000000002</c:v>
                </c:pt>
                <c:pt idx="1031">
                  <c:v>10.3101</c:v>
                </c:pt>
                <c:pt idx="1032">
                  <c:v>10.3201</c:v>
                </c:pt>
                <c:pt idx="1033">
                  <c:v>10.3301</c:v>
                </c:pt>
                <c:pt idx="1034">
                  <c:v>10.34</c:v>
                </c:pt>
                <c:pt idx="1035">
                  <c:v>10.350100000000024</c:v>
                </c:pt>
                <c:pt idx="1036">
                  <c:v>10.360100000000006</c:v>
                </c:pt>
                <c:pt idx="1037">
                  <c:v>10.370100000000004</c:v>
                </c:pt>
                <c:pt idx="1038">
                  <c:v>10.380100000000002</c:v>
                </c:pt>
                <c:pt idx="1039">
                  <c:v>10.390100000000002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10.430100000000001</c:v>
                </c:pt>
                <c:pt idx="1044">
                  <c:v>10.440000000000001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10.4801</c:v>
                </c:pt>
                <c:pt idx="1049">
                  <c:v>10.4901</c:v>
                </c:pt>
                <c:pt idx="1050">
                  <c:v>10.5001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10.530100000000001</c:v>
                </c:pt>
                <c:pt idx="1054">
                  <c:v>10.540100000000001</c:v>
                </c:pt>
                <c:pt idx="1055">
                  <c:v>10.55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10.5901</c:v>
                </c:pt>
                <c:pt idx="1060">
                  <c:v>10.600100000000001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10.7401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10.870100000000004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12.3301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12.450100000000004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12.4901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12.5701</c:v>
                </c:pt>
                <c:pt idx="1258">
                  <c:v>12.5801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12.6501</c:v>
                </c:pt>
                <c:pt idx="1266">
                  <c:v>12.6601</c:v>
                </c:pt>
                <c:pt idx="1267">
                  <c:v>12.670100000000001</c:v>
                </c:pt>
                <c:pt idx="1268">
                  <c:v>12.680100000000001</c:v>
                </c:pt>
                <c:pt idx="1269">
                  <c:v>12.690100000000001</c:v>
                </c:pt>
                <c:pt idx="1270">
                  <c:v>12.700100000000001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12.8001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12.850100000000024</c:v>
                </c:pt>
                <c:pt idx="1286">
                  <c:v>12.860100000000006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12.890100000000002</c:v>
                </c:pt>
                <c:pt idx="1290">
                  <c:v>12.9001</c:v>
                </c:pt>
                <c:pt idx="1291">
                  <c:v>12.9101</c:v>
                </c:pt>
                <c:pt idx="1292">
                  <c:v>12.920100000000001</c:v>
                </c:pt>
                <c:pt idx="1293">
                  <c:v>12.930200000000001</c:v>
                </c:pt>
                <c:pt idx="1294">
                  <c:v>12.940100000000001</c:v>
                </c:pt>
                <c:pt idx="1295">
                  <c:v>12.950100000000004</c:v>
                </c:pt>
                <c:pt idx="1296">
                  <c:v>12.960100000000002</c:v>
                </c:pt>
                <c:pt idx="1297">
                  <c:v>12.9701</c:v>
                </c:pt>
                <c:pt idx="1298">
                  <c:v>12.9801</c:v>
                </c:pt>
                <c:pt idx="1299">
                  <c:v>12.990100000000002</c:v>
                </c:pt>
                <c:pt idx="1300">
                  <c:v>13.0001</c:v>
                </c:pt>
                <c:pt idx="1301">
                  <c:v>13.0101</c:v>
                </c:pt>
                <c:pt idx="1302">
                  <c:v>13.020200000000001</c:v>
                </c:pt>
                <c:pt idx="1303">
                  <c:v>13.030100000000001</c:v>
                </c:pt>
                <c:pt idx="1304">
                  <c:v>13.040100000000001</c:v>
                </c:pt>
                <c:pt idx="1305">
                  <c:v>13.0501</c:v>
                </c:pt>
                <c:pt idx="1306">
                  <c:v>13.0601</c:v>
                </c:pt>
                <c:pt idx="1307">
                  <c:v>13.070100000000002</c:v>
                </c:pt>
                <c:pt idx="1308">
                  <c:v>13.0801</c:v>
                </c:pt>
                <c:pt idx="1309">
                  <c:v>13.0901</c:v>
                </c:pt>
                <c:pt idx="1310">
                  <c:v>13.100100000000001</c:v>
                </c:pt>
                <c:pt idx="1311">
                  <c:v>13.110100000000001</c:v>
                </c:pt>
                <c:pt idx="1312">
                  <c:v>13.120200000000001</c:v>
                </c:pt>
                <c:pt idx="1313">
                  <c:v>13.1302</c:v>
                </c:pt>
                <c:pt idx="1314">
                  <c:v>13.140099999999999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13.190100000000001</c:v>
                </c:pt>
                <c:pt idx="1320">
                  <c:v>13.200100000000001</c:v>
                </c:pt>
                <c:pt idx="1321">
                  <c:v>13.210100000000001</c:v>
                </c:pt>
                <c:pt idx="1322">
                  <c:v>13.220199999999998</c:v>
                </c:pt>
                <c:pt idx="1323">
                  <c:v>13.2302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13.2601</c:v>
                </c:pt>
                <c:pt idx="1327">
                  <c:v>13.270100000000001</c:v>
                </c:pt>
                <c:pt idx="1328">
                  <c:v>13.280100000000001</c:v>
                </c:pt>
                <c:pt idx="1329">
                  <c:v>13.290100000000001</c:v>
                </c:pt>
                <c:pt idx="1330">
                  <c:v>13.3001</c:v>
                </c:pt>
                <c:pt idx="1331">
                  <c:v>13.3101</c:v>
                </c:pt>
                <c:pt idx="1332">
                  <c:v>13.320200000000002</c:v>
                </c:pt>
                <c:pt idx="1333">
                  <c:v>13.3301</c:v>
                </c:pt>
                <c:pt idx="1334">
                  <c:v>13.3401</c:v>
                </c:pt>
                <c:pt idx="1335">
                  <c:v>13.350200000000006</c:v>
                </c:pt>
                <c:pt idx="1336">
                  <c:v>13.360200000000004</c:v>
                </c:pt>
                <c:pt idx="1337">
                  <c:v>13.370100000000004</c:v>
                </c:pt>
                <c:pt idx="1338">
                  <c:v>13.380100000000002</c:v>
                </c:pt>
                <c:pt idx="1339">
                  <c:v>13.390100000000002</c:v>
                </c:pt>
                <c:pt idx="1340">
                  <c:v>13.400200000000002</c:v>
                </c:pt>
                <c:pt idx="1341">
                  <c:v>13.4102</c:v>
                </c:pt>
                <c:pt idx="1342">
                  <c:v>13.420100000000001</c:v>
                </c:pt>
                <c:pt idx="1343">
                  <c:v>13.430100000000001</c:v>
                </c:pt>
                <c:pt idx="1344">
                  <c:v>13.440100000000001</c:v>
                </c:pt>
                <c:pt idx="1345">
                  <c:v>13.450100000000004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13.4801</c:v>
                </c:pt>
                <c:pt idx="1349">
                  <c:v>13.4901</c:v>
                </c:pt>
                <c:pt idx="1350">
                  <c:v>13.500200000000001</c:v>
                </c:pt>
                <c:pt idx="1351">
                  <c:v>13.5101</c:v>
                </c:pt>
                <c:pt idx="1352">
                  <c:v>13.520100000000001</c:v>
                </c:pt>
                <c:pt idx="1353">
                  <c:v>13.530100000000001</c:v>
                </c:pt>
                <c:pt idx="1354">
                  <c:v>13.540100000000001</c:v>
                </c:pt>
                <c:pt idx="1355">
                  <c:v>13.5501</c:v>
                </c:pt>
                <c:pt idx="1356">
                  <c:v>13.5602</c:v>
                </c:pt>
                <c:pt idx="1357">
                  <c:v>13.570100000000002</c:v>
                </c:pt>
                <c:pt idx="1358">
                  <c:v>13.580200000000001</c:v>
                </c:pt>
                <c:pt idx="1359">
                  <c:v>13.590200000000001</c:v>
                </c:pt>
                <c:pt idx="1360">
                  <c:v>13.600100000000001</c:v>
                </c:pt>
                <c:pt idx="1361">
                  <c:v>13.610100000000001</c:v>
                </c:pt>
                <c:pt idx="1362">
                  <c:v>13.620100000000001</c:v>
                </c:pt>
                <c:pt idx="1363">
                  <c:v>13.630100000000001</c:v>
                </c:pt>
                <c:pt idx="1364">
                  <c:v>13.6401</c:v>
                </c:pt>
                <c:pt idx="1365">
                  <c:v>13.650100000000002</c:v>
                </c:pt>
                <c:pt idx="1366">
                  <c:v>13.6601</c:v>
                </c:pt>
                <c:pt idx="1367">
                  <c:v>13.670200000000001</c:v>
                </c:pt>
                <c:pt idx="1368">
                  <c:v>13.680200000000001</c:v>
                </c:pt>
                <c:pt idx="1369">
                  <c:v>13.690200000000001</c:v>
                </c:pt>
                <c:pt idx="1370">
                  <c:v>13.700100000000001</c:v>
                </c:pt>
                <c:pt idx="1371">
                  <c:v>13.710100000000001</c:v>
                </c:pt>
                <c:pt idx="1372">
                  <c:v>13.720099999999999</c:v>
                </c:pt>
                <c:pt idx="1373">
                  <c:v>13.7301</c:v>
                </c:pt>
                <c:pt idx="1374">
                  <c:v>13.7401</c:v>
                </c:pt>
                <c:pt idx="1375">
                  <c:v>13.750100000000002</c:v>
                </c:pt>
                <c:pt idx="1376">
                  <c:v>13.7601</c:v>
                </c:pt>
                <c:pt idx="1377">
                  <c:v>13.770200000000001</c:v>
                </c:pt>
                <c:pt idx="1378">
                  <c:v>13.780200000000001</c:v>
                </c:pt>
                <c:pt idx="1379">
                  <c:v>13.7902</c:v>
                </c:pt>
                <c:pt idx="1380">
                  <c:v>13.8001</c:v>
                </c:pt>
                <c:pt idx="1381">
                  <c:v>13.8101</c:v>
                </c:pt>
                <c:pt idx="1382">
                  <c:v>13.820100000000002</c:v>
                </c:pt>
                <c:pt idx="1383">
                  <c:v>13.830100000000002</c:v>
                </c:pt>
                <c:pt idx="1384">
                  <c:v>13.8401</c:v>
                </c:pt>
                <c:pt idx="1385">
                  <c:v>13.850100000000024</c:v>
                </c:pt>
                <c:pt idx="1386">
                  <c:v>13.860100000000006</c:v>
                </c:pt>
                <c:pt idx="1387">
                  <c:v>13.870200000000002</c:v>
                </c:pt>
                <c:pt idx="1388">
                  <c:v>13.8802</c:v>
                </c:pt>
                <c:pt idx="1389">
                  <c:v>13.8902</c:v>
                </c:pt>
                <c:pt idx="1390">
                  <c:v>13.900100000000002</c:v>
                </c:pt>
                <c:pt idx="1391">
                  <c:v>13.9101</c:v>
                </c:pt>
                <c:pt idx="1392">
                  <c:v>13.9201</c:v>
                </c:pt>
                <c:pt idx="1393">
                  <c:v>13.930100000000001</c:v>
                </c:pt>
                <c:pt idx="1394">
                  <c:v>13.940100000000001</c:v>
                </c:pt>
                <c:pt idx="1395">
                  <c:v>13.950100000000004</c:v>
                </c:pt>
                <c:pt idx="1396">
                  <c:v>13.960100000000002</c:v>
                </c:pt>
                <c:pt idx="1397">
                  <c:v>13.970100000000002</c:v>
                </c:pt>
                <c:pt idx="1398">
                  <c:v>13.9801</c:v>
                </c:pt>
                <c:pt idx="1399">
                  <c:v>13.9902</c:v>
                </c:pt>
                <c:pt idx="1400">
                  <c:v>14.0002</c:v>
                </c:pt>
                <c:pt idx="1401">
                  <c:v>14.010200000000001</c:v>
                </c:pt>
                <c:pt idx="1402">
                  <c:v>14.020200000000001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14.0601</c:v>
                </c:pt>
                <c:pt idx="1407">
                  <c:v>14.0701</c:v>
                </c:pt>
                <c:pt idx="1408">
                  <c:v>14.080100000000002</c:v>
                </c:pt>
                <c:pt idx="1409">
                  <c:v>14.0901</c:v>
                </c:pt>
                <c:pt idx="1410">
                  <c:v>14.100200000000001</c:v>
                </c:pt>
                <c:pt idx="1411">
                  <c:v>14.110200000000001</c:v>
                </c:pt>
                <c:pt idx="1412">
                  <c:v>14.120100000000001</c:v>
                </c:pt>
                <c:pt idx="1413">
                  <c:v>14.1302</c:v>
                </c:pt>
                <c:pt idx="1414">
                  <c:v>14.1401</c:v>
                </c:pt>
                <c:pt idx="1415">
                  <c:v>14.150100000000002</c:v>
                </c:pt>
                <c:pt idx="1416">
                  <c:v>14.1601</c:v>
                </c:pt>
                <c:pt idx="1417">
                  <c:v>14.1701</c:v>
                </c:pt>
                <c:pt idx="1418">
                  <c:v>14.180100000000001</c:v>
                </c:pt>
                <c:pt idx="1419">
                  <c:v>14.190200000000001</c:v>
                </c:pt>
                <c:pt idx="1420">
                  <c:v>14.200100000000001</c:v>
                </c:pt>
                <c:pt idx="1421">
                  <c:v>14.2102</c:v>
                </c:pt>
                <c:pt idx="1422">
                  <c:v>14.2202</c:v>
                </c:pt>
                <c:pt idx="1423">
                  <c:v>14.230199999999998</c:v>
                </c:pt>
                <c:pt idx="1424">
                  <c:v>14.2402</c:v>
                </c:pt>
                <c:pt idx="1425">
                  <c:v>14.2501</c:v>
                </c:pt>
                <c:pt idx="1426">
                  <c:v>14.260100000000001</c:v>
                </c:pt>
                <c:pt idx="1427">
                  <c:v>14.270100000000001</c:v>
                </c:pt>
                <c:pt idx="1428">
                  <c:v>14.280100000000001</c:v>
                </c:pt>
                <c:pt idx="1429">
                  <c:v>14.290100000000001</c:v>
                </c:pt>
                <c:pt idx="1430">
                  <c:v>14.300200000000002</c:v>
                </c:pt>
                <c:pt idx="1431">
                  <c:v>14.3102</c:v>
                </c:pt>
                <c:pt idx="1432">
                  <c:v>14.3202</c:v>
                </c:pt>
                <c:pt idx="1433">
                  <c:v>14.330200000000001</c:v>
                </c:pt>
                <c:pt idx="1434">
                  <c:v>14.3401</c:v>
                </c:pt>
                <c:pt idx="1435">
                  <c:v>14.350100000000024</c:v>
                </c:pt>
                <c:pt idx="1436">
                  <c:v>14.360100000000006</c:v>
                </c:pt>
                <c:pt idx="1437">
                  <c:v>14.370100000000004</c:v>
                </c:pt>
                <c:pt idx="1438">
                  <c:v>14.380100000000002</c:v>
                </c:pt>
                <c:pt idx="1439">
                  <c:v>14.3901</c:v>
                </c:pt>
                <c:pt idx="1440">
                  <c:v>14.4002</c:v>
                </c:pt>
                <c:pt idx="1441">
                  <c:v>14.410200000000001</c:v>
                </c:pt>
                <c:pt idx="1442">
                  <c:v>14.420200000000001</c:v>
                </c:pt>
                <c:pt idx="1443">
                  <c:v>14.430200000000001</c:v>
                </c:pt>
                <c:pt idx="1444">
                  <c:v>14.440100000000001</c:v>
                </c:pt>
                <c:pt idx="1445">
                  <c:v>14.450100000000004</c:v>
                </c:pt>
                <c:pt idx="1446">
                  <c:v>14.460100000000002</c:v>
                </c:pt>
                <c:pt idx="1447">
                  <c:v>14.4701</c:v>
                </c:pt>
                <c:pt idx="1448">
                  <c:v>14.480100000000002</c:v>
                </c:pt>
                <c:pt idx="1449">
                  <c:v>14.4902</c:v>
                </c:pt>
                <c:pt idx="1450">
                  <c:v>14.5002</c:v>
                </c:pt>
                <c:pt idx="1451">
                  <c:v>14.510200000000001</c:v>
                </c:pt>
                <c:pt idx="1452">
                  <c:v>14.520200000000001</c:v>
                </c:pt>
                <c:pt idx="1453">
                  <c:v>14.530200000000001</c:v>
                </c:pt>
                <c:pt idx="1454">
                  <c:v>14.540100000000001</c:v>
                </c:pt>
                <c:pt idx="1455">
                  <c:v>14.550100000000002</c:v>
                </c:pt>
                <c:pt idx="1456">
                  <c:v>14.5601</c:v>
                </c:pt>
                <c:pt idx="1457">
                  <c:v>14.5701</c:v>
                </c:pt>
                <c:pt idx="1458">
                  <c:v>14.580100000000002</c:v>
                </c:pt>
                <c:pt idx="1459">
                  <c:v>14.5901</c:v>
                </c:pt>
                <c:pt idx="1460">
                  <c:v>14.600200000000001</c:v>
                </c:pt>
                <c:pt idx="1461">
                  <c:v>14.610200000000001</c:v>
                </c:pt>
                <c:pt idx="1462">
                  <c:v>14.620200000000001</c:v>
                </c:pt>
                <c:pt idx="1463">
                  <c:v>14.630199999999999</c:v>
                </c:pt>
                <c:pt idx="1464">
                  <c:v>14.6402</c:v>
                </c:pt>
                <c:pt idx="1465">
                  <c:v>14.6502</c:v>
                </c:pt>
                <c:pt idx="1466">
                  <c:v>14.660100000000002</c:v>
                </c:pt>
                <c:pt idx="1467">
                  <c:v>14.6701</c:v>
                </c:pt>
                <c:pt idx="1468">
                  <c:v>14.680100000000001</c:v>
                </c:pt>
                <c:pt idx="1469">
                  <c:v>14.690100000000001</c:v>
                </c:pt>
                <c:pt idx="1470">
                  <c:v>14.700200000000001</c:v>
                </c:pt>
                <c:pt idx="1471">
                  <c:v>14.710100000000001</c:v>
                </c:pt>
                <c:pt idx="1472">
                  <c:v>14.7201</c:v>
                </c:pt>
                <c:pt idx="1473">
                  <c:v>14.730099999999998</c:v>
                </c:pt>
                <c:pt idx="1474">
                  <c:v>14.7401</c:v>
                </c:pt>
                <c:pt idx="1475">
                  <c:v>14.7501</c:v>
                </c:pt>
                <c:pt idx="1476">
                  <c:v>14.760100000000001</c:v>
                </c:pt>
                <c:pt idx="1477">
                  <c:v>14.770100000000001</c:v>
                </c:pt>
                <c:pt idx="1478">
                  <c:v>14.780100000000001</c:v>
                </c:pt>
                <c:pt idx="1479">
                  <c:v>14.7902</c:v>
                </c:pt>
                <c:pt idx="1480">
                  <c:v>14.800100000000002</c:v>
                </c:pt>
                <c:pt idx="1481">
                  <c:v>14.810200000000002</c:v>
                </c:pt>
                <c:pt idx="1482">
                  <c:v>14.8202</c:v>
                </c:pt>
                <c:pt idx="1483">
                  <c:v>14.830100000000002</c:v>
                </c:pt>
                <c:pt idx="1484">
                  <c:v>14.8401</c:v>
                </c:pt>
                <c:pt idx="1485">
                  <c:v>14.850100000000024</c:v>
                </c:pt>
                <c:pt idx="1486">
                  <c:v>14.860100000000006</c:v>
                </c:pt>
                <c:pt idx="1487">
                  <c:v>14.870200000000002</c:v>
                </c:pt>
                <c:pt idx="1488">
                  <c:v>14.880200000000002</c:v>
                </c:pt>
                <c:pt idx="1489">
                  <c:v>14.8902</c:v>
                </c:pt>
                <c:pt idx="1490">
                  <c:v>14.9002</c:v>
                </c:pt>
                <c:pt idx="1491">
                  <c:v>14.910200000000001</c:v>
                </c:pt>
                <c:pt idx="1492">
                  <c:v>14.9201</c:v>
                </c:pt>
                <c:pt idx="1493">
                  <c:v>14.930100000000001</c:v>
                </c:pt>
                <c:pt idx="1494">
                  <c:v>14.940100000000001</c:v>
                </c:pt>
                <c:pt idx="1495">
                  <c:v>14.950100000000004</c:v>
                </c:pt>
                <c:pt idx="1496">
                  <c:v>14.960100000000002</c:v>
                </c:pt>
                <c:pt idx="1497">
                  <c:v>14.9702</c:v>
                </c:pt>
                <c:pt idx="1498">
                  <c:v>14.9802</c:v>
                </c:pt>
                <c:pt idx="1499">
                  <c:v>14.990200000000002</c:v>
                </c:pt>
                <c:pt idx="1500">
                  <c:v>15.0002</c:v>
                </c:pt>
                <c:pt idx="1501">
                  <c:v>15.010200000000001</c:v>
                </c:pt>
                <c:pt idx="1502">
                  <c:v>15.020100000000001</c:v>
                </c:pt>
                <c:pt idx="1503">
                  <c:v>15.030200000000001</c:v>
                </c:pt>
                <c:pt idx="1504">
                  <c:v>15.0402</c:v>
                </c:pt>
                <c:pt idx="1505">
                  <c:v>15.0501</c:v>
                </c:pt>
                <c:pt idx="1506">
                  <c:v>15.060100000000002</c:v>
                </c:pt>
                <c:pt idx="1507">
                  <c:v>15.0702</c:v>
                </c:pt>
                <c:pt idx="1508">
                  <c:v>15.0801</c:v>
                </c:pt>
                <c:pt idx="1509">
                  <c:v>15.090100000000001</c:v>
                </c:pt>
                <c:pt idx="1510">
                  <c:v>15.100100000000001</c:v>
                </c:pt>
                <c:pt idx="1511">
                  <c:v>15.110200000000001</c:v>
                </c:pt>
                <c:pt idx="1512">
                  <c:v>15.120200000000001</c:v>
                </c:pt>
                <c:pt idx="1513">
                  <c:v>15.130199999999999</c:v>
                </c:pt>
                <c:pt idx="1514">
                  <c:v>15.1402</c:v>
                </c:pt>
                <c:pt idx="1515">
                  <c:v>15.1502</c:v>
                </c:pt>
                <c:pt idx="1516">
                  <c:v>15.160200000000001</c:v>
                </c:pt>
                <c:pt idx="1517">
                  <c:v>15.170200000000001</c:v>
                </c:pt>
                <c:pt idx="1518">
                  <c:v>15.180200000000001</c:v>
                </c:pt>
                <c:pt idx="1519">
                  <c:v>15.190200000000001</c:v>
                </c:pt>
                <c:pt idx="1520">
                  <c:v>15.200200000000001</c:v>
                </c:pt>
                <c:pt idx="1521">
                  <c:v>15.210100000000001</c:v>
                </c:pt>
                <c:pt idx="1522">
                  <c:v>15.2201</c:v>
                </c:pt>
                <c:pt idx="1523">
                  <c:v>15.230099999999998</c:v>
                </c:pt>
                <c:pt idx="1524">
                  <c:v>15.240099999999998</c:v>
                </c:pt>
                <c:pt idx="1525">
                  <c:v>15.2502</c:v>
                </c:pt>
                <c:pt idx="1526">
                  <c:v>15.260200000000001</c:v>
                </c:pt>
                <c:pt idx="1527">
                  <c:v>15.270200000000001</c:v>
                </c:pt>
                <c:pt idx="1528">
                  <c:v>15.280100000000001</c:v>
                </c:pt>
                <c:pt idx="1529">
                  <c:v>15.2902</c:v>
                </c:pt>
                <c:pt idx="1530">
                  <c:v>15.3001</c:v>
                </c:pt>
                <c:pt idx="1531">
                  <c:v>15.310200000000002</c:v>
                </c:pt>
                <c:pt idx="1532">
                  <c:v>15.3201</c:v>
                </c:pt>
                <c:pt idx="1533">
                  <c:v>15.3302</c:v>
                </c:pt>
                <c:pt idx="1534">
                  <c:v>15.340200000000001</c:v>
                </c:pt>
                <c:pt idx="1535">
                  <c:v>15.350100000000024</c:v>
                </c:pt>
                <c:pt idx="1536">
                  <c:v>15.360200000000004</c:v>
                </c:pt>
                <c:pt idx="1537">
                  <c:v>15.370200000000002</c:v>
                </c:pt>
                <c:pt idx="1538">
                  <c:v>15.380200000000002</c:v>
                </c:pt>
                <c:pt idx="1539">
                  <c:v>15.390200000000002</c:v>
                </c:pt>
                <c:pt idx="1540">
                  <c:v>15.4001</c:v>
                </c:pt>
                <c:pt idx="1541">
                  <c:v>15.4102</c:v>
                </c:pt>
                <c:pt idx="1542">
                  <c:v>15.420200000000001</c:v>
                </c:pt>
                <c:pt idx="1543">
                  <c:v>15.430200000000001</c:v>
                </c:pt>
                <c:pt idx="1544">
                  <c:v>15.440200000000001</c:v>
                </c:pt>
                <c:pt idx="1545">
                  <c:v>15.450100000000004</c:v>
                </c:pt>
                <c:pt idx="1546">
                  <c:v>15.460100000000002</c:v>
                </c:pt>
                <c:pt idx="1547">
                  <c:v>15.4702</c:v>
                </c:pt>
                <c:pt idx="1548">
                  <c:v>15.4801</c:v>
                </c:pt>
                <c:pt idx="1549">
                  <c:v>15.490100000000002</c:v>
                </c:pt>
                <c:pt idx="1550">
                  <c:v>15.5002</c:v>
                </c:pt>
                <c:pt idx="1551">
                  <c:v>15.5101</c:v>
                </c:pt>
                <c:pt idx="1552">
                  <c:v>15.520100000000001</c:v>
                </c:pt>
                <c:pt idx="1553">
                  <c:v>15.530100000000001</c:v>
                </c:pt>
                <c:pt idx="1554">
                  <c:v>15.540100000000001</c:v>
                </c:pt>
                <c:pt idx="1555">
                  <c:v>15.5502</c:v>
                </c:pt>
                <c:pt idx="1556">
                  <c:v>15.560200000000002</c:v>
                </c:pt>
                <c:pt idx="1557">
                  <c:v>15.5702</c:v>
                </c:pt>
                <c:pt idx="1558">
                  <c:v>15.5802</c:v>
                </c:pt>
                <c:pt idx="1559">
                  <c:v>15.590200000000001</c:v>
                </c:pt>
                <c:pt idx="1560">
                  <c:v>15.600100000000001</c:v>
                </c:pt>
                <c:pt idx="1561">
                  <c:v>15.610100000000001</c:v>
                </c:pt>
                <c:pt idx="1562">
                  <c:v>15.620200000000001</c:v>
                </c:pt>
                <c:pt idx="1563">
                  <c:v>15.630100000000001</c:v>
                </c:pt>
                <c:pt idx="1564">
                  <c:v>15.640199999999998</c:v>
                </c:pt>
                <c:pt idx="1565">
                  <c:v>15.6501</c:v>
                </c:pt>
                <c:pt idx="1566">
                  <c:v>15.6602</c:v>
                </c:pt>
                <c:pt idx="1567">
                  <c:v>15.670200000000001</c:v>
                </c:pt>
                <c:pt idx="1568">
                  <c:v>15.680200000000001</c:v>
                </c:pt>
                <c:pt idx="1569">
                  <c:v>15.690200000000001</c:v>
                </c:pt>
                <c:pt idx="1570">
                  <c:v>15.700200000000001</c:v>
                </c:pt>
                <c:pt idx="1571">
                  <c:v>15.710199999999999</c:v>
                </c:pt>
                <c:pt idx="1572">
                  <c:v>15.7201</c:v>
                </c:pt>
                <c:pt idx="1573">
                  <c:v>15.7302</c:v>
                </c:pt>
                <c:pt idx="1574">
                  <c:v>15.740199999999998</c:v>
                </c:pt>
                <c:pt idx="1575">
                  <c:v>15.7502</c:v>
                </c:pt>
                <c:pt idx="1576">
                  <c:v>15.760200000000001</c:v>
                </c:pt>
                <c:pt idx="1577">
                  <c:v>15.770200000000001</c:v>
                </c:pt>
                <c:pt idx="1578">
                  <c:v>15.780200000000001</c:v>
                </c:pt>
                <c:pt idx="1579">
                  <c:v>15.790199999999999</c:v>
                </c:pt>
                <c:pt idx="1580">
                  <c:v>15.8002</c:v>
                </c:pt>
                <c:pt idx="1581">
                  <c:v>15.8102</c:v>
                </c:pt>
                <c:pt idx="1582">
                  <c:v>15.820200000000002</c:v>
                </c:pt>
                <c:pt idx="1583">
                  <c:v>15.8301</c:v>
                </c:pt>
                <c:pt idx="1584">
                  <c:v>15.840200000000001</c:v>
                </c:pt>
                <c:pt idx="1585">
                  <c:v>15.850100000000024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15.8802</c:v>
                </c:pt>
                <c:pt idx="1589">
                  <c:v>15.890200000000002</c:v>
                </c:pt>
                <c:pt idx="1590">
                  <c:v>15.9002</c:v>
                </c:pt>
                <c:pt idx="1591">
                  <c:v>15.9102</c:v>
                </c:pt>
                <c:pt idx="1592">
                  <c:v>15.920200000000001</c:v>
                </c:pt>
                <c:pt idx="1593">
                  <c:v>15.930200000000001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15.960200000000002</c:v>
                </c:pt>
                <c:pt idx="1597">
                  <c:v>15.970200000000002</c:v>
                </c:pt>
                <c:pt idx="1598">
                  <c:v>15.9802</c:v>
                </c:pt>
                <c:pt idx="1599">
                  <c:v>15.990100000000002</c:v>
                </c:pt>
                <c:pt idx="1600">
                  <c:v>16.0002</c:v>
                </c:pt>
              </c:numCache>
            </c:numRef>
          </c:xVal>
          <c:yVal>
            <c:numRef>
              <c:f>'vel 300'!$B$2:$B$1602</c:f>
              <c:numCache>
                <c:formatCode>General</c:formatCode>
                <c:ptCount val="1601"/>
                <c:pt idx="0">
                  <c:v>0</c:v>
                </c:pt>
                <c:pt idx="1">
                  <c:v>100.788</c:v>
                </c:pt>
                <c:pt idx="2">
                  <c:v>193.27899999999997</c:v>
                </c:pt>
                <c:pt idx="3">
                  <c:v>216.65400000000002</c:v>
                </c:pt>
                <c:pt idx="4">
                  <c:v>191.11099999999999</c:v>
                </c:pt>
                <c:pt idx="5">
                  <c:v>187.22499999999999</c:v>
                </c:pt>
                <c:pt idx="6">
                  <c:v>165.48000000000027</c:v>
                </c:pt>
                <c:pt idx="7">
                  <c:v>112.46700000000052</c:v>
                </c:pt>
                <c:pt idx="8">
                  <c:v>28.119200000000031</c:v>
                </c:pt>
                <c:pt idx="9">
                  <c:v>0.56076000000000004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2.3346899999999455</c:v>
                </c:pt>
                <c:pt idx="18">
                  <c:v>13.039000000000001</c:v>
                </c:pt>
                <c:pt idx="19">
                  <c:v>4.01884</c:v>
                </c:pt>
                <c:pt idx="20">
                  <c:v>0.74437200000000003</c:v>
                </c:pt>
                <c:pt idx="21">
                  <c:v>1.29619</c:v>
                </c:pt>
                <c:pt idx="22">
                  <c:v>5.9771299999999998</c:v>
                </c:pt>
                <c:pt idx="23">
                  <c:v>15.585000000000004</c:v>
                </c:pt>
                <c:pt idx="24">
                  <c:v>10.3071</c:v>
                </c:pt>
                <c:pt idx="25">
                  <c:v>2.46875</c:v>
                </c:pt>
                <c:pt idx="26">
                  <c:v>0.18488399999999999</c:v>
                </c:pt>
                <c:pt idx="27">
                  <c:v>0.86634299999999997</c:v>
                </c:pt>
                <c:pt idx="28">
                  <c:v>12.941800000000001</c:v>
                </c:pt>
                <c:pt idx="29">
                  <c:v>20.467999999999989</c:v>
                </c:pt>
                <c:pt idx="30">
                  <c:v>16.518900000000031</c:v>
                </c:pt>
                <c:pt idx="31">
                  <c:v>13.9307</c:v>
                </c:pt>
                <c:pt idx="32">
                  <c:v>15.149800000000001</c:v>
                </c:pt>
                <c:pt idx="33">
                  <c:v>31.0717</c:v>
                </c:pt>
                <c:pt idx="34">
                  <c:v>36.467600000000004</c:v>
                </c:pt>
                <c:pt idx="35">
                  <c:v>20.8504</c:v>
                </c:pt>
                <c:pt idx="36">
                  <c:v>1.70631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0.54227300000000001</c:v>
                </c:pt>
                <c:pt idx="75">
                  <c:v>19.203399999999789</c:v>
                </c:pt>
                <c:pt idx="76">
                  <c:v>35.709200000000003</c:v>
                </c:pt>
                <c:pt idx="77">
                  <c:v>42.972900000000003</c:v>
                </c:pt>
                <c:pt idx="78">
                  <c:v>59.845700000000001</c:v>
                </c:pt>
                <c:pt idx="79">
                  <c:v>63.752400000000002</c:v>
                </c:pt>
                <c:pt idx="80">
                  <c:v>60.994700000000002</c:v>
                </c:pt>
                <c:pt idx="81">
                  <c:v>41.098700000000363</c:v>
                </c:pt>
                <c:pt idx="82">
                  <c:v>20.454000000000001</c:v>
                </c:pt>
                <c:pt idx="83">
                  <c:v>8.7935300000000005</c:v>
                </c:pt>
                <c:pt idx="84">
                  <c:v>3.88578</c:v>
                </c:pt>
                <c:pt idx="85">
                  <c:v>2.4533100000000001</c:v>
                </c:pt>
                <c:pt idx="86">
                  <c:v>1.0058399999999701</c:v>
                </c:pt>
                <c:pt idx="87">
                  <c:v>0.25367100000000004</c:v>
                </c:pt>
                <c:pt idx="88">
                  <c:v>2.1485900000000814E-2</c:v>
                </c:pt>
                <c:pt idx="89">
                  <c:v>0</c:v>
                </c:pt>
                <c:pt idx="90">
                  <c:v>6.7447300000000002E-2</c:v>
                </c:pt>
                <c:pt idx="91">
                  <c:v>0.46293700000000004</c:v>
                </c:pt>
                <c:pt idx="92">
                  <c:v>1.2538499999999742</c:v>
                </c:pt>
                <c:pt idx="93">
                  <c:v>1.7441899999999999</c:v>
                </c:pt>
                <c:pt idx="94">
                  <c:v>2.7302200000000001</c:v>
                </c:pt>
                <c:pt idx="95">
                  <c:v>5.8664700000000005</c:v>
                </c:pt>
                <c:pt idx="96">
                  <c:v>10.624299999999998</c:v>
                </c:pt>
                <c:pt idx="97">
                  <c:v>15.1953</c:v>
                </c:pt>
                <c:pt idx="98">
                  <c:v>19.028499999999589</c:v>
                </c:pt>
                <c:pt idx="99">
                  <c:v>19.461599999999589</c:v>
                </c:pt>
                <c:pt idx="100">
                  <c:v>19.062099999999589</c:v>
                </c:pt>
                <c:pt idx="101">
                  <c:v>22.459200000000003</c:v>
                </c:pt>
                <c:pt idx="102">
                  <c:v>25.414800000000035</c:v>
                </c:pt>
                <c:pt idx="103">
                  <c:v>24.189600000000002</c:v>
                </c:pt>
                <c:pt idx="104">
                  <c:v>22.168800000000001</c:v>
                </c:pt>
                <c:pt idx="105">
                  <c:v>20.978800000000003</c:v>
                </c:pt>
                <c:pt idx="106">
                  <c:v>19.459900000000001</c:v>
                </c:pt>
                <c:pt idx="107">
                  <c:v>20.467399999999689</c:v>
                </c:pt>
                <c:pt idx="108">
                  <c:v>23.665800000000001</c:v>
                </c:pt>
                <c:pt idx="109">
                  <c:v>23.739699999999889</c:v>
                </c:pt>
                <c:pt idx="110">
                  <c:v>21.578600000000002</c:v>
                </c:pt>
                <c:pt idx="111">
                  <c:v>22.470100000000002</c:v>
                </c:pt>
                <c:pt idx="112">
                  <c:v>24.617300000000135</c:v>
                </c:pt>
                <c:pt idx="113">
                  <c:v>25.192700000000002</c:v>
                </c:pt>
                <c:pt idx="114">
                  <c:v>25.5395</c:v>
                </c:pt>
                <c:pt idx="115">
                  <c:v>24.424699999999689</c:v>
                </c:pt>
                <c:pt idx="116">
                  <c:v>20.182699999999524</c:v>
                </c:pt>
                <c:pt idx="117">
                  <c:v>17.505199999999789</c:v>
                </c:pt>
                <c:pt idx="118">
                  <c:v>17.800899999999999</c:v>
                </c:pt>
                <c:pt idx="119">
                  <c:v>16.851300000000005</c:v>
                </c:pt>
                <c:pt idx="120">
                  <c:v>14.077500000000002</c:v>
                </c:pt>
                <c:pt idx="121">
                  <c:v>12.1081</c:v>
                </c:pt>
                <c:pt idx="122">
                  <c:v>10.773500000000002</c:v>
                </c:pt>
                <c:pt idx="123">
                  <c:v>9.4774200000000004</c:v>
                </c:pt>
                <c:pt idx="124">
                  <c:v>9.9914000000000005</c:v>
                </c:pt>
                <c:pt idx="125">
                  <c:v>11.1899</c:v>
                </c:pt>
                <c:pt idx="126">
                  <c:v>10.3445</c:v>
                </c:pt>
                <c:pt idx="127">
                  <c:v>8.9729300000000247</c:v>
                </c:pt>
                <c:pt idx="128">
                  <c:v>9.4149100000000008</c:v>
                </c:pt>
                <c:pt idx="129">
                  <c:v>10.57</c:v>
                </c:pt>
                <c:pt idx="130">
                  <c:v>11.1533</c:v>
                </c:pt>
                <c:pt idx="131">
                  <c:v>11.7994</c:v>
                </c:pt>
                <c:pt idx="132">
                  <c:v>11.491</c:v>
                </c:pt>
                <c:pt idx="133">
                  <c:v>9.9683799999999998</c:v>
                </c:pt>
                <c:pt idx="134">
                  <c:v>9.6653500000000001</c:v>
                </c:pt>
                <c:pt idx="135">
                  <c:v>10.8583</c:v>
                </c:pt>
                <c:pt idx="136">
                  <c:v>10.544299999999998</c:v>
                </c:pt>
                <c:pt idx="137">
                  <c:v>8.9796800000000268</c:v>
                </c:pt>
                <c:pt idx="138">
                  <c:v>7.8256200000000007</c:v>
                </c:pt>
                <c:pt idx="139">
                  <c:v>6.5225399999999745</c:v>
                </c:pt>
                <c:pt idx="140">
                  <c:v>5.3881099999999975</c:v>
                </c:pt>
                <c:pt idx="141">
                  <c:v>5.8218399999999955</c:v>
                </c:pt>
                <c:pt idx="142">
                  <c:v>6.2592400000000534</c:v>
                </c:pt>
                <c:pt idx="143">
                  <c:v>5.2580600000000004</c:v>
                </c:pt>
                <c:pt idx="144">
                  <c:v>4.8061300000000005</c:v>
                </c:pt>
                <c:pt idx="145">
                  <c:v>5.8744999999999985</c:v>
                </c:pt>
                <c:pt idx="146">
                  <c:v>7.3393899999999999</c:v>
                </c:pt>
                <c:pt idx="147">
                  <c:v>8.9273299999999995</c:v>
                </c:pt>
                <c:pt idx="148">
                  <c:v>11.148199999999999</c:v>
                </c:pt>
                <c:pt idx="149">
                  <c:v>12.304400000000006</c:v>
                </c:pt>
                <c:pt idx="150">
                  <c:v>12.741499999999998</c:v>
                </c:pt>
                <c:pt idx="151">
                  <c:v>15.058400000000002</c:v>
                </c:pt>
                <c:pt idx="152">
                  <c:v>17.8081</c:v>
                </c:pt>
                <c:pt idx="153">
                  <c:v>18.656300000000005</c:v>
                </c:pt>
                <c:pt idx="154">
                  <c:v>18.803900000000031</c:v>
                </c:pt>
                <c:pt idx="155">
                  <c:v>19.0381</c:v>
                </c:pt>
                <c:pt idx="156">
                  <c:v>18.304100000000005</c:v>
                </c:pt>
                <c:pt idx="157">
                  <c:v>18.195399999999989</c:v>
                </c:pt>
                <c:pt idx="158">
                  <c:v>19.146000000000001</c:v>
                </c:pt>
                <c:pt idx="159">
                  <c:v>18.4499</c:v>
                </c:pt>
                <c:pt idx="160">
                  <c:v>16.165299999999789</c:v>
                </c:pt>
                <c:pt idx="161">
                  <c:v>14.6328</c:v>
                </c:pt>
                <c:pt idx="162">
                  <c:v>13.684800000000001</c:v>
                </c:pt>
                <c:pt idx="163">
                  <c:v>12.679000000000002</c:v>
                </c:pt>
                <c:pt idx="164">
                  <c:v>12.189100000000002</c:v>
                </c:pt>
                <c:pt idx="165">
                  <c:v>11.734299999999999</c:v>
                </c:pt>
                <c:pt idx="166">
                  <c:v>10.289900000000001</c:v>
                </c:pt>
                <c:pt idx="167">
                  <c:v>9.5513500000000011</c:v>
                </c:pt>
                <c:pt idx="168">
                  <c:v>10.0581</c:v>
                </c:pt>
                <c:pt idx="169">
                  <c:v>10.705300000000001</c:v>
                </c:pt>
                <c:pt idx="170">
                  <c:v>10.9611</c:v>
                </c:pt>
                <c:pt idx="171">
                  <c:v>11.538600000000001</c:v>
                </c:pt>
                <c:pt idx="172">
                  <c:v>12.133600000000001</c:v>
                </c:pt>
                <c:pt idx="173">
                  <c:v>12.517800000000001</c:v>
                </c:pt>
                <c:pt idx="174">
                  <c:v>13.995200000000002</c:v>
                </c:pt>
                <c:pt idx="175">
                  <c:v>16.158000000000001</c:v>
                </c:pt>
                <c:pt idx="176">
                  <c:v>16.625499999999889</c:v>
                </c:pt>
                <c:pt idx="177">
                  <c:v>16.302099999999989</c:v>
                </c:pt>
                <c:pt idx="178">
                  <c:v>16.779900000000001</c:v>
                </c:pt>
                <c:pt idx="179">
                  <c:v>17.313299999999987</c:v>
                </c:pt>
                <c:pt idx="180">
                  <c:v>17.569000000000003</c:v>
                </c:pt>
                <c:pt idx="181">
                  <c:v>18.2117</c:v>
                </c:pt>
                <c:pt idx="182">
                  <c:v>18.1435</c:v>
                </c:pt>
                <c:pt idx="183">
                  <c:v>16.844999999999999</c:v>
                </c:pt>
                <c:pt idx="184">
                  <c:v>16.24569999999942</c:v>
                </c:pt>
                <c:pt idx="185">
                  <c:v>16.824200000000001</c:v>
                </c:pt>
                <c:pt idx="186">
                  <c:v>16.7044</c:v>
                </c:pt>
                <c:pt idx="187">
                  <c:v>15.8032</c:v>
                </c:pt>
                <c:pt idx="188">
                  <c:v>15.144299999999999</c:v>
                </c:pt>
                <c:pt idx="189">
                  <c:v>14.1823</c:v>
                </c:pt>
                <c:pt idx="190">
                  <c:v>12.928700000000001</c:v>
                </c:pt>
                <c:pt idx="191">
                  <c:v>12.9496</c:v>
                </c:pt>
                <c:pt idx="192">
                  <c:v>12.962400000000176</c:v>
                </c:pt>
                <c:pt idx="193">
                  <c:v>11.741599999999998</c:v>
                </c:pt>
                <c:pt idx="194">
                  <c:v>10.6044</c:v>
                </c:pt>
                <c:pt idx="195">
                  <c:v>10.3987</c:v>
                </c:pt>
                <c:pt idx="196">
                  <c:v>10.172700000000004</c:v>
                </c:pt>
                <c:pt idx="197">
                  <c:v>9.9795100000000048</c:v>
                </c:pt>
                <c:pt idx="198">
                  <c:v>10.195</c:v>
                </c:pt>
                <c:pt idx="199">
                  <c:v>9.8665200000000048</c:v>
                </c:pt>
                <c:pt idx="200">
                  <c:v>8.98916</c:v>
                </c:pt>
                <c:pt idx="201">
                  <c:v>8.90428</c:v>
                </c:pt>
                <c:pt idx="202">
                  <c:v>9.4727800000000268</c:v>
                </c:pt>
                <c:pt idx="203">
                  <c:v>9.5006900000000005</c:v>
                </c:pt>
                <c:pt idx="204">
                  <c:v>9.2545900000000003</c:v>
                </c:pt>
                <c:pt idx="205">
                  <c:v>9.1814900000000002</c:v>
                </c:pt>
                <c:pt idx="206">
                  <c:v>8.7504900000000028</c:v>
                </c:pt>
                <c:pt idx="207">
                  <c:v>8.5149400000000011</c:v>
                </c:pt>
                <c:pt idx="208">
                  <c:v>9.0853100000000016</c:v>
                </c:pt>
                <c:pt idx="209">
                  <c:v>9.3486599999999989</c:v>
                </c:pt>
                <c:pt idx="210">
                  <c:v>8.6493699999999993</c:v>
                </c:pt>
                <c:pt idx="211">
                  <c:v>8.2344299999999997</c:v>
                </c:pt>
                <c:pt idx="212">
                  <c:v>8.3496100000000002</c:v>
                </c:pt>
                <c:pt idx="213">
                  <c:v>8.2997199999999989</c:v>
                </c:pt>
                <c:pt idx="214">
                  <c:v>8.4047300000000025</c:v>
                </c:pt>
                <c:pt idx="215">
                  <c:v>8.7558600000000002</c:v>
                </c:pt>
                <c:pt idx="216">
                  <c:v>8.4208000000000016</c:v>
                </c:pt>
                <c:pt idx="217">
                  <c:v>7.9588199999999985</c:v>
                </c:pt>
                <c:pt idx="218">
                  <c:v>8.4621300000000268</c:v>
                </c:pt>
                <c:pt idx="219">
                  <c:v>9.2163000000000004</c:v>
                </c:pt>
                <c:pt idx="220">
                  <c:v>9.420770000000001</c:v>
                </c:pt>
                <c:pt idx="221">
                  <c:v>9.7286099999999998</c:v>
                </c:pt>
                <c:pt idx="222">
                  <c:v>10.1014</c:v>
                </c:pt>
                <c:pt idx="223">
                  <c:v>10.1027</c:v>
                </c:pt>
                <c:pt idx="224">
                  <c:v>10.5067</c:v>
                </c:pt>
                <c:pt idx="225">
                  <c:v>11.575400000000124</c:v>
                </c:pt>
                <c:pt idx="226">
                  <c:v>11.844000000000001</c:v>
                </c:pt>
                <c:pt idx="227">
                  <c:v>11.329500000000024</c:v>
                </c:pt>
                <c:pt idx="228">
                  <c:v>11.392500000000076</c:v>
                </c:pt>
                <c:pt idx="229">
                  <c:v>11.476800000000004</c:v>
                </c:pt>
                <c:pt idx="230">
                  <c:v>11.2035</c:v>
                </c:pt>
                <c:pt idx="231">
                  <c:v>11.2957</c:v>
                </c:pt>
                <c:pt idx="232">
                  <c:v>11.215200000000001</c:v>
                </c:pt>
                <c:pt idx="233">
                  <c:v>10.387600000000004</c:v>
                </c:pt>
                <c:pt idx="234">
                  <c:v>9.7017299999999995</c:v>
                </c:pt>
                <c:pt idx="235">
                  <c:v>9.750960000000001</c:v>
                </c:pt>
                <c:pt idx="236">
                  <c:v>9.6355900000000005</c:v>
                </c:pt>
                <c:pt idx="237">
                  <c:v>9.1893200000000004</c:v>
                </c:pt>
                <c:pt idx="238">
                  <c:v>8.9509300000000067</c:v>
                </c:pt>
                <c:pt idx="239">
                  <c:v>8.5663700000000009</c:v>
                </c:pt>
                <c:pt idx="240">
                  <c:v>8.0066300000000048</c:v>
                </c:pt>
                <c:pt idx="241">
                  <c:v>8.0990500000000001</c:v>
                </c:pt>
                <c:pt idx="242">
                  <c:v>8.4899400000000007</c:v>
                </c:pt>
                <c:pt idx="243">
                  <c:v>8.28003</c:v>
                </c:pt>
                <c:pt idx="244">
                  <c:v>7.9242400000000002</c:v>
                </c:pt>
                <c:pt idx="245">
                  <c:v>8.0407300000000017</c:v>
                </c:pt>
                <c:pt idx="246">
                  <c:v>8.1568000000000005</c:v>
                </c:pt>
                <c:pt idx="247">
                  <c:v>8.2484699999999993</c:v>
                </c:pt>
                <c:pt idx="248">
                  <c:v>8.6582000000000008</c:v>
                </c:pt>
                <c:pt idx="249">
                  <c:v>8.7929200000000005</c:v>
                </c:pt>
                <c:pt idx="250">
                  <c:v>8.3903100000000013</c:v>
                </c:pt>
                <c:pt idx="251">
                  <c:v>8.3531900000000068</c:v>
                </c:pt>
                <c:pt idx="252">
                  <c:v>8.7169299999999996</c:v>
                </c:pt>
                <c:pt idx="253">
                  <c:v>8.7711699999999997</c:v>
                </c:pt>
                <c:pt idx="254">
                  <c:v>8.644369999999995</c:v>
                </c:pt>
                <c:pt idx="255">
                  <c:v>8.6279199999999996</c:v>
                </c:pt>
                <c:pt idx="256">
                  <c:v>8.2888500000000001</c:v>
                </c:pt>
                <c:pt idx="257">
                  <c:v>7.8669299999999955</c:v>
                </c:pt>
                <c:pt idx="258">
                  <c:v>7.9155200000000008</c:v>
                </c:pt>
                <c:pt idx="259">
                  <c:v>7.8332899999999999</c:v>
                </c:pt>
                <c:pt idx="260">
                  <c:v>7.1102300000000005</c:v>
                </c:pt>
                <c:pt idx="261">
                  <c:v>6.4174099999999985</c:v>
                </c:pt>
                <c:pt idx="262">
                  <c:v>5.9748000000000001</c:v>
                </c:pt>
                <c:pt idx="263">
                  <c:v>5.3785600000000002</c:v>
                </c:pt>
                <c:pt idx="264">
                  <c:v>4.8499099999999995</c:v>
                </c:pt>
                <c:pt idx="265">
                  <c:v>4.5296200000000004</c:v>
                </c:pt>
                <c:pt idx="266">
                  <c:v>3.9913599999999967</c:v>
                </c:pt>
                <c:pt idx="267">
                  <c:v>3.3314799999999321</c:v>
                </c:pt>
                <c:pt idx="268">
                  <c:v>2.9426899999999967</c:v>
                </c:pt>
                <c:pt idx="269">
                  <c:v>2.7227600000000001</c:v>
                </c:pt>
                <c:pt idx="270">
                  <c:v>2.4127799999999446</c:v>
                </c:pt>
                <c:pt idx="271">
                  <c:v>2.1382099999999977</c:v>
                </c:pt>
                <c:pt idx="272">
                  <c:v>1.9131400000000001</c:v>
                </c:pt>
                <c:pt idx="273">
                  <c:v>1.5690799999999998</c:v>
                </c:pt>
                <c:pt idx="274">
                  <c:v>1.2667599999999999</c:v>
                </c:pt>
                <c:pt idx="275">
                  <c:v>1.3270599999999999</c:v>
                </c:pt>
                <c:pt idx="276">
                  <c:v>1.3947100000000001</c:v>
                </c:pt>
                <c:pt idx="277">
                  <c:v>1.2617199999999764</c:v>
                </c:pt>
                <c:pt idx="278">
                  <c:v>1.2543899999999999</c:v>
                </c:pt>
                <c:pt idx="279">
                  <c:v>1.4256299999999551</c:v>
                </c:pt>
                <c:pt idx="280">
                  <c:v>1.54908</c:v>
                </c:pt>
                <c:pt idx="281">
                  <c:v>1.7528800000000002</c:v>
                </c:pt>
                <c:pt idx="282">
                  <c:v>2.0719999999999987</c:v>
                </c:pt>
                <c:pt idx="283">
                  <c:v>2.1872400000000001</c:v>
                </c:pt>
                <c:pt idx="284">
                  <c:v>2.2024700000000004</c:v>
                </c:pt>
                <c:pt idx="285">
                  <c:v>2.4107399999999997</c:v>
                </c:pt>
                <c:pt idx="286">
                  <c:v>2.6699799999999998</c:v>
                </c:pt>
                <c:pt idx="287">
                  <c:v>2.8411399999999998</c:v>
                </c:pt>
                <c:pt idx="288">
                  <c:v>3.0650599999999977</c:v>
                </c:pt>
                <c:pt idx="289">
                  <c:v>3.2131300000000618</c:v>
                </c:pt>
                <c:pt idx="290">
                  <c:v>3.1497100000000002</c:v>
                </c:pt>
                <c:pt idx="291">
                  <c:v>3.1870100000000012</c:v>
                </c:pt>
                <c:pt idx="292">
                  <c:v>3.4161999999999977</c:v>
                </c:pt>
                <c:pt idx="293">
                  <c:v>3.4778499999999366</c:v>
                </c:pt>
                <c:pt idx="294">
                  <c:v>3.3439999999999999</c:v>
                </c:pt>
                <c:pt idx="295">
                  <c:v>3.24844</c:v>
                </c:pt>
                <c:pt idx="296">
                  <c:v>3.0831800000000618</c:v>
                </c:pt>
                <c:pt idx="297">
                  <c:v>2.8243999999999998</c:v>
                </c:pt>
                <c:pt idx="298">
                  <c:v>2.69509</c:v>
                </c:pt>
                <c:pt idx="299">
                  <c:v>2.5421200000000002</c:v>
                </c:pt>
                <c:pt idx="300">
                  <c:v>2.1217199999999998</c:v>
                </c:pt>
                <c:pt idx="301">
                  <c:v>1.6353</c:v>
                </c:pt>
                <c:pt idx="302">
                  <c:v>1.3181800000000001</c:v>
                </c:pt>
                <c:pt idx="303">
                  <c:v>1.0744799999999999</c:v>
                </c:pt>
                <c:pt idx="304">
                  <c:v>0.86908799999999997</c:v>
                </c:pt>
                <c:pt idx="305">
                  <c:v>0.71282300000000065</c:v>
                </c:pt>
                <c:pt idx="306">
                  <c:v>0.51690199999999997</c:v>
                </c:pt>
                <c:pt idx="307">
                  <c:v>0.26573599999999997</c:v>
                </c:pt>
                <c:pt idx="308">
                  <c:v>0.13951300000000041</c:v>
                </c:pt>
                <c:pt idx="309">
                  <c:v>5.2757900000000933E-2</c:v>
                </c:pt>
                <c:pt idx="310">
                  <c:v>1.4957100000000001E-4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12700" cmpd="dbl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'vel 300'!$A$2:$A$1602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4.9983800000000023E-2</c:v>
                </c:pt>
                <c:pt idx="6">
                  <c:v>5.9977599999999999E-2</c:v>
                </c:pt>
                <c:pt idx="7">
                  <c:v>6.9971400000000003E-2</c:v>
                </c:pt>
                <c:pt idx="8">
                  <c:v>7.9965200000000014E-2</c:v>
                </c:pt>
                <c:pt idx="9">
                  <c:v>8.9959000000000067E-2</c:v>
                </c:pt>
                <c:pt idx="10">
                  <c:v>9.9967400000000067E-2</c:v>
                </c:pt>
                <c:pt idx="11">
                  <c:v>0.10996100000000029</c:v>
                </c:pt>
                <c:pt idx="12">
                  <c:v>0.11995499999999998</c:v>
                </c:pt>
                <c:pt idx="13">
                  <c:v>0.12994900000000351</c:v>
                </c:pt>
                <c:pt idx="14">
                  <c:v>0.13994300000000393</c:v>
                </c:pt>
                <c:pt idx="15">
                  <c:v>0.14993600000000404</c:v>
                </c:pt>
                <c:pt idx="16">
                  <c:v>0.15993000000000437</c:v>
                </c:pt>
                <c:pt idx="17">
                  <c:v>0.16992400000000021</c:v>
                </c:pt>
                <c:pt idx="18">
                  <c:v>0.17992300000000044</c:v>
                </c:pt>
                <c:pt idx="19">
                  <c:v>0.18999500000000533</c:v>
                </c:pt>
                <c:pt idx="20">
                  <c:v>0.19998900000000044</c:v>
                </c:pt>
                <c:pt idx="21">
                  <c:v>0.20998300000000311</c:v>
                </c:pt>
                <c:pt idx="22">
                  <c:v>0.21997700000000345</c:v>
                </c:pt>
                <c:pt idx="23">
                  <c:v>0.22997000000000001</c:v>
                </c:pt>
                <c:pt idx="24">
                  <c:v>0.23996400000000376</c:v>
                </c:pt>
                <c:pt idx="25">
                  <c:v>0.24995800000000404</c:v>
                </c:pt>
                <c:pt idx="26">
                  <c:v>0.25995100000000004</c:v>
                </c:pt>
                <c:pt idx="27">
                  <c:v>0.26996800000000032</c:v>
                </c:pt>
                <c:pt idx="28">
                  <c:v>0.27996200000000032</c:v>
                </c:pt>
                <c:pt idx="29">
                  <c:v>0.28995600000000032</c:v>
                </c:pt>
                <c:pt idx="30">
                  <c:v>0.29992100000000038</c:v>
                </c:pt>
                <c:pt idx="31">
                  <c:v>0.30998600000000948</c:v>
                </c:pt>
                <c:pt idx="32">
                  <c:v>0.31998000000001015</c:v>
                </c:pt>
                <c:pt idx="33">
                  <c:v>0.32997400000001065</c:v>
                </c:pt>
                <c:pt idx="34">
                  <c:v>0.33996800000001065</c:v>
                </c:pt>
                <c:pt idx="35">
                  <c:v>0.34996100000000008</c:v>
                </c:pt>
                <c:pt idx="36">
                  <c:v>0.35995500000000002</c:v>
                </c:pt>
                <c:pt idx="37">
                  <c:v>0.36994800000000388</c:v>
                </c:pt>
                <c:pt idx="38">
                  <c:v>0.37994200000000589</c:v>
                </c:pt>
                <c:pt idx="39">
                  <c:v>0.38995000000000746</c:v>
                </c:pt>
                <c:pt idx="40">
                  <c:v>0.39994300000000038</c:v>
                </c:pt>
                <c:pt idx="41">
                  <c:v>0.409937</c:v>
                </c:pt>
                <c:pt idx="42">
                  <c:v>0.41993000000000008</c:v>
                </c:pt>
                <c:pt idx="43">
                  <c:v>0.42992300000000438</c:v>
                </c:pt>
                <c:pt idx="44">
                  <c:v>0.43999600000000288</c:v>
                </c:pt>
                <c:pt idx="45">
                  <c:v>0.44998900000000008</c:v>
                </c:pt>
                <c:pt idx="46">
                  <c:v>0.45998300000000031</c:v>
                </c:pt>
                <c:pt idx="47">
                  <c:v>0.46996500000000008</c:v>
                </c:pt>
                <c:pt idx="48">
                  <c:v>0.47997300000000032</c:v>
                </c:pt>
                <c:pt idx="49">
                  <c:v>0.48996700000000032</c:v>
                </c:pt>
                <c:pt idx="50">
                  <c:v>0.4999600000000069</c:v>
                </c:pt>
                <c:pt idx="51">
                  <c:v>0.5099399999999995</c:v>
                </c:pt>
                <c:pt idx="52">
                  <c:v>0.51995799999999959</c:v>
                </c:pt>
                <c:pt idx="53">
                  <c:v>0.52995100000000062</c:v>
                </c:pt>
                <c:pt idx="54">
                  <c:v>0.539945000000013</c:v>
                </c:pt>
                <c:pt idx="55">
                  <c:v>0.54998599999999997</c:v>
                </c:pt>
                <c:pt idx="56">
                  <c:v>0.55997900000001244</c:v>
                </c:pt>
                <c:pt idx="57">
                  <c:v>0.56993099999999997</c:v>
                </c:pt>
                <c:pt idx="58">
                  <c:v>0.57992500000001368</c:v>
                </c:pt>
                <c:pt idx="59">
                  <c:v>0.58999699999999256</c:v>
                </c:pt>
                <c:pt idx="60">
                  <c:v>0.59995300000000007</c:v>
                </c:pt>
                <c:pt idx="61">
                  <c:v>0.60998500000001177</c:v>
                </c:pt>
                <c:pt idx="62">
                  <c:v>0.61997900000001582</c:v>
                </c:pt>
                <c:pt idx="63">
                  <c:v>0.62997300000001255</c:v>
                </c:pt>
                <c:pt idx="64">
                  <c:v>0.63992700000001368</c:v>
                </c:pt>
                <c:pt idx="65">
                  <c:v>0.64999900000002175</c:v>
                </c:pt>
                <c:pt idx="66">
                  <c:v>0.65999300000001515</c:v>
                </c:pt>
                <c:pt idx="67">
                  <c:v>0.66998700000001177</c:v>
                </c:pt>
                <c:pt idx="68">
                  <c:v>0.67992400000001896</c:v>
                </c:pt>
                <c:pt idx="69">
                  <c:v>0.68999699999999997</c:v>
                </c:pt>
                <c:pt idx="70">
                  <c:v>0.69999000000001199</c:v>
                </c:pt>
                <c:pt idx="71">
                  <c:v>0.7099839999999995</c:v>
                </c:pt>
                <c:pt idx="72">
                  <c:v>0.71997800000001277</c:v>
                </c:pt>
                <c:pt idx="73">
                  <c:v>0.72997100000001514</c:v>
                </c:pt>
                <c:pt idx="74">
                  <c:v>0.73996499999999998</c:v>
                </c:pt>
                <c:pt idx="75">
                  <c:v>0.74995800000001323</c:v>
                </c:pt>
                <c:pt idx="76">
                  <c:v>0.75995200000000063</c:v>
                </c:pt>
                <c:pt idx="77">
                  <c:v>0.76994600000001323</c:v>
                </c:pt>
                <c:pt idx="78">
                  <c:v>0.77993899999999994</c:v>
                </c:pt>
                <c:pt idx="79">
                  <c:v>0.789933</c:v>
                </c:pt>
                <c:pt idx="80">
                  <c:v>0.79992599999999991</c:v>
                </c:pt>
                <c:pt idx="81">
                  <c:v>0.80999800000000965</c:v>
                </c:pt>
                <c:pt idx="82">
                  <c:v>0.81999199999999994</c:v>
                </c:pt>
                <c:pt idx="83">
                  <c:v>0.82998499999999997</c:v>
                </c:pt>
                <c:pt idx="84">
                  <c:v>0.83993899999999999</c:v>
                </c:pt>
                <c:pt idx="85">
                  <c:v>0.849947000000013</c:v>
                </c:pt>
                <c:pt idx="86">
                  <c:v>0.85994400000001514</c:v>
                </c:pt>
                <c:pt idx="87">
                  <c:v>0.86997600000000064</c:v>
                </c:pt>
                <c:pt idx="88">
                  <c:v>0.87999500000001896</c:v>
                </c:pt>
                <c:pt idx="89">
                  <c:v>0.88998800000000011</c:v>
                </c:pt>
                <c:pt idx="90">
                  <c:v>0.89995700000000001</c:v>
                </c:pt>
                <c:pt idx="91">
                  <c:v>0.90992099999999998</c:v>
                </c:pt>
                <c:pt idx="92">
                  <c:v>0.91998199999999997</c:v>
                </c:pt>
                <c:pt idx="93">
                  <c:v>0.92998599999999998</c:v>
                </c:pt>
                <c:pt idx="94">
                  <c:v>0.93997900000001311</c:v>
                </c:pt>
                <c:pt idx="95">
                  <c:v>0.94997299999999996</c:v>
                </c:pt>
                <c:pt idx="96">
                  <c:v>0.95996699999999957</c:v>
                </c:pt>
                <c:pt idx="97">
                  <c:v>0.96996099999999996</c:v>
                </c:pt>
                <c:pt idx="98">
                  <c:v>0.97995500000001323</c:v>
                </c:pt>
                <c:pt idx="99">
                  <c:v>0.98994800000000005</c:v>
                </c:pt>
                <c:pt idx="100">
                  <c:v>0.999942</c:v>
                </c:pt>
                <c:pt idx="101">
                  <c:v>1.0099699999999652</c:v>
                </c:pt>
                <c:pt idx="102">
                  <c:v>1.0199899999999764</c:v>
                </c:pt>
                <c:pt idx="103">
                  <c:v>1.0299599999999998</c:v>
                </c:pt>
                <c:pt idx="104">
                  <c:v>1.0399599999999998</c:v>
                </c:pt>
                <c:pt idx="105">
                  <c:v>1.0499499999999764</c:v>
                </c:pt>
                <c:pt idx="106">
                  <c:v>1.0599399999999735</c:v>
                </c:pt>
                <c:pt idx="107">
                  <c:v>1.0699399999999735</c:v>
                </c:pt>
                <c:pt idx="108">
                  <c:v>1.0799299999999692</c:v>
                </c:pt>
                <c:pt idx="109">
                  <c:v>1.0899299999999701</c:v>
                </c:pt>
                <c:pt idx="110">
                  <c:v>1.099999999999971</c:v>
                </c:pt>
                <c:pt idx="111">
                  <c:v>1.1099899999999998</c:v>
                </c:pt>
                <c:pt idx="112">
                  <c:v>1.1199899999999998</c:v>
                </c:pt>
                <c:pt idx="113">
                  <c:v>1.12998</c:v>
                </c:pt>
                <c:pt idx="114">
                  <c:v>1.1399699999999766</c:v>
                </c:pt>
                <c:pt idx="115">
                  <c:v>1.1499699999999764</c:v>
                </c:pt>
                <c:pt idx="116">
                  <c:v>1.1599599999999999</c:v>
                </c:pt>
                <c:pt idx="117">
                  <c:v>1.16995</c:v>
                </c:pt>
                <c:pt idx="118">
                  <c:v>1.1799499999999998</c:v>
                </c:pt>
                <c:pt idx="119">
                  <c:v>1.18994</c:v>
                </c:pt>
                <c:pt idx="120">
                  <c:v>1.19994</c:v>
                </c:pt>
                <c:pt idx="121">
                  <c:v>1.2099299999999547</c:v>
                </c:pt>
                <c:pt idx="122">
                  <c:v>1.2199199999999735</c:v>
                </c:pt>
                <c:pt idx="123">
                  <c:v>1.2299899999999748</c:v>
                </c:pt>
                <c:pt idx="124">
                  <c:v>1.24</c:v>
                </c:pt>
                <c:pt idx="125">
                  <c:v>1.2499499999999737</c:v>
                </c:pt>
                <c:pt idx="126">
                  <c:v>1.2599499999999735</c:v>
                </c:pt>
                <c:pt idx="127">
                  <c:v>1.2699399999999701</c:v>
                </c:pt>
                <c:pt idx="128">
                  <c:v>1.2799899999999858</c:v>
                </c:pt>
                <c:pt idx="129">
                  <c:v>1.2899899999999958</c:v>
                </c:pt>
                <c:pt idx="130">
                  <c:v>1.2999799999999746</c:v>
                </c:pt>
                <c:pt idx="131">
                  <c:v>1.3099899999999998</c:v>
                </c:pt>
                <c:pt idx="132">
                  <c:v>1.3199399999999735</c:v>
                </c:pt>
                <c:pt idx="133">
                  <c:v>1.3299399999999735</c:v>
                </c:pt>
                <c:pt idx="134">
                  <c:v>1.33995</c:v>
                </c:pt>
                <c:pt idx="135">
                  <c:v>1.34998</c:v>
                </c:pt>
                <c:pt idx="136">
                  <c:v>1.3599899999999998</c:v>
                </c:pt>
                <c:pt idx="137">
                  <c:v>1.36998</c:v>
                </c:pt>
                <c:pt idx="138">
                  <c:v>1.37998</c:v>
                </c:pt>
                <c:pt idx="139">
                  <c:v>1.3899899999999998</c:v>
                </c:pt>
                <c:pt idx="140">
                  <c:v>1.39998</c:v>
                </c:pt>
                <c:pt idx="141">
                  <c:v>1.4099699999999542</c:v>
                </c:pt>
                <c:pt idx="142">
                  <c:v>1.4199699999999558</c:v>
                </c:pt>
                <c:pt idx="143">
                  <c:v>1.4299599999999735</c:v>
                </c:pt>
                <c:pt idx="144">
                  <c:v>1.4399499999999701</c:v>
                </c:pt>
                <c:pt idx="145">
                  <c:v>1.4499499999999701</c:v>
                </c:pt>
                <c:pt idx="146">
                  <c:v>1.4599399999999649</c:v>
                </c:pt>
                <c:pt idx="147">
                  <c:v>1.4699299999999558</c:v>
                </c:pt>
                <c:pt idx="148">
                  <c:v>1.4799299999999573</c:v>
                </c:pt>
                <c:pt idx="149">
                  <c:v>1.4899199999999742</c:v>
                </c:pt>
                <c:pt idx="150">
                  <c:v>1.4999899999999764</c:v>
                </c:pt>
                <c:pt idx="151">
                  <c:v>1.5099899999999764</c:v>
                </c:pt>
                <c:pt idx="152">
                  <c:v>1.5199799999999735</c:v>
                </c:pt>
                <c:pt idx="153">
                  <c:v>1.529929999999964</c:v>
                </c:pt>
                <c:pt idx="154">
                  <c:v>1.5399499999999764</c:v>
                </c:pt>
                <c:pt idx="155">
                  <c:v>1.5499499999999764</c:v>
                </c:pt>
                <c:pt idx="156">
                  <c:v>1.5599299999999658</c:v>
                </c:pt>
                <c:pt idx="157">
                  <c:v>1.5699399999999735</c:v>
                </c:pt>
                <c:pt idx="158">
                  <c:v>1.5799899999999998</c:v>
                </c:pt>
                <c:pt idx="159">
                  <c:v>1.5899599999999998</c:v>
                </c:pt>
                <c:pt idx="160">
                  <c:v>1.59995</c:v>
                </c:pt>
                <c:pt idx="161">
                  <c:v>1.6099199999999998</c:v>
                </c:pt>
                <c:pt idx="162">
                  <c:v>1.6199999999999735</c:v>
                </c:pt>
                <c:pt idx="163">
                  <c:v>1.6299899999999998</c:v>
                </c:pt>
                <c:pt idx="164">
                  <c:v>1.63998</c:v>
                </c:pt>
                <c:pt idx="165">
                  <c:v>1.6500000000000001</c:v>
                </c:pt>
                <c:pt idx="166">
                  <c:v>1.6599599999999999</c:v>
                </c:pt>
                <c:pt idx="167">
                  <c:v>1.6699499999999998</c:v>
                </c:pt>
                <c:pt idx="168">
                  <c:v>1.67994</c:v>
                </c:pt>
                <c:pt idx="169">
                  <c:v>1.6899599999999999</c:v>
                </c:pt>
                <c:pt idx="170">
                  <c:v>1.6999500000000001</c:v>
                </c:pt>
                <c:pt idx="171">
                  <c:v>1.7099399999999649</c:v>
                </c:pt>
                <c:pt idx="172">
                  <c:v>1.7199399999999652</c:v>
                </c:pt>
                <c:pt idx="173">
                  <c:v>1.7299299999999573</c:v>
                </c:pt>
                <c:pt idx="174">
                  <c:v>1.7399799999999703</c:v>
                </c:pt>
                <c:pt idx="175">
                  <c:v>1.7499299999999582</c:v>
                </c:pt>
                <c:pt idx="176">
                  <c:v>1.7599299999999598</c:v>
                </c:pt>
                <c:pt idx="177">
                  <c:v>1.7699199999999764</c:v>
                </c:pt>
                <c:pt idx="178">
                  <c:v>1.7799899999999858</c:v>
                </c:pt>
                <c:pt idx="179">
                  <c:v>1.7899199999999778</c:v>
                </c:pt>
                <c:pt idx="180">
                  <c:v>1.7999899999999998</c:v>
                </c:pt>
                <c:pt idx="181">
                  <c:v>1.8099899999999998</c:v>
                </c:pt>
                <c:pt idx="182">
                  <c:v>1.8199799999999764</c:v>
                </c:pt>
                <c:pt idx="183">
                  <c:v>1.8299699999999723</c:v>
                </c:pt>
                <c:pt idx="184">
                  <c:v>1.8399699999999737</c:v>
                </c:pt>
                <c:pt idx="185">
                  <c:v>1.8499599999999998</c:v>
                </c:pt>
                <c:pt idx="186">
                  <c:v>1.8599599999999998</c:v>
                </c:pt>
                <c:pt idx="187">
                  <c:v>1.86995</c:v>
                </c:pt>
                <c:pt idx="188">
                  <c:v>1.8799400000000002</c:v>
                </c:pt>
                <c:pt idx="189">
                  <c:v>1.88994</c:v>
                </c:pt>
                <c:pt idx="190">
                  <c:v>1.8999299999999737</c:v>
                </c:pt>
                <c:pt idx="191">
                  <c:v>1.9099199999999998</c:v>
                </c:pt>
                <c:pt idx="192">
                  <c:v>1.9200000000000021</c:v>
                </c:pt>
                <c:pt idx="193">
                  <c:v>1.9299899999999999</c:v>
                </c:pt>
                <c:pt idx="194">
                  <c:v>1.9399799999999998</c:v>
                </c:pt>
                <c:pt idx="195">
                  <c:v>1.94994</c:v>
                </c:pt>
                <c:pt idx="196">
                  <c:v>1.9599299999999764</c:v>
                </c:pt>
                <c:pt idx="197">
                  <c:v>1.9699500000000001</c:v>
                </c:pt>
                <c:pt idx="198">
                  <c:v>1.9799799999999999</c:v>
                </c:pt>
                <c:pt idx="199">
                  <c:v>1.98994</c:v>
                </c:pt>
                <c:pt idx="200">
                  <c:v>1.99996</c:v>
                </c:pt>
                <c:pt idx="201">
                  <c:v>2.0099499999999977</c:v>
                </c:pt>
                <c:pt idx="202">
                  <c:v>2.0199399999999987</c:v>
                </c:pt>
                <c:pt idx="203">
                  <c:v>2.0299399999999999</c:v>
                </c:pt>
                <c:pt idx="204">
                  <c:v>2.03993</c:v>
                </c:pt>
                <c:pt idx="205">
                  <c:v>2.0499400000000003</c:v>
                </c:pt>
                <c:pt idx="206">
                  <c:v>2.05993</c:v>
                </c:pt>
                <c:pt idx="207">
                  <c:v>2.0699200000000002</c:v>
                </c:pt>
                <c:pt idx="208">
                  <c:v>2.0799399999999997</c:v>
                </c:pt>
                <c:pt idx="209">
                  <c:v>2.0899299999999998</c:v>
                </c:pt>
                <c:pt idx="210">
                  <c:v>2.0999299999999987</c:v>
                </c:pt>
                <c:pt idx="211">
                  <c:v>2.1099399999999999</c:v>
                </c:pt>
                <c:pt idx="212">
                  <c:v>2.1199399999999997</c:v>
                </c:pt>
                <c:pt idx="213">
                  <c:v>2.1299399999999999</c:v>
                </c:pt>
                <c:pt idx="214">
                  <c:v>2.1399999999999997</c:v>
                </c:pt>
                <c:pt idx="215">
                  <c:v>2.14995</c:v>
                </c:pt>
                <c:pt idx="216">
                  <c:v>2.1599599999999977</c:v>
                </c:pt>
                <c:pt idx="217">
                  <c:v>2.1699900000000012</c:v>
                </c:pt>
                <c:pt idx="218">
                  <c:v>2.1799300000000001</c:v>
                </c:pt>
                <c:pt idx="219">
                  <c:v>2.1899299999999999</c:v>
                </c:pt>
                <c:pt idx="220">
                  <c:v>2.19997</c:v>
                </c:pt>
                <c:pt idx="221">
                  <c:v>2.2099799999999998</c:v>
                </c:pt>
                <c:pt idx="222">
                  <c:v>2.2199199999999997</c:v>
                </c:pt>
                <c:pt idx="223">
                  <c:v>2.2299300000000515</c:v>
                </c:pt>
                <c:pt idx="224">
                  <c:v>2.2399499999999977</c:v>
                </c:pt>
                <c:pt idx="225">
                  <c:v>2.25</c:v>
                </c:pt>
                <c:pt idx="226">
                  <c:v>2.2599500000000003</c:v>
                </c:pt>
                <c:pt idx="227">
                  <c:v>2.2699699999999998</c:v>
                </c:pt>
                <c:pt idx="228">
                  <c:v>2.2799799999999997</c:v>
                </c:pt>
                <c:pt idx="229">
                  <c:v>2.2899900000000515</c:v>
                </c:pt>
                <c:pt idx="230">
                  <c:v>2.2999499999999977</c:v>
                </c:pt>
                <c:pt idx="231">
                  <c:v>2.3099599999999967</c:v>
                </c:pt>
                <c:pt idx="232">
                  <c:v>2.3199499999999262</c:v>
                </c:pt>
                <c:pt idx="233">
                  <c:v>2.3299499999999767</c:v>
                </c:pt>
                <c:pt idx="234">
                  <c:v>2.339949999999928</c:v>
                </c:pt>
                <c:pt idx="235">
                  <c:v>2.3499599999999967</c:v>
                </c:pt>
                <c:pt idx="236">
                  <c:v>2.3599599999999334</c:v>
                </c:pt>
                <c:pt idx="237">
                  <c:v>2.3699600000000003</c:v>
                </c:pt>
                <c:pt idx="238">
                  <c:v>2.3799599999999335</c:v>
                </c:pt>
                <c:pt idx="239">
                  <c:v>2.3899499999999967</c:v>
                </c:pt>
                <c:pt idx="240">
                  <c:v>2.3999499999999334</c:v>
                </c:pt>
                <c:pt idx="241">
                  <c:v>2.4099399999999997</c:v>
                </c:pt>
                <c:pt idx="242">
                  <c:v>2.4199399999999978</c:v>
                </c:pt>
                <c:pt idx="243">
                  <c:v>2.4299300000000001</c:v>
                </c:pt>
                <c:pt idx="244">
                  <c:v>2.4399299999999977</c:v>
                </c:pt>
                <c:pt idx="245">
                  <c:v>2.4499399999999998</c:v>
                </c:pt>
                <c:pt idx="246">
                  <c:v>2.4599499999999335</c:v>
                </c:pt>
                <c:pt idx="247">
                  <c:v>2.4699300000000002</c:v>
                </c:pt>
                <c:pt idx="248">
                  <c:v>2.4799599999999469</c:v>
                </c:pt>
                <c:pt idx="249">
                  <c:v>2.48996</c:v>
                </c:pt>
                <c:pt idx="250">
                  <c:v>2.5</c:v>
                </c:pt>
                <c:pt idx="251">
                  <c:v>2.5099199999999997</c:v>
                </c:pt>
                <c:pt idx="252">
                  <c:v>2.51993</c:v>
                </c:pt>
                <c:pt idx="253">
                  <c:v>2.5299399999999999</c:v>
                </c:pt>
                <c:pt idx="254">
                  <c:v>2.5399599999999967</c:v>
                </c:pt>
                <c:pt idx="255">
                  <c:v>2.54996</c:v>
                </c:pt>
                <c:pt idx="256">
                  <c:v>2.5599499999999527</c:v>
                </c:pt>
                <c:pt idx="257">
                  <c:v>2.5699399999999999</c:v>
                </c:pt>
                <c:pt idx="258">
                  <c:v>2.5799399999999997</c:v>
                </c:pt>
                <c:pt idx="259">
                  <c:v>2.5899299999999998</c:v>
                </c:pt>
                <c:pt idx="260">
                  <c:v>2.5999399999999997</c:v>
                </c:pt>
                <c:pt idx="261">
                  <c:v>2.6099299999999999</c:v>
                </c:pt>
                <c:pt idx="262">
                  <c:v>2.61992</c:v>
                </c:pt>
                <c:pt idx="263">
                  <c:v>2.6299199999999998</c:v>
                </c:pt>
                <c:pt idx="264">
                  <c:v>2.6399300000000001</c:v>
                </c:pt>
                <c:pt idx="265">
                  <c:v>2.6499600000000001</c:v>
                </c:pt>
                <c:pt idx="266">
                  <c:v>2.65998</c:v>
                </c:pt>
                <c:pt idx="267">
                  <c:v>2.6699199999999998</c:v>
                </c:pt>
                <c:pt idx="268">
                  <c:v>2.6799900000000001</c:v>
                </c:pt>
                <c:pt idx="269">
                  <c:v>2.6899500000000001</c:v>
                </c:pt>
                <c:pt idx="270">
                  <c:v>2.6999499999999967</c:v>
                </c:pt>
                <c:pt idx="271">
                  <c:v>2.70994</c:v>
                </c:pt>
                <c:pt idx="272">
                  <c:v>2.7199399999999998</c:v>
                </c:pt>
                <c:pt idx="273">
                  <c:v>2.72994</c:v>
                </c:pt>
                <c:pt idx="274">
                  <c:v>2.7399300000000002</c:v>
                </c:pt>
                <c:pt idx="275">
                  <c:v>2.7499300000000533</c:v>
                </c:pt>
                <c:pt idx="276">
                  <c:v>2.7599200000000002</c:v>
                </c:pt>
                <c:pt idx="277">
                  <c:v>2.7699900000000452</c:v>
                </c:pt>
                <c:pt idx="278">
                  <c:v>2.7799899999999997</c:v>
                </c:pt>
                <c:pt idx="279">
                  <c:v>2.7899799999999999</c:v>
                </c:pt>
                <c:pt idx="280">
                  <c:v>2.7999799999999997</c:v>
                </c:pt>
                <c:pt idx="281">
                  <c:v>2.8099699999999967</c:v>
                </c:pt>
                <c:pt idx="282">
                  <c:v>2.8199699999999339</c:v>
                </c:pt>
                <c:pt idx="283">
                  <c:v>2.8299600000000003</c:v>
                </c:pt>
                <c:pt idx="284">
                  <c:v>2.839949999999928</c:v>
                </c:pt>
                <c:pt idx="285">
                  <c:v>2.8499499999999967</c:v>
                </c:pt>
                <c:pt idx="286">
                  <c:v>2.8599399999999977</c:v>
                </c:pt>
                <c:pt idx="287">
                  <c:v>2.8699499999999967</c:v>
                </c:pt>
                <c:pt idx="288">
                  <c:v>2.8799899999999967</c:v>
                </c:pt>
                <c:pt idx="289">
                  <c:v>2.88992</c:v>
                </c:pt>
                <c:pt idx="290">
                  <c:v>2.8999299999999977</c:v>
                </c:pt>
                <c:pt idx="291">
                  <c:v>2.9099500000000003</c:v>
                </c:pt>
                <c:pt idx="292">
                  <c:v>2.9199699999999567</c:v>
                </c:pt>
                <c:pt idx="293">
                  <c:v>2.92998</c:v>
                </c:pt>
                <c:pt idx="294">
                  <c:v>2.9399699999999767</c:v>
                </c:pt>
                <c:pt idx="295">
                  <c:v>2.94998</c:v>
                </c:pt>
                <c:pt idx="296">
                  <c:v>2.9599599999999446</c:v>
                </c:pt>
                <c:pt idx="297">
                  <c:v>2.9699399999999998</c:v>
                </c:pt>
                <c:pt idx="298">
                  <c:v>2.97993</c:v>
                </c:pt>
                <c:pt idx="299">
                  <c:v>2.9899300000000002</c:v>
                </c:pt>
                <c:pt idx="300">
                  <c:v>2.9999699999999967</c:v>
                </c:pt>
                <c:pt idx="301">
                  <c:v>3.00997</c:v>
                </c:pt>
                <c:pt idx="302">
                  <c:v>3.0199599999999927</c:v>
                </c:pt>
                <c:pt idx="303">
                  <c:v>3.02996</c:v>
                </c:pt>
                <c:pt idx="304">
                  <c:v>3.0399700000000003</c:v>
                </c:pt>
                <c:pt idx="305">
                  <c:v>3.0499900000000002</c:v>
                </c:pt>
                <c:pt idx="306">
                  <c:v>3.0599799999999977</c:v>
                </c:pt>
                <c:pt idx="307">
                  <c:v>3.0699700000000001</c:v>
                </c:pt>
                <c:pt idx="308">
                  <c:v>3.07999</c:v>
                </c:pt>
                <c:pt idx="309">
                  <c:v>3.0899399999999999</c:v>
                </c:pt>
                <c:pt idx="310">
                  <c:v>3.0999399999999997</c:v>
                </c:pt>
                <c:pt idx="311">
                  <c:v>3.1099299999999999</c:v>
                </c:pt>
                <c:pt idx="312">
                  <c:v>3.1199600000000003</c:v>
                </c:pt>
                <c:pt idx="313">
                  <c:v>3.1299399999999999</c:v>
                </c:pt>
                <c:pt idx="314">
                  <c:v>3.1399399999999997</c:v>
                </c:pt>
                <c:pt idx="315">
                  <c:v>3.1499299999999999</c:v>
                </c:pt>
                <c:pt idx="316">
                  <c:v>3.1599299999999997</c:v>
                </c:pt>
                <c:pt idx="317">
                  <c:v>3.1699199999999998</c:v>
                </c:pt>
                <c:pt idx="318">
                  <c:v>3.1799900000000001</c:v>
                </c:pt>
                <c:pt idx="319">
                  <c:v>3.1899900000000012</c:v>
                </c:pt>
                <c:pt idx="320">
                  <c:v>3.19998</c:v>
                </c:pt>
                <c:pt idx="321">
                  <c:v>3.2099700000000002</c:v>
                </c:pt>
                <c:pt idx="322">
                  <c:v>3.2199600000000004</c:v>
                </c:pt>
                <c:pt idx="323">
                  <c:v>3.2299599999999997</c:v>
                </c:pt>
                <c:pt idx="324">
                  <c:v>3.2399499999999977</c:v>
                </c:pt>
                <c:pt idx="325">
                  <c:v>3.2499399999999996</c:v>
                </c:pt>
                <c:pt idx="326">
                  <c:v>3.2599400000000003</c:v>
                </c:pt>
                <c:pt idx="327">
                  <c:v>3.2699300000000568</c:v>
                </c:pt>
                <c:pt idx="328">
                  <c:v>3.2799200000000002</c:v>
                </c:pt>
                <c:pt idx="329">
                  <c:v>3.29</c:v>
                </c:pt>
                <c:pt idx="330">
                  <c:v>3.2999899999999998</c:v>
                </c:pt>
                <c:pt idx="331">
                  <c:v>3.3099799999999977</c:v>
                </c:pt>
                <c:pt idx="332">
                  <c:v>3.3199699999999335</c:v>
                </c:pt>
                <c:pt idx="333">
                  <c:v>3.3299700000000003</c:v>
                </c:pt>
                <c:pt idx="334">
                  <c:v>3.3399599999999334</c:v>
                </c:pt>
                <c:pt idx="335">
                  <c:v>3.3499499999999967</c:v>
                </c:pt>
                <c:pt idx="336">
                  <c:v>3.3599499999999303</c:v>
                </c:pt>
                <c:pt idx="337">
                  <c:v>3.3699399999999997</c:v>
                </c:pt>
                <c:pt idx="338">
                  <c:v>3.3799299999999977</c:v>
                </c:pt>
                <c:pt idx="339">
                  <c:v>3.3899300000000001</c:v>
                </c:pt>
                <c:pt idx="340">
                  <c:v>3.4000000000000004</c:v>
                </c:pt>
                <c:pt idx="341">
                  <c:v>3.4099900000000001</c:v>
                </c:pt>
                <c:pt idx="342">
                  <c:v>3.4199899999999968</c:v>
                </c:pt>
                <c:pt idx="343">
                  <c:v>3.42998</c:v>
                </c:pt>
                <c:pt idx="344">
                  <c:v>3.4399699999999767</c:v>
                </c:pt>
                <c:pt idx="345">
                  <c:v>3.4499599999999977</c:v>
                </c:pt>
                <c:pt idx="346">
                  <c:v>3.4599599999999446</c:v>
                </c:pt>
                <c:pt idx="347">
                  <c:v>3.4699500000000003</c:v>
                </c:pt>
                <c:pt idx="348">
                  <c:v>3.4799399999999987</c:v>
                </c:pt>
                <c:pt idx="349">
                  <c:v>3.4899399999999998</c:v>
                </c:pt>
                <c:pt idx="350">
                  <c:v>3.4999299999999987</c:v>
                </c:pt>
                <c:pt idx="351">
                  <c:v>3.5099299999999998</c:v>
                </c:pt>
                <c:pt idx="352">
                  <c:v>3.52</c:v>
                </c:pt>
                <c:pt idx="353">
                  <c:v>3.5299900000000002</c:v>
                </c:pt>
                <c:pt idx="354">
                  <c:v>3.5399800000000003</c:v>
                </c:pt>
                <c:pt idx="355">
                  <c:v>3.5499799999999997</c:v>
                </c:pt>
                <c:pt idx="356">
                  <c:v>3.5599699999999967</c:v>
                </c:pt>
                <c:pt idx="357">
                  <c:v>3.5699700000000001</c:v>
                </c:pt>
                <c:pt idx="358">
                  <c:v>3.5799600000000003</c:v>
                </c:pt>
                <c:pt idx="359">
                  <c:v>3.58995</c:v>
                </c:pt>
                <c:pt idx="360">
                  <c:v>3.5999499999999967</c:v>
                </c:pt>
                <c:pt idx="361">
                  <c:v>3.6099399999999995</c:v>
                </c:pt>
                <c:pt idx="362">
                  <c:v>3.6199299999999988</c:v>
                </c:pt>
                <c:pt idx="363">
                  <c:v>3.6299299999999999</c:v>
                </c:pt>
                <c:pt idx="364">
                  <c:v>3.64</c:v>
                </c:pt>
                <c:pt idx="365">
                  <c:v>3.6499900000000012</c:v>
                </c:pt>
                <c:pt idx="366">
                  <c:v>3.65998</c:v>
                </c:pt>
                <c:pt idx="367">
                  <c:v>3.6699799999999998</c:v>
                </c:pt>
                <c:pt idx="368">
                  <c:v>3.67997</c:v>
                </c:pt>
                <c:pt idx="369">
                  <c:v>3.6899700000000002</c:v>
                </c:pt>
                <c:pt idx="370">
                  <c:v>3.6999599999999977</c:v>
                </c:pt>
                <c:pt idx="371">
                  <c:v>3.7099500000000001</c:v>
                </c:pt>
                <c:pt idx="372">
                  <c:v>3.7199500000000003</c:v>
                </c:pt>
                <c:pt idx="373">
                  <c:v>3.7299400000000005</c:v>
                </c:pt>
                <c:pt idx="374">
                  <c:v>3.7399300000000002</c:v>
                </c:pt>
                <c:pt idx="375">
                  <c:v>3.75</c:v>
                </c:pt>
                <c:pt idx="376">
                  <c:v>3.7600000000000002</c:v>
                </c:pt>
                <c:pt idx="377">
                  <c:v>3.7699900000000452</c:v>
                </c:pt>
                <c:pt idx="378">
                  <c:v>3.7799800000000001</c:v>
                </c:pt>
                <c:pt idx="379">
                  <c:v>3.7899799999999999</c:v>
                </c:pt>
                <c:pt idx="380">
                  <c:v>3.7999699999999987</c:v>
                </c:pt>
                <c:pt idx="381">
                  <c:v>3.8099599999999967</c:v>
                </c:pt>
                <c:pt idx="382">
                  <c:v>3.8199499999999253</c:v>
                </c:pt>
                <c:pt idx="383">
                  <c:v>3.8299499999999767</c:v>
                </c:pt>
                <c:pt idx="384">
                  <c:v>3.8399399999999977</c:v>
                </c:pt>
                <c:pt idx="385">
                  <c:v>3.8499300000000001</c:v>
                </c:pt>
                <c:pt idx="386">
                  <c:v>3.8600099999999977</c:v>
                </c:pt>
                <c:pt idx="387">
                  <c:v>3.8699999999999997</c:v>
                </c:pt>
                <c:pt idx="388">
                  <c:v>3.8799899999999967</c:v>
                </c:pt>
                <c:pt idx="389">
                  <c:v>3.88998</c:v>
                </c:pt>
                <c:pt idx="390">
                  <c:v>3.8999799999999967</c:v>
                </c:pt>
                <c:pt idx="391">
                  <c:v>3.9099699999999977</c:v>
                </c:pt>
                <c:pt idx="392">
                  <c:v>3.9199599999999371</c:v>
                </c:pt>
                <c:pt idx="393">
                  <c:v>3.9299599999999977</c:v>
                </c:pt>
                <c:pt idx="394">
                  <c:v>3.939949999999933</c:v>
                </c:pt>
                <c:pt idx="395">
                  <c:v>3.9499399999999998</c:v>
                </c:pt>
                <c:pt idx="396">
                  <c:v>3.9599399999999987</c:v>
                </c:pt>
                <c:pt idx="397">
                  <c:v>3.9700100000000003</c:v>
                </c:pt>
                <c:pt idx="398">
                  <c:v>3.9800000000000004</c:v>
                </c:pt>
                <c:pt idx="399">
                  <c:v>3.9899900000000001</c:v>
                </c:pt>
                <c:pt idx="400">
                  <c:v>3.9999899999999977</c:v>
                </c:pt>
                <c:pt idx="401">
                  <c:v>4.0099799999999997</c:v>
                </c:pt>
                <c:pt idx="402">
                  <c:v>4.0199699999999998</c:v>
                </c:pt>
                <c:pt idx="403">
                  <c:v>4.0299700000000005</c:v>
                </c:pt>
                <c:pt idx="404">
                  <c:v>4.0399599999999998</c:v>
                </c:pt>
                <c:pt idx="405">
                  <c:v>4.0499499999999999</c:v>
                </c:pt>
                <c:pt idx="406">
                  <c:v>4.0599499999999997</c:v>
                </c:pt>
                <c:pt idx="407">
                  <c:v>4.0699399999999955</c:v>
                </c:pt>
                <c:pt idx="408">
                  <c:v>4.0799300000000001</c:v>
                </c:pt>
                <c:pt idx="409">
                  <c:v>4.0900099999999995</c:v>
                </c:pt>
                <c:pt idx="410">
                  <c:v>4.1000000000000005</c:v>
                </c:pt>
                <c:pt idx="411">
                  <c:v>4.1099899999999945</c:v>
                </c:pt>
                <c:pt idx="412">
                  <c:v>4.1199899999999845</c:v>
                </c:pt>
                <c:pt idx="413">
                  <c:v>4.1299799999999856</c:v>
                </c:pt>
                <c:pt idx="414">
                  <c:v>4.1399699999999999</c:v>
                </c:pt>
                <c:pt idx="415">
                  <c:v>4.1499699999999997</c:v>
                </c:pt>
                <c:pt idx="416">
                  <c:v>4.1599599999999946</c:v>
                </c:pt>
                <c:pt idx="417">
                  <c:v>4.1699499999999965</c:v>
                </c:pt>
                <c:pt idx="418">
                  <c:v>4.1799500000000007</c:v>
                </c:pt>
                <c:pt idx="419">
                  <c:v>4.18994</c:v>
                </c:pt>
                <c:pt idx="420">
                  <c:v>4.1999399999999945</c:v>
                </c:pt>
                <c:pt idx="421">
                  <c:v>4.2100100000000005</c:v>
                </c:pt>
                <c:pt idx="422">
                  <c:v>4.22</c:v>
                </c:pt>
                <c:pt idx="423">
                  <c:v>4.23001</c:v>
                </c:pt>
                <c:pt idx="424">
                  <c:v>4.2399600000000124</c:v>
                </c:pt>
                <c:pt idx="425">
                  <c:v>4.25</c:v>
                </c:pt>
                <c:pt idx="426">
                  <c:v>4.2599499999999999</c:v>
                </c:pt>
                <c:pt idx="427">
                  <c:v>4.2699699999999998</c:v>
                </c:pt>
                <c:pt idx="428">
                  <c:v>4.2799999999999994</c:v>
                </c:pt>
                <c:pt idx="429">
                  <c:v>4.2899399999999996</c:v>
                </c:pt>
                <c:pt idx="430">
                  <c:v>4.2999400000000003</c:v>
                </c:pt>
                <c:pt idx="431">
                  <c:v>4.3100099999999975</c:v>
                </c:pt>
                <c:pt idx="432">
                  <c:v>4.3199999999999985</c:v>
                </c:pt>
                <c:pt idx="433">
                  <c:v>4.33</c:v>
                </c:pt>
                <c:pt idx="434">
                  <c:v>4.3399900000000002</c:v>
                </c:pt>
                <c:pt idx="435">
                  <c:v>4.3499799999999995</c:v>
                </c:pt>
                <c:pt idx="436">
                  <c:v>4.3599699999999997</c:v>
                </c:pt>
                <c:pt idx="437">
                  <c:v>4.3699699999999995</c:v>
                </c:pt>
                <c:pt idx="438">
                  <c:v>4.3799600000000014</c:v>
                </c:pt>
                <c:pt idx="439">
                  <c:v>4.3899499999999998</c:v>
                </c:pt>
                <c:pt idx="440">
                  <c:v>4.3999499999999996</c:v>
                </c:pt>
                <c:pt idx="441">
                  <c:v>4.4099399999999997</c:v>
                </c:pt>
                <c:pt idx="442">
                  <c:v>4.4200099999999996</c:v>
                </c:pt>
                <c:pt idx="443">
                  <c:v>4.4300000000000024</c:v>
                </c:pt>
                <c:pt idx="444">
                  <c:v>4.4400000000000004</c:v>
                </c:pt>
                <c:pt idx="445">
                  <c:v>4.4499900000000014</c:v>
                </c:pt>
                <c:pt idx="446">
                  <c:v>4.4599799999999998</c:v>
                </c:pt>
                <c:pt idx="447">
                  <c:v>4.4699799999999996</c:v>
                </c:pt>
                <c:pt idx="448">
                  <c:v>4.4799700000000033</c:v>
                </c:pt>
                <c:pt idx="449">
                  <c:v>4.4899600000000124</c:v>
                </c:pt>
                <c:pt idx="450">
                  <c:v>4.4999599999999997</c:v>
                </c:pt>
                <c:pt idx="451">
                  <c:v>4.5099499999999999</c:v>
                </c:pt>
                <c:pt idx="452">
                  <c:v>4.5199400000000001</c:v>
                </c:pt>
                <c:pt idx="453">
                  <c:v>4.5300199999999995</c:v>
                </c:pt>
                <c:pt idx="454">
                  <c:v>4.5400099999999997</c:v>
                </c:pt>
                <c:pt idx="455">
                  <c:v>4.55</c:v>
                </c:pt>
                <c:pt idx="456">
                  <c:v>4.5600000000000005</c:v>
                </c:pt>
                <c:pt idx="457">
                  <c:v>4.5699899999999865</c:v>
                </c:pt>
                <c:pt idx="458">
                  <c:v>4.5799899999999996</c:v>
                </c:pt>
                <c:pt idx="459">
                  <c:v>4.5899799999999997</c:v>
                </c:pt>
                <c:pt idx="460">
                  <c:v>4.5999699999999999</c:v>
                </c:pt>
                <c:pt idx="461">
                  <c:v>4.6099699999999997</c:v>
                </c:pt>
                <c:pt idx="462">
                  <c:v>4.6199599999999945</c:v>
                </c:pt>
                <c:pt idx="463">
                  <c:v>4.6299600000000005</c:v>
                </c:pt>
                <c:pt idx="464">
                  <c:v>4.6399500000000007</c:v>
                </c:pt>
                <c:pt idx="465">
                  <c:v>4.64994</c:v>
                </c:pt>
                <c:pt idx="466">
                  <c:v>4.6600099999999856</c:v>
                </c:pt>
                <c:pt idx="467">
                  <c:v>4.6700099999999996</c:v>
                </c:pt>
                <c:pt idx="468">
                  <c:v>4.68</c:v>
                </c:pt>
                <c:pt idx="469">
                  <c:v>4.6899899999999946</c:v>
                </c:pt>
                <c:pt idx="470">
                  <c:v>4.6999899999999855</c:v>
                </c:pt>
                <c:pt idx="471">
                  <c:v>4.7099799999999998</c:v>
                </c:pt>
                <c:pt idx="472">
                  <c:v>4.71997</c:v>
                </c:pt>
                <c:pt idx="473">
                  <c:v>4.7299699999999998</c:v>
                </c:pt>
                <c:pt idx="474">
                  <c:v>4.7399600000000124</c:v>
                </c:pt>
                <c:pt idx="475">
                  <c:v>4.7499500000000001</c:v>
                </c:pt>
                <c:pt idx="476">
                  <c:v>4.7599499999999999</c:v>
                </c:pt>
                <c:pt idx="477">
                  <c:v>4.7700199999999997</c:v>
                </c:pt>
                <c:pt idx="478">
                  <c:v>4.7800099999999999</c:v>
                </c:pt>
                <c:pt idx="479">
                  <c:v>4.79</c:v>
                </c:pt>
                <c:pt idx="480">
                  <c:v>4.8</c:v>
                </c:pt>
                <c:pt idx="481">
                  <c:v>4.80999</c:v>
                </c:pt>
                <c:pt idx="482">
                  <c:v>4.8199799999999975</c:v>
                </c:pt>
                <c:pt idx="483">
                  <c:v>4.8299799999999955</c:v>
                </c:pt>
                <c:pt idx="484">
                  <c:v>4.8399700000000001</c:v>
                </c:pt>
                <c:pt idx="485">
                  <c:v>4.8499599999999985</c:v>
                </c:pt>
                <c:pt idx="486">
                  <c:v>4.8599499999999995</c:v>
                </c:pt>
                <c:pt idx="487">
                  <c:v>4.8699499999999976</c:v>
                </c:pt>
                <c:pt idx="488">
                  <c:v>4.88002</c:v>
                </c:pt>
                <c:pt idx="489">
                  <c:v>4.8900099999999975</c:v>
                </c:pt>
                <c:pt idx="490">
                  <c:v>4.90001</c:v>
                </c:pt>
                <c:pt idx="491">
                  <c:v>4.91</c:v>
                </c:pt>
                <c:pt idx="492">
                  <c:v>4.9199899999999985</c:v>
                </c:pt>
                <c:pt idx="493">
                  <c:v>4.9299799999999996</c:v>
                </c:pt>
                <c:pt idx="494">
                  <c:v>4.9399800000000003</c:v>
                </c:pt>
                <c:pt idx="495">
                  <c:v>4.9499700000000004</c:v>
                </c:pt>
                <c:pt idx="496">
                  <c:v>4.9599599999999997</c:v>
                </c:pt>
                <c:pt idx="497">
                  <c:v>4.9699599999999995</c:v>
                </c:pt>
                <c:pt idx="498">
                  <c:v>4.9799500000000014</c:v>
                </c:pt>
                <c:pt idx="499">
                  <c:v>4.9900199999999995</c:v>
                </c:pt>
                <c:pt idx="500">
                  <c:v>5.0000099999999996</c:v>
                </c:pt>
                <c:pt idx="501">
                  <c:v>5.0100099999999985</c:v>
                </c:pt>
                <c:pt idx="502">
                  <c:v>5.0200000000000005</c:v>
                </c:pt>
                <c:pt idx="503">
                  <c:v>5.0299899999999855</c:v>
                </c:pt>
                <c:pt idx="504">
                  <c:v>5.0399899999999995</c:v>
                </c:pt>
                <c:pt idx="505">
                  <c:v>5.0499799999999997</c:v>
                </c:pt>
                <c:pt idx="506">
                  <c:v>5.0600199999999855</c:v>
                </c:pt>
                <c:pt idx="507">
                  <c:v>5.0700099999999999</c:v>
                </c:pt>
                <c:pt idx="508">
                  <c:v>5.0800199999999975</c:v>
                </c:pt>
                <c:pt idx="509">
                  <c:v>5.0900099999999995</c:v>
                </c:pt>
                <c:pt idx="510">
                  <c:v>5.1000099999999975</c:v>
                </c:pt>
                <c:pt idx="511">
                  <c:v>5.1100199999999845</c:v>
                </c:pt>
                <c:pt idx="512">
                  <c:v>5.1199799999999955</c:v>
                </c:pt>
                <c:pt idx="513">
                  <c:v>5.1299699999999975</c:v>
                </c:pt>
                <c:pt idx="514">
                  <c:v>5.1399699999999999</c:v>
                </c:pt>
                <c:pt idx="515">
                  <c:v>5.1499999999999995</c:v>
                </c:pt>
                <c:pt idx="516">
                  <c:v>5.1600099999999856</c:v>
                </c:pt>
                <c:pt idx="517">
                  <c:v>5.17</c:v>
                </c:pt>
                <c:pt idx="518">
                  <c:v>5.1799900000000001</c:v>
                </c:pt>
                <c:pt idx="519">
                  <c:v>5.1899600000000001</c:v>
                </c:pt>
                <c:pt idx="520">
                  <c:v>5.1999799999999965</c:v>
                </c:pt>
                <c:pt idx="521">
                  <c:v>5.2099899999999995</c:v>
                </c:pt>
                <c:pt idx="522">
                  <c:v>5.2199799999999996</c:v>
                </c:pt>
                <c:pt idx="523">
                  <c:v>5.2300199999999997</c:v>
                </c:pt>
                <c:pt idx="524">
                  <c:v>5.2399700000000013</c:v>
                </c:pt>
                <c:pt idx="525">
                  <c:v>5.2499700000000002</c:v>
                </c:pt>
                <c:pt idx="526">
                  <c:v>5.2599600000000004</c:v>
                </c:pt>
                <c:pt idx="527">
                  <c:v>5.2700300000000002</c:v>
                </c:pt>
                <c:pt idx="528">
                  <c:v>5.28003</c:v>
                </c:pt>
                <c:pt idx="529">
                  <c:v>5.2899799999999999</c:v>
                </c:pt>
                <c:pt idx="530">
                  <c:v>5.2999799999999997</c:v>
                </c:pt>
                <c:pt idx="531">
                  <c:v>5.3099799999999995</c:v>
                </c:pt>
                <c:pt idx="532">
                  <c:v>5.3200099999999955</c:v>
                </c:pt>
                <c:pt idx="533">
                  <c:v>5.3300299999999998</c:v>
                </c:pt>
                <c:pt idx="534">
                  <c:v>5.3399700000000001</c:v>
                </c:pt>
                <c:pt idx="535">
                  <c:v>5.3499600000000003</c:v>
                </c:pt>
                <c:pt idx="536">
                  <c:v>5.3599600000000001</c:v>
                </c:pt>
                <c:pt idx="537">
                  <c:v>5.37</c:v>
                </c:pt>
                <c:pt idx="538">
                  <c:v>5.3799700000000001</c:v>
                </c:pt>
                <c:pt idx="539">
                  <c:v>5.3899699999999999</c:v>
                </c:pt>
                <c:pt idx="540">
                  <c:v>5.3999600000000001</c:v>
                </c:pt>
                <c:pt idx="541">
                  <c:v>5.4100200000000003</c:v>
                </c:pt>
                <c:pt idx="542">
                  <c:v>5.4199700000000002</c:v>
                </c:pt>
                <c:pt idx="543">
                  <c:v>5.4299600000000003</c:v>
                </c:pt>
                <c:pt idx="544">
                  <c:v>5.4400300000000001</c:v>
                </c:pt>
                <c:pt idx="545">
                  <c:v>5.4500299999999999</c:v>
                </c:pt>
                <c:pt idx="546">
                  <c:v>5.4599599999999997</c:v>
                </c:pt>
                <c:pt idx="547">
                  <c:v>5.4700300000000004</c:v>
                </c:pt>
                <c:pt idx="548">
                  <c:v>5.4800300000000002</c:v>
                </c:pt>
                <c:pt idx="549">
                  <c:v>5.4900200000000003</c:v>
                </c:pt>
                <c:pt idx="550">
                  <c:v>5.5000200000000001</c:v>
                </c:pt>
                <c:pt idx="551">
                  <c:v>5.5100099999999985</c:v>
                </c:pt>
                <c:pt idx="552">
                  <c:v>5.52</c:v>
                </c:pt>
                <c:pt idx="553">
                  <c:v>5.5299899999999855</c:v>
                </c:pt>
                <c:pt idx="554">
                  <c:v>5.54</c:v>
                </c:pt>
                <c:pt idx="555">
                  <c:v>5.5499900000000002</c:v>
                </c:pt>
                <c:pt idx="556">
                  <c:v>5.5599799999999995</c:v>
                </c:pt>
                <c:pt idx="557">
                  <c:v>5.5699799999999975</c:v>
                </c:pt>
                <c:pt idx="558">
                  <c:v>5.5799899999999996</c:v>
                </c:pt>
                <c:pt idx="559">
                  <c:v>5.59</c:v>
                </c:pt>
                <c:pt idx="560">
                  <c:v>5.5999599999999985</c:v>
                </c:pt>
                <c:pt idx="561">
                  <c:v>5.6100299999999965</c:v>
                </c:pt>
                <c:pt idx="562">
                  <c:v>5.6200399999999755</c:v>
                </c:pt>
                <c:pt idx="563">
                  <c:v>5.6299599999999845</c:v>
                </c:pt>
                <c:pt idx="564">
                  <c:v>5.6400399999999955</c:v>
                </c:pt>
                <c:pt idx="565">
                  <c:v>5.6500299999999966</c:v>
                </c:pt>
                <c:pt idx="566">
                  <c:v>5.6600299999999955</c:v>
                </c:pt>
                <c:pt idx="567">
                  <c:v>5.6699699999999975</c:v>
                </c:pt>
                <c:pt idx="568">
                  <c:v>5.6799599999999995</c:v>
                </c:pt>
                <c:pt idx="569">
                  <c:v>5.6899799999999985</c:v>
                </c:pt>
                <c:pt idx="570">
                  <c:v>5.7</c:v>
                </c:pt>
                <c:pt idx="571">
                  <c:v>5.7100299999999997</c:v>
                </c:pt>
                <c:pt idx="572">
                  <c:v>5.7199800000000005</c:v>
                </c:pt>
                <c:pt idx="573">
                  <c:v>5.7299799999999985</c:v>
                </c:pt>
                <c:pt idx="574">
                  <c:v>5.7399899999999997</c:v>
                </c:pt>
                <c:pt idx="575">
                  <c:v>5.75</c:v>
                </c:pt>
                <c:pt idx="576">
                  <c:v>5.7599900000000002</c:v>
                </c:pt>
                <c:pt idx="577">
                  <c:v>5.7699799999999986</c:v>
                </c:pt>
                <c:pt idx="578">
                  <c:v>5.7799899999999997</c:v>
                </c:pt>
                <c:pt idx="579">
                  <c:v>5.7899899999999995</c:v>
                </c:pt>
                <c:pt idx="580">
                  <c:v>5.8000000000000007</c:v>
                </c:pt>
                <c:pt idx="581">
                  <c:v>5.81</c:v>
                </c:pt>
                <c:pt idx="582">
                  <c:v>5.8199899999999865</c:v>
                </c:pt>
                <c:pt idx="583">
                  <c:v>5.8299799999999955</c:v>
                </c:pt>
                <c:pt idx="584">
                  <c:v>5.8400099999999995</c:v>
                </c:pt>
                <c:pt idx="585">
                  <c:v>5.8500299999999985</c:v>
                </c:pt>
                <c:pt idx="586">
                  <c:v>5.8599699999999997</c:v>
                </c:pt>
                <c:pt idx="587">
                  <c:v>5.87</c:v>
                </c:pt>
                <c:pt idx="588">
                  <c:v>5.8800400000000002</c:v>
                </c:pt>
                <c:pt idx="589">
                  <c:v>5.8899699999999999</c:v>
                </c:pt>
                <c:pt idx="590">
                  <c:v>5.9000399999999997</c:v>
                </c:pt>
                <c:pt idx="591">
                  <c:v>5.90998</c:v>
                </c:pt>
                <c:pt idx="592">
                  <c:v>5.9199799999999998</c:v>
                </c:pt>
                <c:pt idx="593">
                  <c:v>5.9300100000000002</c:v>
                </c:pt>
                <c:pt idx="594">
                  <c:v>5.9399800000000003</c:v>
                </c:pt>
                <c:pt idx="595">
                  <c:v>5.9500200000000003</c:v>
                </c:pt>
                <c:pt idx="596">
                  <c:v>5.9600200000000001</c:v>
                </c:pt>
                <c:pt idx="597">
                  <c:v>5.9700199999999999</c:v>
                </c:pt>
                <c:pt idx="598">
                  <c:v>5.9800399999999998</c:v>
                </c:pt>
                <c:pt idx="599">
                  <c:v>5.9899700000000013</c:v>
                </c:pt>
                <c:pt idx="600">
                  <c:v>5.9999900000000004</c:v>
                </c:pt>
                <c:pt idx="601">
                  <c:v>6.01</c:v>
                </c:pt>
                <c:pt idx="602">
                  <c:v>6.0200200000000006</c:v>
                </c:pt>
                <c:pt idx="603">
                  <c:v>6.0299699999999996</c:v>
                </c:pt>
                <c:pt idx="604">
                  <c:v>6.0400299999999998</c:v>
                </c:pt>
                <c:pt idx="605">
                  <c:v>6.0500299999999996</c:v>
                </c:pt>
                <c:pt idx="606">
                  <c:v>6.0600000000000005</c:v>
                </c:pt>
                <c:pt idx="607">
                  <c:v>6.0699700000000005</c:v>
                </c:pt>
                <c:pt idx="608">
                  <c:v>6.08</c:v>
                </c:pt>
                <c:pt idx="609">
                  <c:v>6.0899900000000002</c:v>
                </c:pt>
                <c:pt idx="610">
                  <c:v>6.1</c:v>
                </c:pt>
                <c:pt idx="611">
                  <c:v>6.1099999999999985</c:v>
                </c:pt>
                <c:pt idx="612">
                  <c:v>6.1200399999999755</c:v>
                </c:pt>
                <c:pt idx="613">
                  <c:v>6.1300099999999995</c:v>
                </c:pt>
                <c:pt idx="614">
                  <c:v>6.1400099999999975</c:v>
                </c:pt>
                <c:pt idx="615">
                  <c:v>6.1500199999999845</c:v>
                </c:pt>
                <c:pt idx="616">
                  <c:v>6.1600199999999745</c:v>
                </c:pt>
                <c:pt idx="617">
                  <c:v>6.1700200000000001</c:v>
                </c:pt>
                <c:pt idx="618">
                  <c:v>6.1800199999999945</c:v>
                </c:pt>
                <c:pt idx="619">
                  <c:v>6.1900099999999965</c:v>
                </c:pt>
                <c:pt idx="620">
                  <c:v>6.2000199999999985</c:v>
                </c:pt>
                <c:pt idx="621">
                  <c:v>6.2100299999999997</c:v>
                </c:pt>
                <c:pt idx="622">
                  <c:v>6.22004</c:v>
                </c:pt>
                <c:pt idx="623">
                  <c:v>6.23</c:v>
                </c:pt>
                <c:pt idx="624">
                  <c:v>6.2400200000000003</c:v>
                </c:pt>
                <c:pt idx="625">
                  <c:v>6.2500299999999998</c:v>
                </c:pt>
                <c:pt idx="626">
                  <c:v>6.2599799999999997</c:v>
                </c:pt>
                <c:pt idx="627">
                  <c:v>6.2699699999999998</c:v>
                </c:pt>
                <c:pt idx="628">
                  <c:v>6.2799800000000001</c:v>
                </c:pt>
                <c:pt idx="629">
                  <c:v>6.29</c:v>
                </c:pt>
                <c:pt idx="630">
                  <c:v>6.2999799999999997</c:v>
                </c:pt>
                <c:pt idx="631">
                  <c:v>6.30999</c:v>
                </c:pt>
                <c:pt idx="632">
                  <c:v>6.3199900000000007</c:v>
                </c:pt>
                <c:pt idx="633">
                  <c:v>6.3300300000000007</c:v>
                </c:pt>
                <c:pt idx="634">
                  <c:v>6.3399899999999985</c:v>
                </c:pt>
                <c:pt idx="635">
                  <c:v>6.3499799999999995</c:v>
                </c:pt>
                <c:pt idx="636">
                  <c:v>6.3599799999999975</c:v>
                </c:pt>
                <c:pt idx="637">
                  <c:v>6.3700499999999991</c:v>
                </c:pt>
                <c:pt idx="638">
                  <c:v>6.3800399999999975</c:v>
                </c:pt>
                <c:pt idx="639">
                  <c:v>6.3900299999999985</c:v>
                </c:pt>
                <c:pt idx="640">
                  <c:v>6.4000199999999996</c:v>
                </c:pt>
                <c:pt idx="641">
                  <c:v>6.4100199999999985</c:v>
                </c:pt>
                <c:pt idx="642">
                  <c:v>6.4200099999999996</c:v>
                </c:pt>
                <c:pt idx="643">
                  <c:v>6.4300000000000024</c:v>
                </c:pt>
                <c:pt idx="644">
                  <c:v>6.44</c:v>
                </c:pt>
                <c:pt idx="645">
                  <c:v>6.4499899999999997</c:v>
                </c:pt>
                <c:pt idx="646">
                  <c:v>6.4599799999999998</c:v>
                </c:pt>
                <c:pt idx="647">
                  <c:v>6.4700500000000014</c:v>
                </c:pt>
                <c:pt idx="648">
                  <c:v>6.4800399999999998</c:v>
                </c:pt>
                <c:pt idx="649">
                  <c:v>6.4900399999999996</c:v>
                </c:pt>
                <c:pt idx="650">
                  <c:v>6.5000299999999998</c:v>
                </c:pt>
                <c:pt idx="651">
                  <c:v>6.5100199999999955</c:v>
                </c:pt>
                <c:pt idx="652">
                  <c:v>6.5200099999999965</c:v>
                </c:pt>
                <c:pt idx="653">
                  <c:v>6.5300099999999999</c:v>
                </c:pt>
                <c:pt idx="654">
                  <c:v>6.54</c:v>
                </c:pt>
                <c:pt idx="655">
                  <c:v>6.5499900000000002</c:v>
                </c:pt>
                <c:pt idx="656">
                  <c:v>6.5599799999999995</c:v>
                </c:pt>
                <c:pt idx="657">
                  <c:v>6.5699799999999975</c:v>
                </c:pt>
                <c:pt idx="658">
                  <c:v>6.58005</c:v>
                </c:pt>
                <c:pt idx="659">
                  <c:v>6.5900400000000001</c:v>
                </c:pt>
                <c:pt idx="660">
                  <c:v>6.6000299999999985</c:v>
                </c:pt>
                <c:pt idx="661">
                  <c:v>6.6100299999999965</c:v>
                </c:pt>
                <c:pt idx="662">
                  <c:v>6.6200199999999745</c:v>
                </c:pt>
                <c:pt idx="663">
                  <c:v>6.6300099999999995</c:v>
                </c:pt>
                <c:pt idx="664">
                  <c:v>6.64</c:v>
                </c:pt>
                <c:pt idx="665">
                  <c:v>6.6499999999999995</c:v>
                </c:pt>
                <c:pt idx="666">
                  <c:v>6.6599900000000005</c:v>
                </c:pt>
                <c:pt idx="667">
                  <c:v>6.6699799999999945</c:v>
                </c:pt>
                <c:pt idx="668">
                  <c:v>6.6800499999999996</c:v>
                </c:pt>
                <c:pt idx="669">
                  <c:v>6.6900399999999856</c:v>
                </c:pt>
                <c:pt idx="670">
                  <c:v>6.7000400000000004</c:v>
                </c:pt>
                <c:pt idx="671">
                  <c:v>6.7100299999999997</c:v>
                </c:pt>
                <c:pt idx="672">
                  <c:v>6.7200199999999946</c:v>
                </c:pt>
                <c:pt idx="673">
                  <c:v>6.73001</c:v>
                </c:pt>
                <c:pt idx="674">
                  <c:v>6.7400100000000007</c:v>
                </c:pt>
                <c:pt idx="675">
                  <c:v>6.75</c:v>
                </c:pt>
                <c:pt idx="676">
                  <c:v>6.7599900000000002</c:v>
                </c:pt>
                <c:pt idx="677">
                  <c:v>6.7699899999999955</c:v>
                </c:pt>
                <c:pt idx="678">
                  <c:v>6.7799799999999992</c:v>
                </c:pt>
                <c:pt idx="679">
                  <c:v>6.7900499999999999</c:v>
                </c:pt>
                <c:pt idx="680">
                  <c:v>6.8000400000000001</c:v>
                </c:pt>
                <c:pt idx="681">
                  <c:v>6.8100400000000008</c:v>
                </c:pt>
                <c:pt idx="682">
                  <c:v>6.8200299999999965</c:v>
                </c:pt>
                <c:pt idx="683">
                  <c:v>6.8300200000000002</c:v>
                </c:pt>
                <c:pt idx="684">
                  <c:v>6.8400199999999955</c:v>
                </c:pt>
                <c:pt idx="685">
                  <c:v>6.8500099999999975</c:v>
                </c:pt>
                <c:pt idx="686">
                  <c:v>6.8599999999999985</c:v>
                </c:pt>
                <c:pt idx="687">
                  <c:v>6.87</c:v>
                </c:pt>
                <c:pt idx="688">
                  <c:v>6.8799899999999985</c:v>
                </c:pt>
                <c:pt idx="689">
                  <c:v>6.8899799999999995</c:v>
                </c:pt>
                <c:pt idx="690">
                  <c:v>6.9000599999999999</c:v>
                </c:pt>
                <c:pt idx="691">
                  <c:v>6.9100499999999991</c:v>
                </c:pt>
                <c:pt idx="692">
                  <c:v>6.9200399999999975</c:v>
                </c:pt>
                <c:pt idx="693">
                  <c:v>6.9300400000000124</c:v>
                </c:pt>
                <c:pt idx="694">
                  <c:v>6.9400300000000001</c:v>
                </c:pt>
                <c:pt idx="695">
                  <c:v>6.9500400000000004</c:v>
                </c:pt>
                <c:pt idx="696">
                  <c:v>6.9600300000000006</c:v>
                </c:pt>
                <c:pt idx="697">
                  <c:v>6.9700300000000004</c:v>
                </c:pt>
                <c:pt idx="698">
                  <c:v>6.9800200000000014</c:v>
                </c:pt>
                <c:pt idx="699">
                  <c:v>6.9900100000000007</c:v>
                </c:pt>
                <c:pt idx="700">
                  <c:v>7.0000000000000009</c:v>
                </c:pt>
                <c:pt idx="701">
                  <c:v>7.01</c:v>
                </c:pt>
                <c:pt idx="702">
                  <c:v>7.01999</c:v>
                </c:pt>
                <c:pt idx="703">
                  <c:v>7.0300600000000024</c:v>
                </c:pt>
                <c:pt idx="704">
                  <c:v>7.0400500000000008</c:v>
                </c:pt>
                <c:pt idx="705">
                  <c:v>7.0500499999999997</c:v>
                </c:pt>
                <c:pt idx="706">
                  <c:v>7.0600399999999945</c:v>
                </c:pt>
                <c:pt idx="707">
                  <c:v>7.0700299999999991</c:v>
                </c:pt>
                <c:pt idx="708">
                  <c:v>7.0800199999999975</c:v>
                </c:pt>
                <c:pt idx="709">
                  <c:v>7.0900099999999995</c:v>
                </c:pt>
                <c:pt idx="710">
                  <c:v>7.1000099999999975</c:v>
                </c:pt>
                <c:pt idx="711">
                  <c:v>7.1099999999999985</c:v>
                </c:pt>
                <c:pt idx="712">
                  <c:v>7.1199899999999845</c:v>
                </c:pt>
                <c:pt idx="713">
                  <c:v>7.1299899999999745</c:v>
                </c:pt>
                <c:pt idx="714">
                  <c:v>7.1400599999999965</c:v>
                </c:pt>
                <c:pt idx="715">
                  <c:v>7.1500499999999985</c:v>
                </c:pt>
                <c:pt idx="716">
                  <c:v>7.1600399999999755</c:v>
                </c:pt>
                <c:pt idx="717">
                  <c:v>7.1700400000000002</c:v>
                </c:pt>
                <c:pt idx="718">
                  <c:v>7.1800299999999995</c:v>
                </c:pt>
                <c:pt idx="719">
                  <c:v>7.1900199999999845</c:v>
                </c:pt>
                <c:pt idx="720">
                  <c:v>7.2000099999999998</c:v>
                </c:pt>
                <c:pt idx="721">
                  <c:v>7.2100100000000005</c:v>
                </c:pt>
                <c:pt idx="722">
                  <c:v>7.22</c:v>
                </c:pt>
                <c:pt idx="723">
                  <c:v>7.2299899999999955</c:v>
                </c:pt>
                <c:pt idx="724">
                  <c:v>7.2399900000000024</c:v>
                </c:pt>
                <c:pt idx="725">
                  <c:v>7.2500599999999995</c:v>
                </c:pt>
                <c:pt idx="726">
                  <c:v>7.2600499999999997</c:v>
                </c:pt>
                <c:pt idx="727">
                  <c:v>7.2700399999999998</c:v>
                </c:pt>
                <c:pt idx="728">
                  <c:v>7.2800400000000014</c:v>
                </c:pt>
                <c:pt idx="729">
                  <c:v>7.2900299999999998</c:v>
                </c:pt>
                <c:pt idx="730">
                  <c:v>7.30002</c:v>
                </c:pt>
                <c:pt idx="731">
                  <c:v>7.3100099999999975</c:v>
                </c:pt>
                <c:pt idx="732">
                  <c:v>7.3200099999999955</c:v>
                </c:pt>
                <c:pt idx="733">
                  <c:v>7.33</c:v>
                </c:pt>
                <c:pt idx="734">
                  <c:v>7.3399900000000002</c:v>
                </c:pt>
                <c:pt idx="735">
                  <c:v>7.35006</c:v>
                </c:pt>
                <c:pt idx="736">
                  <c:v>7.3600599999999945</c:v>
                </c:pt>
                <c:pt idx="737">
                  <c:v>7.37005</c:v>
                </c:pt>
                <c:pt idx="738">
                  <c:v>7.3800400000000002</c:v>
                </c:pt>
                <c:pt idx="739">
                  <c:v>7.3900400000000008</c:v>
                </c:pt>
                <c:pt idx="740">
                  <c:v>7.4000300000000001</c:v>
                </c:pt>
                <c:pt idx="741">
                  <c:v>7.4100200000000003</c:v>
                </c:pt>
                <c:pt idx="742">
                  <c:v>7.4200199999999965</c:v>
                </c:pt>
                <c:pt idx="743">
                  <c:v>7.4300099999999993</c:v>
                </c:pt>
                <c:pt idx="744">
                  <c:v>7.44</c:v>
                </c:pt>
                <c:pt idx="745">
                  <c:v>7.4499999999999993</c:v>
                </c:pt>
                <c:pt idx="746">
                  <c:v>7.4600700000000009</c:v>
                </c:pt>
                <c:pt idx="747">
                  <c:v>7.4700600000000534</c:v>
                </c:pt>
                <c:pt idx="748">
                  <c:v>7.4800500000000003</c:v>
                </c:pt>
                <c:pt idx="749">
                  <c:v>7.4900499999999992</c:v>
                </c:pt>
                <c:pt idx="750">
                  <c:v>7.5000399999999985</c:v>
                </c:pt>
                <c:pt idx="751">
                  <c:v>7.51004</c:v>
                </c:pt>
                <c:pt idx="752">
                  <c:v>7.5200299999999975</c:v>
                </c:pt>
                <c:pt idx="753">
                  <c:v>7.53003</c:v>
                </c:pt>
                <c:pt idx="754">
                  <c:v>7.5400599999999995</c:v>
                </c:pt>
                <c:pt idx="755">
                  <c:v>7.5500700000000007</c:v>
                </c:pt>
                <c:pt idx="756">
                  <c:v>7.5600099999999975</c:v>
                </c:pt>
                <c:pt idx="757">
                  <c:v>7.57003</c:v>
                </c:pt>
                <c:pt idx="758">
                  <c:v>7.5800400000000003</c:v>
                </c:pt>
                <c:pt idx="759">
                  <c:v>7.590040000000001</c:v>
                </c:pt>
                <c:pt idx="760">
                  <c:v>7.60006</c:v>
                </c:pt>
                <c:pt idx="761">
                  <c:v>7.6100600000000007</c:v>
                </c:pt>
                <c:pt idx="762">
                  <c:v>7.6200499999999955</c:v>
                </c:pt>
                <c:pt idx="763">
                  <c:v>7.6300400000000002</c:v>
                </c:pt>
                <c:pt idx="764">
                  <c:v>7.6400399999999955</c:v>
                </c:pt>
                <c:pt idx="765">
                  <c:v>7.6500299999999966</c:v>
                </c:pt>
                <c:pt idx="766">
                  <c:v>7.6600199999999745</c:v>
                </c:pt>
                <c:pt idx="767">
                  <c:v>7.6700199999999965</c:v>
                </c:pt>
                <c:pt idx="768">
                  <c:v>7.6800099999999976</c:v>
                </c:pt>
                <c:pt idx="769">
                  <c:v>7.6899999999999995</c:v>
                </c:pt>
                <c:pt idx="770">
                  <c:v>7.7000700000000002</c:v>
                </c:pt>
                <c:pt idx="771">
                  <c:v>7.7100600000000004</c:v>
                </c:pt>
                <c:pt idx="772">
                  <c:v>7.7200599999999975</c:v>
                </c:pt>
                <c:pt idx="773">
                  <c:v>7.7300499999999994</c:v>
                </c:pt>
                <c:pt idx="774">
                  <c:v>7.7400399999999996</c:v>
                </c:pt>
                <c:pt idx="775">
                  <c:v>7.7500299999999998</c:v>
                </c:pt>
                <c:pt idx="776">
                  <c:v>7.7600299999999995</c:v>
                </c:pt>
                <c:pt idx="777">
                  <c:v>7.7700199999999997</c:v>
                </c:pt>
                <c:pt idx="778">
                  <c:v>7.7800099999999999</c:v>
                </c:pt>
                <c:pt idx="779">
                  <c:v>7.79</c:v>
                </c:pt>
                <c:pt idx="780">
                  <c:v>7.8</c:v>
                </c:pt>
                <c:pt idx="781">
                  <c:v>7.8100699999999996</c:v>
                </c:pt>
                <c:pt idx="782">
                  <c:v>7.8200599999999945</c:v>
                </c:pt>
                <c:pt idx="783">
                  <c:v>7.83005</c:v>
                </c:pt>
                <c:pt idx="784">
                  <c:v>7.8400399999999975</c:v>
                </c:pt>
                <c:pt idx="785">
                  <c:v>7.8500399999999955</c:v>
                </c:pt>
                <c:pt idx="786">
                  <c:v>7.8600299999999965</c:v>
                </c:pt>
                <c:pt idx="787">
                  <c:v>7.8700200000000002</c:v>
                </c:pt>
                <c:pt idx="788">
                  <c:v>7.8800099999999995</c:v>
                </c:pt>
                <c:pt idx="789">
                  <c:v>7.8900099999999975</c:v>
                </c:pt>
                <c:pt idx="790">
                  <c:v>7.9</c:v>
                </c:pt>
                <c:pt idx="791">
                  <c:v>7.9100699999999993</c:v>
                </c:pt>
                <c:pt idx="792">
                  <c:v>7.9200599999999985</c:v>
                </c:pt>
                <c:pt idx="793">
                  <c:v>7.9300500000000014</c:v>
                </c:pt>
                <c:pt idx="794">
                  <c:v>7.9400500000000003</c:v>
                </c:pt>
                <c:pt idx="795">
                  <c:v>7.9500399999999996</c:v>
                </c:pt>
                <c:pt idx="796">
                  <c:v>7.9600299999999997</c:v>
                </c:pt>
                <c:pt idx="797">
                  <c:v>7.9700300000000004</c:v>
                </c:pt>
                <c:pt idx="798">
                  <c:v>7.9800200000000014</c:v>
                </c:pt>
                <c:pt idx="799">
                  <c:v>7.9900099999999998</c:v>
                </c:pt>
                <c:pt idx="800">
                  <c:v>8</c:v>
                </c:pt>
                <c:pt idx="801">
                  <c:v>8.0100800000000003</c:v>
                </c:pt>
                <c:pt idx="802">
                  <c:v>8.0200700000000005</c:v>
                </c:pt>
                <c:pt idx="803">
                  <c:v>8.0300599999999989</c:v>
                </c:pt>
                <c:pt idx="804">
                  <c:v>8.0400500000000008</c:v>
                </c:pt>
                <c:pt idx="805">
                  <c:v>8.0500500000000006</c:v>
                </c:pt>
                <c:pt idx="806">
                  <c:v>8.0600400000000008</c:v>
                </c:pt>
                <c:pt idx="807">
                  <c:v>8.0700300000000027</c:v>
                </c:pt>
                <c:pt idx="808">
                  <c:v>8.0800300000000007</c:v>
                </c:pt>
                <c:pt idx="809">
                  <c:v>8.0900200000000009</c:v>
                </c:pt>
                <c:pt idx="810">
                  <c:v>8.100010000000001</c:v>
                </c:pt>
                <c:pt idx="811">
                  <c:v>8.1100099999999991</c:v>
                </c:pt>
                <c:pt idx="812">
                  <c:v>8.1200200000000002</c:v>
                </c:pt>
                <c:pt idx="813">
                  <c:v>8.13002</c:v>
                </c:pt>
                <c:pt idx="814">
                  <c:v>8.1400299999999994</c:v>
                </c:pt>
                <c:pt idx="815">
                  <c:v>8.1500300000000028</c:v>
                </c:pt>
                <c:pt idx="816">
                  <c:v>8.1600200000000012</c:v>
                </c:pt>
                <c:pt idx="817">
                  <c:v>8.1700600000000012</c:v>
                </c:pt>
                <c:pt idx="818">
                  <c:v>8.1800200000000007</c:v>
                </c:pt>
                <c:pt idx="819">
                  <c:v>8.1900300000000001</c:v>
                </c:pt>
                <c:pt idx="820">
                  <c:v>8.2000300000000017</c:v>
                </c:pt>
                <c:pt idx="821">
                  <c:v>8.2100200000000001</c:v>
                </c:pt>
                <c:pt idx="822">
                  <c:v>8.2200100000000003</c:v>
                </c:pt>
                <c:pt idx="823">
                  <c:v>8.23</c:v>
                </c:pt>
                <c:pt idx="824">
                  <c:v>8.2400699999999993</c:v>
                </c:pt>
                <c:pt idx="825">
                  <c:v>8.2500700000000009</c:v>
                </c:pt>
                <c:pt idx="826">
                  <c:v>8.2600600000000011</c:v>
                </c:pt>
                <c:pt idx="827">
                  <c:v>8.2700500000000012</c:v>
                </c:pt>
                <c:pt idx="828">
                  <c:v>8.2800400000000014</c:v>
                </c:pt>
                <c:pt idx="829">
                  <c:v>8.2900400000000012</c:v>
                </c:pt>
                <c:pt idx="830">
                  <c:v>8.3000300000000067</c:v>
                </c:pt>
                <c:pt idx="831">
                  <c:v>8.3100200000000015</c:v>
                </c:pt>
                <c:pt idx="832">
                  <c:v>8.3200100000000035</c:v>
                </c:pt>
                <c:pt idx="833">
                  <c:v>8.3300200000000011</c:v>
                </c:pt>
                <c:pt idx="834">
                  <c:v>8.3400600000000011</c:v>
                </c:pt>
                <c:pt idx="835">
                  <c:v>8.3500500000000066</c:v>
                </c:pt>
                <c:pt idx="836">
                  <c:v>8.3600500000000046</c:v>
                </c:pt>
                <c:pt idx="837">
                  <c:v>8.3700400000000048</c:v>
                </c:pt>
                <c:pt idx="838">
                  <c:v>8.3800800000000066</c:v>
                </c:pt>
                <c:pt idx="839">
                  <c:v>8.3900300000000048</c:v>
                </c:pt>
                <c:pt idx="840">
                  <c:v>8.4000200000000014</c:v>
                </c:pt>
                <c:pt idx="841">
                  <c:v>8.4100100000000015</c:v>
                </c:pt>
                <c:pt idx="842">
                  <c:v>8.4200300000000006</c:v>
                </c:pt>
                <c:pt idx="843">
                  <c:v>8.4300700000000006</c:v>
                </c:pt>
                <c:pt idx="844">
                  <c:v>8.4400699999999986</c:v>
                </c:pt>
                <c:pt idx="845">
                  <c:v>8.4500600000000023</c:v>
                </c:pt>
                <c:pt idx="846">
                  <c:v>8.4600500000000025</c:v>
                </c:pt>
                <c:pt idx="847">
                  <c:v>8.4700700000000015</c:v>
                </c:pt>
                <c:pt idx="848">
                  <c:v>8.4800400000000042</c:v>
                </c:pt>
                <c:pt idx="849">
                  <c:v>8.4900300000000026</c:v>
                </c:pt>
                <c:pt idx="850">
                  <c:v>8.500020000000001</c:v>
                </c:pt>
                <c:pt idx="851">
                  <c:v>8.5100300000000004</c:v>
                </c:pt>
                <c:pt idx="852">
                  <c:v>8.5200200000000006</c:v>
                </c:pt>
                <c:pt idx="853">
                  <c:v>8.5300100000000008</c:v>
                </c:pt>
                <c:pt idx="854">
                  <c:v>8.5400799999999997</c:v>
                </c:pt>
                <c:pt idx="855">
                  <c:v>8.55002</c:v>
                </c:pt>
                <c:pt idx="856">
                  <c:v>8.5600200000000015</c:v>
                </c:pt>
                <c:pt idx="857">
                  <c:v>8.5700300000000027</c:v>
                </c:pt>
                <c:pt idx="858">
                  <c:v>8.5800300000000025</c:v>
                </c:pt>
                <c:pt idx="859">
                  <c:v>8.5900400000000001</c:v>
                </c:pt>
                <c:pt idx="860">
                  <c:v>8.6000600000000009</c:v>
                </c:pt>
                <c:pt idx="861">
                  <c:v>8.6100700000000003</c:v>
                </c:pt>
                <c:pt idx="862">
                  <c:v>8.6200700000000001</c:v>
                </c:pt>
                <c:pt idx="863">
                  <c:v>8.6300600000000003</c:v>
                </c:pt>
                <c:pt idx="864">
                  <c:v>8.6400400000000008</c:v>
                </c:pt>
                <c:pt idx="865">
                  <c:v>8.6500800000000027</c:v>
                </c:pt>
                <c:pt idx="866">
                  <c:v>8.6600900000000003</c:v>
                </c:pt>
                <c:pt idx="867">
                  <c:v>8.6700800000000005</c:v>
                </c:pt>
                <c:pt idx="868">
                  <c:v>8.6800699999999988</c:v>
                </c:pt>
                <c:pt idx="869">
                  <c:v>8.6900700000000004</c:v>
                </c:pt>
                <c:pt idx="870">
                  <c:v>8.7000700000000002</c:v>
                </c:pt>
                <c:pt idx="871">
                  <c:v>8.7100600000000004</c:v>
                </c:pt>
                <c:pt idx="872">
                  <c:v>8.7200600000000001</c:v>
                </c:pt>
                <c:pt idx="873">
                  <c:v>8.7300500000000003</c:v>
                </c:pt>
                <c:pt idx="874">
                  <c:v>8.7400500000000001</c:v>
                </c:pt>
                <c:pt idx="875">
                  <c:v>8.7500400000000003</c:v>
                </c:pt>
                <c:pt idx="876">
                  <c:v>8.7600300000000004</c:v>
                </c:pt>
                <c:pt idx="877">
                  <c:v>8.7700200000000006</c:v>
                </c:pt>
                <c:pt idx="878">
                  <c:v>8.7800200000000004</c:v>
                </c:pt>
                <c:pt idx="879">
                  <c:v>8.7900200000000002</c:v>
                </c:pt>
                <c:pt idx="880">
                  <c:v>8.8000100000000003</c:v>
                </c:pt>
                <c:pt idx="881">
                  <c:v>8.8100900000000042</c:v>
                </c:pt>
                <c:pt idx="882">
                  <c:v>8.8200800000000008</c:v>
                </c:pt>
                <c:pt idx="883">
                  <c:v>8.8300900000000002</c:v>
                </c:pt>
                <c:pt idx="884">
                  <c:v>8.8400500000000015</c:v>
                </c:pt>
                <c:pt idx="885">
                  <c:v>8.8500600000000027</c:v>
                </c:pt>
                <c:pt idx="886">
                  <c:v>8.8600800000000248</c:v>
                </c:pt>
                <c:pt idx="887">
                  <c:v>8.8700300000000247</c:v>
                </c:pt>
                <c:pt idx="888">
                  <c:v>8.8800800000000066</c:v>
                </c:pt>
                <c:pt idx="889">
                  <c:v>8.8900300000000048</c:v>
                </c:pt>
                <c:pt idx="890">
                  <c:v>8.9000700000000013</c:v>
                </c:pt>
                <c:pt idx="891">
                  <c:v>8.9100300000000008</c:v>
                </c:pt>
                <c:pt idx="892">
                  <c:v>8.9200400000000002</c:v>
                </c:pt>
                <c:pt idx="893">
                  <c:v>8.930019999999999</c:v>
                </c:pt>
                <c:pt idx="894">
                  <c:v>8.9400300000000001</c:v>
                </c:pt>
                <c:pt idx="895">
                  <c:v>8.9500400000000067</c:v>
                </c:pt>
                <c:pt idx="896">
                  <c:v>8.9600600000000004</c:v>
                </c:pt>
                <c:pt idx="897">
                  <c:v>8.9700700000000015</c:v>
                </c:pt>
                <c:pt idx="898">
                  <c:v>8.9800900000000006</c:v>
                </c:pt>
                <c:pt idx="899">
                  <c:v>8.9900200000000012</c:v>
                </c:pt>
                <c:pt idx="900">
                  <c:v>9.0000400000000003</c:v>
                </c:pt>
                <c:pt idx="901">
                  <c:v>9.0100900000000035</c:v>
                </c:pt>
                <c:pt idx="902">
                  <c:v>9.0200300000000002</c:v>
                </c:pt>
                <c:pt idx="903">
                  <c:v>9.0300700000000003</c:v>
                </c:pt>
                <c:pt idx="904">
                  <c:v>9.0400799999999997</c:v>
                </c:pt>
                <c:pt idx="905">
                  <c:v>9.05002</c:v>
                </c:pt>
                <c:pt idx="906">
                  <c:v>9.0600400000000025</c:v>
                </c:pt>
                <c:pt idx="907">
                  <c:v>9.0700900000000004</c:v>
                </c:pt>
                <c:pt idx="908">
                  <c:v>9.0800900000000002</c:v>
                </c:pt>
                <c:pt idx="909">
                  <c:v>9.0900500000000015</c:v>
                </c:pt>
                <c:pt idx="910">
                  <c:v>9.1000700000000005</c:v>
                </c:pt>
                <c:pt idx="911">
                  <c:v>9.1100900000000014</c:v>
                </c:pt>
                <c:pt idx="912">
                  <c:v>9.1200300000000016</c:v>
                </c:pt>
                <c:pt idx="913">
                  <c:v>9.130040000000001</c:v>
                </c:pt>
                <c:pt idx="914">
                  <c:v>9.1400699999999997</c:v>
                </c:pt>
                <c:pt idx="915">
                  <c:v>9.1500700000000013</c:v>
                </c:pt>
                <c:pt idx="916">
                  <c:v>9.1600200000000012</c:v>
                </c:pt>
                <c:pt idx="917">
                  <c:v>9.1700400000000002</c:v>
                </c:pt>
                <c:pt idx="918">
                  <c:v>9.18004</c:v>
                </c:pt>
                <c:pt idx="919">
                  <c:v>9.1900400000000015</c:v>
                </c:pt>
                <c:pt idx="920">
                  <c:v>9.2000300000000017</c:v>
                </c:pt>
                <c:pt idx="921">
                  <c:v>9.2100600000000004</c:v>
                </c:pt>
                <c:pt idx="922">
                  <c:v>9.2200600000000001</c:v>
                </c:pt>
                <c:pt idx="923">
                  <c:v>9.2300499999999985</c:v>
                </c:pt>
                <c:pt idx="924">
                  <c:v>9.2400699999999993</c:v>
                </c:pt>
                <c:pt idx="925">
                  <c:v>9.2500300000000024</c:v>
                </c:pt>
                <c:pt idx="926">
                  <c:v>9.2600300000000004</c:v>
                </c:pt>
                <c:pt idx="927">
                  <c:v>9.2700199999999988</c:v>
                </c:pt>
                <c:pt idx="928">
                  <c:v>9.280050000000001</c:v>
                </c:pt>
                <c:pt idx="929">
                  <c:v>9.2900700000000001</c:v>
                </c:pt>
                <c:pt idx="930">
                  <c:v>9.3000800000000048</c:v>
                </c:pt>
                <c:pt idx="931">
                  <c:v>9.3101000000000003</c:v>
                </c:pt>
                <c:pt idx="932">
                  <c:v>9.3200300000000027</c:v>
                </c:pt>
                <c:pt idx="933">
                  <c:v>9.3300600000000014</c:v>
                </c:pt>
                <c:pt idx="934">
                  <c:v>9.3400700000000008</c:v>
                </c:pt>
                <c:pt idx="935">
                  <c:v>9.3500400000000248</c:v>
                </c:pt>
                <c:pt idx="936">
                  <c:v>9.3600700000000003</c:v>
                </c:pt>
                <c:pt idx="937">
                  <c:v>9.3700900000000047</c:v>
                </c:pt>
                <c:pt idx="938">
                  <c:v>9.3800700000000035</c:v>
                </c:pt>
                <c:pt idx="939">
                  <c:v>9.3900900000000043</c:v>
                </c:pt>
                <c:pt idx="940">
                  <c:v>9.4000800000000027</c:v>
                </c:pt>
                <c:pt idx="941">
                  <c:v>9.4100800000000007</c:v>
                </c:pt>
                <c:pt idx="942">
                  <c:v>9.4201000000000015</c:v>
                </c:pt>
                <c:pt idx="943">
                  <c:v>9.4301000000000013</c:v>
                </c:pt>
                <c:pt idx="944">
                  <c:v>9.4400500000000012</c:v>
                </c:pt>
                <c:pt idx="945">
                  <c:v>9.4500800000000247</c:v>
                </c:pt>
                <c:pt idx="946">
                  <c:v>9.4600900000000028</c:v>
                </c:pt>
                <c:pt idx="947">
                  <c:v>9.4700400000000027</c:v>
                </c:pt>
                <c:pt idx="948">
                  <c:v>9.4800400000000007</c:v>
                </c:pt>
                <c:pt idx="949">
                  <c:v>9.4900400000000005</c:v>
                </c:pt>
                <c:pt idx="950">
                  <c:v>9.5000600000000013</c:v>
                </c:pt>
                <c:pt idx="951">
                  <c:v>9.5100700000000025</c:v>
                </c:pt>
                <c:pt idx="952">
                  <c:v>9.5200500000000012</c:v>
                </c:pt>
                <c:pt idx="953">
                  <c:v>9.5300700000000003</c:v>
                </c:pt>
                <c:pt idx="954">
                  <c:v>9.5400299999999998</c:v>
                </c:pt>
                <c:pt idx="955">
                  <c:v>9.5501000000000005</c:v>
                </c:pt>
                <c:pt idx="956">
                  <c:v>9.5600800000000028</c:v>
                </c:pt>
                <c:pt idx="957">
                  <c:v>9.5700700000000012</c:v>
                </c:pt>
                <c:pt idx="958">
                  <c:v>9.5800600000000014</c:v>
                </c:pt>
                <c:pt idx="959">
                  <c:v>9.5900500000000015</c:v>
                </c:pt>
                <c:pt idx="960">
                  <c:v>9.6000400000000035</c:v>
                </c:pt>
                <c:pt idx="961">
                  <c:v>9.6100400000000015</c:v>
                </c:pt>
                <c:pt idx="962">
                  <c:v>9.6200300000000016</c:v>
                </c:pt>
                <c:pt idx="963">
                  <c:v>9.6301000000000005</c:v>
                </c:pt>
                <c:pt idx="964">
                  <c:v>9.6400900000000025</c:v>
                </c:pt>
                <c:pt idx="965">
                  <c:v>9.6500800000000027</c:v>
                </c:pt>
                <c:pt idx="966">
                  <c:v>9.6600800000000007</c:v>
                </c:pt>
                <c:pt idx="967">
                  <c:v>9.6700700000000008</c:v>
                </c:pt>
                <c:pt idx="968">
                  <c:v>9.680060000000001</c:v>
                </c:pt>
                <c:pt idx="969">
                  <c:v>9.6900500000000012</c:v>
                </c:pt>
                <c:pt idx="970">
                  <c:v>9.7000400000000013</c:v>
                </c:pt>
                <c:pt idx="971">
                  <c:v>9.7100400000000011</c:v>
                </c:pt>
                <c:pt idx="972">
                  <c:v>9.7200299999999995</c:v>
                </c:pt>
                <c:pt idx="973">
                  <c:v>9.7301000000000002</c:v>
                </c:pt>
                <c:pt idx="974">
                  <c:v>9.7400900000000004</c:v>
                </c:pt>
                <c:pt idx="975">
                  <c:v>9.7500800000000005</c:v>
                </c:pt>
                <c:pt idx="976">
                  <c:v>9.7600800000000003</c:v>
                </c:pt>
                <c:pt idx="977">
                  <c:v>9.7700700000000005</c:v>
                </c:pt>
                <c:pt idx="978">
                  <c:v>9.7800599999999989</c:v>
                </c:pt>
                <c:pt idx="979">
                  <c:v>9.7900500000000008</c:v>
                </c:pt>
                <c:pt idx="980">
                  <c:v>9.8000500000000006</c:v>
                </c:pt>
                <c:pt idx="981">
                  <c:v>9.8100400000000008</c:v>
                </c:pt>
                <c:pt idx="982">
                  <c:v>9.8200300000000027</c:v>
                </c:pt>
                <c:pt idx="983">
                  <c:v>9.8301000000000016</c:v>
                </c:pt>
                <c:pt idx="984">
                  <c:v>9.8401000000000014</c:v>
                </c:pt>
                <c:pt idx="985">
                  <c:v>9.8500900000000247</c:v>
                </c:pt>
                <c:pt idx="986">
                  <c:v>9.8600800000000248</c:v>
                </c:pt>
                <c:pt idx="987">
                  <c:v>9.8700700000000001</c:v>
                </c:pt>
                <c:pt idx="988">
                  <c:v>9.8800700000000035</c:v>
                </c:pt>
                <c:pt idx="989">
                  <c:v>9.8900600000000001</c:v>
                </c:pt>
                <c:pt idx="990">
                  <c:v>9.9000500000000002</c:v>
                </c:pt>
                <c:pt idx="991">
                  <c:v>9.9100400000000004</c:v>
                </c:pt>
                <c:pt idx="992">
                  <c:v>9.9200300000000006</c:v>
                </c:pt>
                <c:pt idx="993">
                  <c:v>9.9301100000000009</c:v>
                </c:pt>
                <c:pt idx="994">
                  <c:v>9.940100000000001</c:v>
                </c:pt>
                <c:pt idx="995">
                  <c:v>9.9500900000000048</c:v>
                </c:pt>
                <c:pt idx="996">
                  <c:v>9.9600800000000067</c:v>
                </c:pt>
                <c:pt idx="997">
                  <c:v>9.9700700000000015</c:v>
                </c:pt>
                <c:pt idx="998">
                  <c:v>9.9800700000000013</c:v>
                </c:pt>
                <c:pt idx="999">
                  <c:v>9.9900600000000015</c:v>
                </c:pt>
                <c:pt idx="1000">
                  <c:v>10.0001</c:v>
                </c:pt>
                <c:pt idx="1001">
                  <c:v>10.01</c:v>
                </c:pt>
                <c:pt idx="1002">
                  <c:v>10.02</c:v>
                </c:pt>
                <c:pt idx="1003">
                  <c:v>10.030100000000001</c:v>
                </c:pt>
                <c:pt idx="1004">
                  <c:v>10.040100000000001</c:v>
                </c:pt>
                <c:pt idx="1005">
                  <c:v>10.050100000000002</c:v>
                </c:pt>
                <c:pt idx="1006">
                  <c:v>10.0601</c:v>
                </c:pt>
                <c:pt idx="1007">
                  <c:v>10.0701</c:v>
                </c:pt>
                <c:pt idx="1008">
                  <c:v>10.0801</c:v>
                </c:pt>
                <c:pt idx="1009">
                  <c:v>10.0901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10.120000000000001</c:v>
                </c:pt>
                <c:pt idx="1013">
                  <c:v>10.130000000000001</c:v>
                </c:pt>
                <c:pt idx="1014">
                  <c:v>10.1401</c:v>
                </c:pt>
                <c:pt idx="1015">
                  <c:v>10.1501</c:v>
                </c:pt>
                <c:pt idx="1016">
                  <c:v>10.1601</c:v>
                </c:pt>
                <c:pt idx="1017">
                  <c:v>10.1701</c:v>
                </c:pt>
                <c:pt idx="1018">
                  <c:v>10.180100000000001</c:v>
                </c:pt>
                <c:pt idx="1019">
                  <c:v>10.190100000000001</c:v>
                </c:pt>
                <c:pt idx="1020">
                  <c:v>10.200100000000001</c:v>
                </c:pt>
                <c:pt idx="1021">
                  <c:v>10.210100000000001</c:v>
                </c:pt>
                <c:pt idx="1022">
                  <c:v>10.2201</c:v>
                </c:pt>
                <c:pt idx="1023">
                  <c:v>10.2301</c:v>
                </c:pt>
                <c:pt idx="1024">
                  <c:v>10.24</c:v>
                </c:pt>
                <c:pt idx="1025">
                  <c:v>10.25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10.290100000000001</c:v>
                </c:pt>
                <c:pt idx="1030">
                  <c:v>10.300100000000002</c:v>
                </c:pt>
                <c:pt idx="1031">
                  <c:v>10.3101</c:v>
                </c:pt>
                <c:pt idx="1032">
                  <c:v>10.3201</c:v>
                </c:pt>
                <c:pt idx="1033">
                  <c:v>10.3301</c:v>
                </c:pt>
                <c:pt idx="1034">
                  <c:v>10.34</c:v>
                </c:pt>
                <c:pt idx="1035">
                  <c:v>10.350100000000024</c:v>
                </c:pt>
                <c:pt idx="1036">
                  <c:v>10.360100000000006</c:v>
                </c:pt>
                <c:pt idx="1037">
                  <c:v>10.370100000000004</c:v>
                </c:pt>
                <c:pt idx="1038">
                  <c:v>10.380100000000002</c:v>
                </c:pt>
                <c:pt idx="1039">
                  <c:v>10.390100000000002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10.430100000000001</c:v>
                </c:pt>
                <c:pt idx="1044">
                  <c:v>10.440000000000001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10.4801</c:v>
                </c:pt>
                <c:pt idx="1049">
                  <c:v>10.4901</c:v>
                </c:pt>
                <c:pt idx="1050">
                  <c:v>10.5001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10.530100000000001</c:v>
                </c:pt>
                <c:pt idx="1054">
                  <c:v>10.540100000000001</c:v>
                </c:pt>
                <c:pt idx="1055">
                  <c:v>10.55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10.5901</c:v>
                </c:pt>
                <c:pt idx="1060">
                  <c:v>10.600100000000001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10.7401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10.870100000000004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12.3301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12.450100000000004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12.4901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12.5701</c:v>
                </c:pt>
                <c:pt idx="1258">
                  <c:v>12.5801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12.6501</c:v>
                </c:pt>
                <c:pt idx="1266">
                  <c:v>12.6601</c:v>
                </c:pt>
                <c:pt idx="1267">
                  <c:v>12.670100000000001</c:v>
                </c:pt>
                <c:pt idx="1268">
                  <c:v>12.680100000000001</c:v>
                </c:pt>
                <c:pt idx="1269">
                  <c:v>12.690100000000001</c:v>
                </c:pt>
                <c:pt idx="1270">
                  <c:v>12.700100000000001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12.8001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12.850100000000024</c:v>
                </c:pt>
                <c:pt idx="1286">
                  <c:v>12.860100000000006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12.890100000000002</c:v>
                </c:pt>
                <c:pt idx="1290">
                  <c:v>12.9001</c:v>
                </c:pt>
                <c:pt idx="1291">
                  <c:v>12.9101</c:v>
                </c:pt>
                <c:pt idx="1292">
                  <c:v>12.920100000000001</c:v>
                </c:pt>
                <c:pt idx="1293">
                  <c:v>12.930200000000001</c:v>
                </c:pt>
                <c:pt idx="1294">
                  <c:v>12.940100000000001</c:v>
                </c:pt>
                <c:pt idx="1295">
                  <c:v>12.950100000000004</c:v>
                </c:pt>
                <c:pt idx="1296">
                  <c:v>12.960100000000002</c:v>
                </c:pt>
                <c:pt idx="1297">
                  <c:v>12.9701</c:v>
                </c:pt>
                <c:pt idx="1298">
                  <c:v>12.9801</c:v>
                </c:pt>
                <c:pt idx="1299">
                  <c:v>12.990100000000002</c:v>
                </c:pt>
                <c:pt idx="1300">
                  <c:v>13.0001</c:v>
                </c:pt>
                <c:pt idx="1301">
                  <c:v>13.0101</c:v>
                </c:pt>
                <c:pt idx="1302">
                  <c:v>13.020200000000001</c:v>
                </c:pt>
                <c:pt idx="1303">
                  <c:v>13.030100000000001</c:v>
                </c:pt>
                <c:pt idx="1304">
                  <c:v>13.040100000000001</c:v>
                </c:pt>
                <c:pt idx="1305">
                  <c:v>13.0501</c:v>
                </c:pt>
                <c:pt idx="1306">
                  <c:v>13.0601</c:v>
                </c:pt>
                <c:pt idx="1307">
                  <c:v>13.070100000000002</c:v>
                </c:pt>
                <c:pt idx="1308">
                  <c:v>13.0801</c:v>
                </c:pt>
                <c:pt idx="1309">
                  <c:v>13.0901</c:v>
                </c:pt>
                <c:pt idx="1310">
                  <c:v>13.100100000000001</c:v>
                </c:pt>
                <c:pt idx="1311">
                  <c:v>13.110100000000001</c:v>
                </c:pt>
                <c:pt idx="1312">
                  <c:v>13.120200000000001</c:v>
                </c:pt>
                <c:pt idx="1313">
                  <c:v>13.1302</c:v>
                </c:pt>
                <c:pt idx="1314">
                  <c:v>13.140099999999999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13.190100000000001</c:v>
                </c:pt>
                <c:pt idx="1320">
                  <c:v>13.200100000000001</c:v>
                </c:pt>
                <c:pt idx="1321">
                  <c:v>13.210100000000001</c:v>
                </c:pt>
                <c:pt idx="1322">
                  <c:v>13.220199999999998</c:v>
                </c:pt>
                <c:pt idx="1323">
                  <c:v>13.2302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13.2601</c:v>
                </c:pt>
                <c:pt idx="1327">
                  <c:v>13.270100000000001</c:v>
                </c:pt>
                <c:pt idx="1328">
                  <c:v>13.280100000000001</c:v>
                </c:pt>
                <c:pt idx="1329">
                  <c:v>13.290100000000001</c:v>
                </c:pt>
                <c:pt idx="1330">
                  <c:v>13.3001</c:v>
                </c:pt>
                <c:pt idx="1331">
                  <c:v>13.3101</c:v>
                </c:pt>
                <c:pt idx="1332">
                  <c:v>13.320200000000002</c:v>
                </c:pt>
                <c:pt idx="1333">
                  <c:v>13.3301</c:v>
                </c:pt>
                <c:pt idx="1334">
                  <c:v>13.3401</c:v>
                </c:pt>
                <c:pt idx="1335">
                  <c:v>13.350200000000006</c:v>
                </c:pt>
                <c:pt idx="1336">
                  <c:v>13.360200000000004</c:v>
                </c:pt>
                <c:pt idx="1337">
                  <c:v>13.370100000000004</c:v>
                </c:pt>
                <c:pt idx="1338">
                  <c:v>13.380100000000002</c:v>
                </c:pt>
                <c:pt idx="1339">
                  <c:v>13.390100000000002</c:v>
                </c:pt>
                <c:pt idx="1340">
                  <c:v>13.400200000000002</c:v>
                </c:pt>
                <c:pt idx="1341">
                  <c:v>13.4102</c:v>
                </c:pt>
                <c:pt idx="1342">
                  <c:v>13.420100000000001</c:v>
                </c:pt>
                <c:pt idx="1343">
                  <c:v>13.430100000000001</c:v>
                </c:pt>
                <c:pt idx="1344">
                  <c:v>13.440100000000001</c:v>
                </c:pt>
                <c:pt idx="1345">
                  <c:v>13.450100000000004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13.4801</c:v>
                </c:pt>
                <c:pt idx="1349">
                  <c:v>13.4901</c:v>
                </c:pt>
                <c:pt idx="1350">
                  <c:v>13.500200000000001</c:v>
                </c:pt>
                <c:pt idx="1351">
                  <c:v>13.5101</c:v>
                </c:pt>
                <c:pt idx="1352">
                  <c:v>13.520100000000001</c:v>
                </c:pt>
                <c:pt idx="1353">
                  <c:v>13.530100000000001</c:v>
                </c:pt>
                <c:pt idx="1354">
                  <c:v>13.540100000000001</c:v>
                </c:pt>
                <c:pt idx="1355">
                  <c:v>13.5501</c:v>
                </c:pt>
                <c:pt idx="1356">
                  <c:v>13.5602</c:v>
                </c:pt>
                <c:pt idx="1357">
                  <c:v>13.570100000000002</c:v>
                </c:pt>
                <c:pt idx="1358">
                  <c:v>13.580200000000001</c:v>
                </c:pt>
                <c:pt idx="1359">
                  <c:v>13.590200000000001</c:v>
                </c:pt>
                <c:pt idx="1360">
                  <c:v>13.600100000000001</c:v>
                </c:pt>
                <c:pt idx="1361">
                  <c:v>13.610100000000001</c:v>
                </c:pt>
                <c:pt idx="1362">
                  <c:v>13.620100000000001</c:v>
                </c:pt>
                <c:pt idx="1363">
                  <c:v>13.630100000000001</c:v>
                </c:pt>
                <c:pt idx="1364">
                  <c:v>13.6401</c:v>
                </c:pt>
                <c:pt idx="1365">
                  <c:v>13.650100000000002</c:v>
                </c:pt>
                <c:pt idx="1366">
                  <c:v>13.6601</c:v>
                </c:pt>
                <c:pt idx="1367">
                  <c:v>13.670200000000001</c:v>
                </c:pt>
                <c:pt idx="1368">
                  <c:v>13.680200000000001</c:v>
                </c:pt>
                <c:pt idx="1369">
                  <c:v>13.690200000000001</c:v>
                </c:pt>
                <c:pt idx="1370">
                  <c:v>13.700100000000001</c:v>
                </c:pt>
                <c:pt idx="1371">
                  <c:v>13.710100000000001</c:v>
                </c:pt>
                <c:pt idx="1372">
                  <c:v>13.720099999999999</c:v>
                </c:pt>
                <c:pt idx="1373">
                  <c:v>13.7301</c:v>
                </c:pt>
                <c:pt idx="1374">
                  <c:v>13.7401</c:v>
                </c:pt>
                <c:pt idx="1375">
                  <c:v>13.750100000000002</c:v>
                </c:pt>
                <c:pt idx="1376">
                  <c:v>13.7601</c:v>
                </c:pt>
                <c:pt idx="1377">
                  <c:v>13.770200000000001</c:v>
                </c:pt>
                <c:pt idx="1378">
                  <c:v>13.780200000000001</c:v>
                </c:pt>
                <c:pt idx="1379">
                  <c:v>13.7902</c:v>
                </c:pt>
                <c:pt idx="1380">
                  <c:v>13.8001</c:v>
                </c:pt>
                <c:pt idx="1381">
                  <c:v>13.8101</c:v>
                </c:pt>
                <c:pt idx="1382">
                  <c:v>13.820100000000002</c:v>
                </c:pt>
                <c:pt idx="1383">
                  <c:v>13.830100000000002</c:v>
                </c:pt>
                <c:pt idx="1384">
                  <c:v>13.8401</c:v>
                </c:pt>
                <c:pt idx="1385">
                  <c:v>13.850100000000024</c:v>
                </c:pt>
                <c:pt idx="1386">
                  <c:v>13.860100000000006</c:v>
                </c:pt>
                <c:pt idx="1387">
                  <c:v>13.870200000000002</c:v>
                </c:pt>
                <c:pt idx="1388">
                  <c:v>13.8802</c:v>
                </c:pt>
                <c:pt idx="1389">
                  <c:v>13.8902</c:v>
                </c:pt>
                <c:pt idx="1390">
                  <c:v>13.900100000000002</c:v>
                </c:pt>
                <c:pt idx="1391">
                  <c:v>13.9101</c:v>
                </c:pt>
                <c:pt idx="1392">
                  <c:v>13.9201</c:v>
                </c:pt>
                <c:pt idx="1393">
                  <c:v>13.930100000000001</c:v>
                </c:pt>
                <c:pt idx="1394">
                  <c:v>13.940100000000001</c:v>
                </c:pt>
                <c:pt idx="1395">
                  <c:v>13.950100000000004</c:v>
                </c:pt>
                <c:pt idx="1396">
                  <c:v>13.960100000000002</c:v>
                </c:pt>
                <c:pt idx="1397">
                  <c:v>13.970100000000002</c:v>
                </c:pt>
                <c:pt idx="1398">
                  <c:v>13.9801</c:v>
                </c:pt>
                <c:pt idx="1399">
                  <c:v>13.9902</c:v>
                </c:pt>
                <c:pt idx="1400">
                  <c:v>14.0002</c:v>
                </c:pt>
                <c:pt idx="1401">
                  <c:v>14.010200000000001</c:v>
                </c:pt>
                <c:pt idx="1402">
                  <c:v>14.020200000000001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14.0601</c:v>
                </c:pt>
                <c:pt idx="1407">
                  <c:v>14.0701</c:v>
                </c:pt>
                <c:pt idx="1408">
                  <c:v>14.080100000000002</c:v>
                </c:pt>
                <c:pt idx="1409">
                  <c:v>14.0901</c:v>
                </c:pt>
                <c:pt idx="1410">
                  <c:v>14.100200000000001</c:v>
                </c:pt>
                <c:pt idx="1411">
                  <c:v>14.110200000000001</c:v>
                </c:pt>
                <c:pt idx="1412">
                  <c:v>14.120100000000001</c:v>
                </c:pt>
                <c:pt idx="1413">
                  <c:v>14.1302</c:v>
                </c:pt>
                <c:pt idx="1414">
                  <c:v>14.1401</c:v>
                </c:pt>
                <c:pt idx="1415">
                  <c:v>14.150100000000002</c:v>
                </c:pt>
                <c:pt idx="1416">
                  <c:v>14.1601</c:v>
                </c:pt>
                <c:pt idx="1417">
                  <c:v>14.1701</c:v>
                </c:pt>
                <c:pt idx="1418">
                  <c:v>14.180100000000001</c:v>
                </c:pt>
                <c:pt idx="1419">
                  <c:v>14.190200000000001</c:v>
                </c:pt>
                <c:pt idx="1420">
                  <c:v>14.200100000000001</c:v>
                </c:pt>
                <c:pt idx="1421">
                  <c:v>14.2102</c:v>
                </c:pt>
                <c:pt idx="1422">
                  <c:v>14.2202</c:v>
                </c:pt>
                <c:pt idx="1423">
                  <c:v>14.230199999999998</c:v>
                </c:pt>
                <c:pt idx="1424">
                  <c:v>14.2402</c:v>
                </c:pt>
                <c:pt idx="1425">
                  <c:v>14.2501</c:v>
                </c:pt>
                <c:pt idx="1426">
                  <c:v>14.260100000000001</c:v>
                </c:pt>
                <c:pt idx="1427">
                  <c:v>14.270100000000001</c:v>
                </c:pt>
                <c:pt idx="1428">
                  <c:v>14.280100000000001</c:v>
                </c:pt>
                <c:pt idx="1429">
                  <c:v>14.290100000000001</c:v>
                </c:pt>
                <c:pt idx="1430">
                  <c:v>14.300200000000002</c:v>
                </c:pt>
                <c:pt idx="1431">
                  <c:v>14.3102</c:v>
                </c:pt>
                <c:pt idx="1432">
                  <c:v>14.3202</c:v>
                </c:pt>
                <c:pt idx="1433">
                  <c:v>14.330200000000001</c:v>
                </c:pt>
                <c:pt idx="1434">
                  <c:v>14.3401</c:v>
                </c:pt>
                <c:pt idx="1435">
                  <c:v>14.350100000000024</c:v>
                </c:pt>
                <c:pt idx="1436">
                  <c:v>14.360100000000006</c:v>
                </c:pt>
                <c:pt idx="1437">
                  <c:v>14.370100000000004</c:v>
                </c:pt>
                <c:pt idx="1438">
                  <c:v>14.380100000000002</c:v>
                </c:pt>
                <c:pt idx="1439">
                  <c:v>14.3901</c:v>
                </c:pt>
                <c:pt idx="1440">
                  <c:v>14.4002</c:v>
                </c:pt>
                <c:pt idx="1441">
                  <c:v>14.410200000000001</c:v>
                </c:pt>
                <c:pt idx="1442">
                  <c:v>14.420200000000001</c:v>
                </c:pt>
                <c:pt idx="1443">
                  <c:v>14.430200000000001</c:v>
                </c:pt>
                <c:pt idx="1444">
                  <c:v>14.440100000000001</c:v>
                </c:pt>
                <c:pt idx="1445">
                  <c:v>14.450100000000004</c:v>
                </c:pt>
                <c:pt idx="1446">
                  <c:v>14.460100000000002</c:v>
                </c:pt>
                <c:pt idx="1447">
                  <c:v>14.4701</c:v>
                </c:pt>
                <c:pt idx="1448">
                  <c:v>14.480100000000002</c:v>
                </c:pt>
                <c:pt idx="1449">
                  <c:v>14.4902</c:v>
                </c:pt>
                <c:pt idx="1450">
                  <c:v>14.5002</c:v>
                </c:pt>
                <c:pt idx="1451">
                  <c:v>14.510200000000001</c:v>
                </c:pt>
                <c:pt idx="1452">
                  <c:v>14.520200000000001</c:v>
                </c:pt>
                <c:pt idx="1453">
                  <c:v>14.530200000000001</c:v>
                </c:pt>
                <c:pt idx="1454">
                  <c:v>14.540100000000001</c:v>
                </c:pt>
                <c:pt idx="1455">
                  <c:v>14.550100000000002</c:v>
                </c:pt>
                <c:pt idx="1456">
                  <c:v>14.5601</c:v>
                </c:pt>
                <c:pt idx="1457">
                  <c:v>14.5701</c:v>
                </c:pt>
                <c:pt idx="1458">
                  <c:v>14.580100000000002</c:v>
                </c:pt>
                <c:pt idx="1459">
                  <c:v>14.5901</c:v>
                </c:pt>
                <c:pt idx="1460">
                  <c:v>14.600200000000001</c:v>
                </c:pt>
                <c:pt idx="1461">
                  <c:v>14.610200000000001</c:v>
                </c:pt>
                <c:pt idx="1462">
                  <c:v>14.620200000000001</c:v>
                </c:pt>
                <c:pt idx="1463">
                  <c:v>14.630199999999999</c:v>
                </c:pt>
                <c:pt idx="1464">
                  <c:v>14.6402</c:v>
                </c:pt>
                <c:pt idx="1465">
                  <c:v>14.6502</c:v>
                </c:pt>
                <c:pt idx="1466">
                  <c:v>14.660100000000002</c:v>
                </c:pt>
                <c:pt idx="1467">
                  <c:v>14.6701</c:v>
                </c:pt>
                <c:pt idx="1468">
                  <c:v>14.680100000000001</c:v>
                </c:pt>
                <c:pt idx="1469">
                  <c:v>14.690100000000001</c:v>
                </c:pt>
                <c:pt idx="1470">
                  <c:v>14.700200000000001</c:v>
                </c:pt>
                <c:pt idx="1471">
                  <c:v>14.710100000000001</c:v>
                </c:pt>
                <c:pt idx="1472">
                  <c:v>14.7201</c:v>
                </c:pt>
                <c:pt idx="1473">
                  <c:v>14.730099999999998</c:v>
                </c:pt>
                <c:pt idx="1474">
                  <c:v>14.7401</c:v>
                </c:pt>
                <c:pt idx="1475">
                  <c:v>14.7501</c:v>
                </c:pt>
                <c:pt idx="1476">
                  <c:v>14.760100000000001</c:v>
                </c:pt>
                <c:pt idx="1477">
                  <c:v>14.770100000000001</c:v>
                </c:pt>
                <c:pt idx="1478">
                  <c:v>14.780100000000001</c:v>
                </c:pt>
                <c:pt idx="1479">
                  <c:v>14.7902</c:v>
                </c:pt>
                <c:pt idx="1480">
                  <c:v>14.800100000000002</c:v>
                </c:pt>
                <c:pt idx="1481">
                  <c:v>14.810200000000002</c:v>
                </c:pt>
                <c:pt idx="1482">
                  <c:v>14.8202</c:v>
                </c:pt>
                <c:pt idx="1483">
                  <c:v>14.830100000000002</c:v>
                </c:pt>
                <c:pt idx="1484">
                  <c:v>14.8401</c:v>
                </c:pt>
                <c:pt idx="1485">
                  <c:v>14.850100000000024</c:v>
                </c:pt>
                <c:pt idx="1486">
                  <c:v>14.860100000000006</c:v>
                </c:pt>
                <c:pt idx="1487">
                  <c:v>14.870200000000002</c:v>
                </c:pt>
                <c:pt idx="1488">
                  <c:v>14.880200000000002</c:v>
                </c:pt>
                <c:pt idx="1489">
                  <c:v>14.8902</c:v>
                </c:pt>
                <c:pt idx="1490">
                  <c:v>14.9002</c:v>
                </c:pt>
                <c:pt idx="1491">
                  <c:v>14.910200000000001</c:v>
                </c:pt>
                <c:pt idx="1492">
                  <c:v>14.9201</c:v>
                </c:pt>
                <c:pt idx="1493">
                  <c:v>14.930100000000001</c:v>
                </c:pt>
                <c:pt idx="1494">
                  <c:v>14.940100000000001</c:v>
                </c:pt>
                <c:pt idx="1495">
                  <c:v>14.950100000000004</c:v>
                </c:pt>
                <c:pt idx="1496">
                  <c:v>14.960100000000002</c:v>
                </c:pt>
                <c:pt idx="1497">
                  <c:v>14.9702</c:v>
                </c:pt>
                <c:pt idx="1498">
                  <c:v>14.9802</c:v>
                </c:pt>
                <c:pt idx="1499">
                  <c:v>14.990200000000002</c:v>
                </c:pt>
                <c:pt idx="1500">
                  <c:v>15.0002</c:v>
                </c:pt>
                <c:pt idx="1501">
                  <c:v>15.010200000000001</c:v>
                </c:pt>
                <c:pt idx="1502">
                  <c:v>15.020100000000001</c:v>
                </c:pt>
                <c:pt idx="1503">
                  <c:v>15.030200000000001</c:v>
                </c:pt>
                <c:pt idx="1504">
                  <c:v>15.0402</c:v>
                </c:pt>
                <c:pt idx="1505">
                  <c:v>15.0501</c:v>
                </c:pt>
                <c:pt idx="1506">
                  <c:v>15.060100000000002</c:v>
                </c:pt>
                <c:pt idx="1507">
                  <c:v>15.0702</c:v>
                </c:pt>
                <c:pt idx="1508">
                  <c:v>15.0801</c:v>
                </c:pt>
                <c:pt idx="1509">
                  <c:v>15.090100000000001</c:v>
                </c:pt>
                <c:pt idx="1510">
                  <c:v>15.100100000000001</c:v>
                </c:pt>
                <c:pt idx="1511">
                  <c:v>15.110200000000001</c:v>
                </c:pt>
                <c:pt idx="1512">
                  <c:v>15.120200000000001</c:v>
                </c:pt>
                <c:pt idx="1513">
                  <c:v>15.130199999999999</c:v>
                </c:pt>
                <c:pt idx="1514">
                  <c:v>15.1402</c:v>
                </c:pt>
                <c:pt idx="1515">
                  <c:v>15.1502</c:v>
                </c:pt>
                <c:pt idx="1516">
                  <c:v>15.160200000000001</c:v>
                </c:pt>
                <c:pt idx="1517">
                  <c:v>15.170200000000001</c:v>
                </c:pt>
                <c:pt idx="1518">
                  <c:v>15.180200000000001</c:v>
                </c:pt>
                <c:pt idx="1519">
                  <c:v>15.190200000000001</c:v>
                </c:pt>
                <c:pt idx="1520">
                  <c:v>15.200200000000001</c:v>
                </c:pt>
                <c:pt idx="1521">
                  <c:v>15.210100000000001</c:v>
                </c:pt>
                <c:pt idx="1522">
                  <c:v>15.2201</c:v>
                </c:pt>
                <c:pt idx="1523">
                  <c:v>15.230099999999998</c:v>
                </c:pt>
                <c:pt idx="1524">
                  <c:v>15.240099999999998</c:v>
                </c:pt>
                <c:pt idx="1525">
                  <c:v>15.2502</c:v>
                </c:pt>
                <c:pt idx="1526">
                  <c:v>15.260200000000001</c:v>
                </c:pt>
                <c:pt idx="1527">
                  <c:v>15.270200000000001</c:v>
                </c:pt>
                <c:pt idx="1528">
                  <c:v>15.280100000000001</c:v>
                </c:pt>
                <c:pt idx="1529">
                  <c:v>15.2902</c:v>
                </c:pt>
                <c:pt idx="1530">
                  <c:v>15.3001</c:v>
                </c:pt>
                <c:pt idx="1531">
                  <c:v>15.310200000000002</c:v>
                </c:pt>
                <c:pt idx="1532">
                  <c:v>15.3201</c:v>
                </c:pt>
                <c:pt idx="1533">
                  <c:v>15.3302</c:v>
                </c:pt>
                <c:pt idx="1534">
                  <c:v>15.340200000000001</c:v>
                </c:pt>
                <c:pt idx="1535">
                  <c:v>15.350100000000024</c:v>
                </c:pt>
                <c:pt idx="1536">
                  <c:v>15.360200000000004</c:v>
                </c:pt>
                <c:pt idx="1537">
                  <c:v>15.370200000000002</c:v>
                </c:pt>
                <c:pt idx="1538">
                  <c:v>15.380200000000002</c:v>
                </c:pt>
                <c:pt idx="1539">
                  <c:v>15.390200000000002</c:v>
                </c:pt>
                <c:pt idx="1540">
                  <c:v>15.4001</c:v>
                </c:pt>
                <c:pt idx="1541">
                  <c:v>15.4102</c:v>
                </c:pt>
                <c:pt idx="1542">
                  <c:v>15.420200000000001</c:v>
                </c:pt>
                <c:pt idx="1543">
                  <c:v>15.430200000000001</c:v>
                </c:pt>
                <c:pt idx="1544">
                  <c:v>15.440200000000001</c:v>
                </c:pt>
                <c:pt idx="1545">
                  <c:v>15.450100000000004</c:v>
                </c:pt>
                <c:pt idx="1546">
                  <c:v>15.460100000000002</c:v>
                </c:pt>
                <c:pt idx="1547">
                  <c:v>15.4702</c:v>
                </c:pt>
                <c:pt idx="1548">
                  <c:v>15.4801</c:v>
                </c:pt>
                <c:pt idx="1549">
                  <c:v>15.490100000000002</c:v>
                </c:pt>
                <c:pt idx="1550">
                  <c:v>15.5002</c:v>
                </c:pt>
                <c:pt idx="1551">
                  <c:v>15.5101</c:v>
                </c:pt>
                <c:pt idx="1552">
                  <c:v>15.520100000000001</c:v>
                </c:pt>
                <c:pt idx="1553">
                  <c:v>15.530100000000001</c:v>
                </c:pt>
                <c:pt idx="1554">
                  <c:v>15.540100000000001</c:v>
                </c:pt>
                <c:pt idx="1555">
                  <c:v>15.5502</c:v>
                </c:pt>
                <c:pt idx="1556">
                  <c:v>15.560200000000002</c:v>
                </c:pt>
                <c:pt idx="1557">
                  <c:v>15.5702</c:v>
                </c:pt>
                <c:pt idx="1558">
                  <c:v>15.5802</c:v>
                </c:pt>
                <c:pt idx="1559">
                  <c:v>15.590200000000001</c:v>
                </c:pt>
                <c:pt idx="1560">
                  <c:v>15.600100000000001</c:v>
                </c:pt>
                <c:pt idx="1561">
                  <c:v>15.610100000000001</c:v>
                </c:pt>
                <c:pt idx="1562">
                  <c:v>15.620200000000001</c:v>
                </c:pt>
                <c:pt idx="1563">
                  <c:v>15.630100000000001</c:v>
                </c:pt>
                <c:pt idx="1564">
                  <c:v>15.640199999999998</c:v>
                </c:pt>
                <c:pt idx="1565">
                  <c:v>15.6501</c:v>
                </c:pt>
                <c:pt idx="1566">
                  <c:v>15.6602</c:v>
                </c:pt>
                <c:pt idx="1567">
                  <c:v>15.670200000000001</c:v>
                </c:pt>
                <c:pt idx="1568">
                  <c:v>15.680200000000001</c:v>
                </c:pt>
                <c:pt idx="1569">
                  <c:v>15.690200000000001</c:v>
                </c:pt>
                <c:pt idx="1570">
                  <c:v>15.700200000000001</c:v>
                </c:pt>
                <c:pt idx="1571">
                  <c:v>15.710199999999999</c:v>
                </c:pt>
                <c:pt idx="1572">
                  <c:v>15.7201</c:v>
                </c:pt>
                <c:pt idx="1573">
                  <c:v>15.7302</c:v>
                </c:pt>
                <c:pt idx="1574">
                  <c:v>15.740199999999998</c:v>
                </c:pt>
                <c:pt idx="1575">
                  <c:v>15.7502</c:v>
                </c:pt>
                <c:pt idx="1576">
                  <c:v>15.760200000000001</c:v>
                </c:pt>
                <c:pt idx="1577">
                  <c:v>15.770200000000001</c:v>
                </c:pt>
                <c:pt idx="1578">
                  <c:v>15.780200000000001</c:v>
                </c:pt>
                <c:pt idx="1579">
                  <c:v>15.790199999999999</c:v>
                </c:pt>
                <c:pt idx="1580">
                  <c:v>15.8002</c:v>
                </c:pt>
                <c:pt idx="1581">
                  <c:v>15.8102</c:v>
                </c:pt>
                <c:pt idx="1582">
                  <c:v>15.820200000000002</c:v>
                </c:pt>
                <c:pt idx="1583">
                  <c:v>15.8301</c:v>
                </c:pt>
                <c:pt idx="1584">
                  <c:v>15.840200000000001</c:v>
                </c:pt>
                <c:pt idx="1585">
                  <c:v>15.850100000000024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15.8802</c:v>
                </c:pt>
                <c:pt idx="1589">
                  <c:v>15.890200000000002</c:v>
                </c:pt>
                <c:pt idx="1590">
                  <c:v>15.9002</c:v>
                </c:pt>
                <c:pt idx="1591">
                  <c:v>15.9102</c:v>
                </c:pt>
                <c:pt idx="1592">
                  <c:v>15.920200000000001</c:v>
                </c:pt>
                <c:pt idx="1593">
                  <c:v>15.930200000000001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15.960200000000002</c:v>
                </c:pt>
                <c:pt idx="1597">
                  <c:v>15.970200000000002</c:v>
                </c:pt>
                <c:pt idx="1598">
                  <c:v>15.9802</c:v>
                </c:pt>
                <c:pt idx="1599">
                  <c:v>15.990100000000002</c:v>
                </c:pt>
                <c:pt idx="1600">
                  <c:v>16.0002</c:v>
                </c:pt>
              </c:numCache>
            </c:numRef>
          </c:xVal>
          <c:yVal>
            <c:numRef>
              <c:f>'vel 300'!$C$2:$C$1602</c:f>
              <c:numCache>
                <c:formatCode>General</c:formatCode>
                <c:ptCount val="1601"/>
                <c:pt idx="0">
                  <c:v>0</c:v>
                </c:pt>
                <c:pt idx="1">
                  <c:v>98.458699999999993</c:v>
                </c:pt>
                <c:pt idx="2">
                  <c:v>146.72800000000001</c:v>
                </c:pt>
                <c:pt idx="3">
                  <c:v>93.422200000000004</c:v>
                </c:pt>
                <c:pt idx="4">
                  <c:v>42.368300000000012</c:v>
                </c:pt>
                <c:pt idx="5">
                  <c:v>32.487799999999993</c:v>
                </c:pt>
                <c:pt idx="6">
                  <c:v>26.931100000000001</c:v>
                </c:pt>
                <c:pt idx="7">
                  <c:v>12.885000000000026</c:v>
                </c:pt>
                <c:pt idx="8">
                  <c:v>3.6195600000000003</c:v>
                </c:pt>
                <c:pt idx="9">
                  <c:v>2.0592399999999977</c:v>
                </c:pt>
                <c:pt idx="10">
                  <c:v>8.9547000000000008</c:v>
                </c:pt>
                <c:pt idx="11">
                  <c:v>28.315500000000004</c:v>
                </c:pt>
                <c:pt idx="12">
                  <c:v>30.7438</c:v>
                </c:pt>
                <c:pt idx="13">
                  <c:v>17.1203</c:v>
                </c:pt>
                <c:pt idx="14">
                  <c:v>8.3365600000000004</c:v>
                </c:pt>
                <c:pt idx="15">
                  <c:v>7.5964499999999999</c:v>
                </c:pt>
                <c:pt idx="16">
                  <c:v>17.357800000000235</c:v>
                </c:pt>
                <c:pt idx="17">
                  <c:v>35.716200000000001</c:v>
                </c:pt>
                <c:pt idx="18">
                  <c:v>33.272300000000413</c:v>
                </c:pt>
                <c:pt idx="19">
                  <c:v>13.571</c:v>
                </c:pt>
                <c:pt idx="20">
                  <c:v>5.0011399999999995</c:v>
                </c:pt>
                <c:pt idx="21">
                  <c:v>7.5693799999999998</c:v>
                </c:pt>
                <c:pt idx="22">
                  <c:v>16.5916</c:v>
                </c:pt>
                <c:pt idx="23">
                  <c:v>23.206799999999689</c:v>
                </c:pt>
                <c:pt idx="24">
                  <c:v>18.697800000000235</c:v>
                </c:pt>
                <c:pt idx="25">
                  <c:v>7.4390000000000134</c:v>
                </c:pt>
                <c:pt idx="26">
                  <c:v>4.3674399999999745</c:v>
                </c:pt>
                <c:pt idx="27">
                  <c:v>13.224500000000001</c:v>
                </c:pt>
                <c:pt idx="28">
                  <c:v>28.264299999999889</c:v>
                </c:pt>
                <c:pt idx="29">
                  <c:v>28.476100000000002</c:v>
                </c:pt>
                <c:pt idx="30">
                  <c:v>17.909200000000002</c:v>
                </c:pt>
                <c:pt idx="31">
                  <c:v>9.7857400000000005</c:v>
                </c:pt>
                <c:pt idx="32">
                  <c:v>9.8803000000000001</c:v>
                </c:pt>
                <c:pt idx="33">
                  <c:v>20.580100000000002</c:v>
                </c:pt>
                <c:pt idx="34">
                  <c:v>32.671500000000002</c:v>
                </c:pt>
                <c:pt idx="35">
                  <c:v>25.071300000000001</c:v>
                </c:pt>
                <c:pt idx="36">
                  <c:v>10.066500000000024</c:v>
                </c:pt>
                <c:pt idx="37">
                  <c:v>6.0067600000000034</c:v>
                </c:pt>
                <c:pt idx="38">
                  <c:v>11.367900000000002</c:v>
                </c:pt>
                <c:pt idx="39">
                  <c:v>20.143800000000031</c:v>
                </c:pt>
                <c:pt idx="40">
                  <c:v>23.811700000000005</c:v>
                </c:pt>
                <c:pt idx="41">
                  <c:v>16.635400000000001</c:v>
                </c:pt>
                <c:pt idx="42">
                  <c:v>6.5068600000000014</c:v>
                </c:pt>
                <c:pt idx="43">
                  <c:v>6.0086199999999996</c:v>
                </c:pt>
                <c:pt idx="44">
                  <c:v>16.291600000000003</c:v>
                </c:pt>
                <c:pt idx="45">
                  <c:v>24.813400000000001</c:v>
                </c:pt>
                <c:pt idx="46">
                  <c:v>20.109200000000001</c:v>
                </c:pt>
                <c:pt idx="47">
                  <c:v>10.2401</c:v>
                </c:pt>
                <c:pt idx="48">
                  <c:v>5.2075799999999965</c:v>
                </c:pt>
                <c:pt idx="49">
                  <c:v>6.6465999999999985</c:v>
                </c:pt>
                <c:pt idx="50">
                  <c:v>15.625300000000001</c:v>
                </c:pt>
                <c:pt idx="51">
                  <c:v>21.513400000000001</c:v>
                </c:pt>
                <c:pt idx="52">
                  <c:v>13.1675</c:v>
                </c:pt>
                <c:pt idx="53">
                  <c:v>4.29061</c:v>
                </c:pt>
                <c:pt idx="54">
                  <c:v>3.8300199999999927</c:v>
                </c:pt>
                <c:pt idx="55">
                  <c:v>8.6261400000000013</c:v>
                </c:pt>
                <c:pt idx="56">
                  <c:v>14.578000000000001</c:v>
                </c:pt>
                <c:pt idx="57">
                  <c:v>15.256600000000002</c:v>
                </c:pt>
                <c:pt idx="58">
                  <c:v>7.4199599999999997</c:v>
                </c:pt>
                <c:pt idx="59">
                  <c:v>1.9928000000000001</c:v>
                </c:pt>
                <c:pt idx="60">
                  <c:v>2.32829</c:v>
                </c:pt>
                <c:pt idx="61">
                  <c:v>8.1774100000000001</c:v>
                </c:pt>
                <c:pt idx="62">
                  <c:v>12.322000000000006</c:v>
                </c:pt>
                <c:pt idx="63">
                  <c:v>7.9961599999999997</c:v>
                </c:pt>
                <c:pt idx="64">
                  <c:v>2.7443400000000002</c:v>
                </c:pt>
                <c:pt idx="65">
                  <c:v>1.3648199999999999</c:v>
                </c:pt>
                <c:pt idx="66">
                  <c:v>2.03891</c:v>
                </c:pt>
                <c:pt idx="67">
                  <c:v>7.4544700000000006</c:v>
                </c:pt>
                <c:pt idx="68">
                  <c:v>10.951400000000024</c:v>
                </c:pt>
                <c:pt idx="69">
                  <c:v>4.7885400000000002</c:v>
                </c:pt>
                <c:pt idx="70">
                  <c:v>1.3275800000000002</c:v>
                </c:pt>
                <c:pt idx="71">
                  <c:v>1.1589400000000001</c:v>
                </c:pt>
                <c:pt idx="72">
                  <c:v>2.3928899999999267</c:v>
                </c:pt>
                <c:pt idx="73">
                  <c:v>6.0048999999999975</c:v>
                </c:pt>
                <c:pt idx="74">
                  <c:v>7.2060000000000004</c:v>
                </c:pt>
                <c:pt idx="75">
                  <c:v>2.8095100000000004</c:v>
                </c:pt>
                <c:pt idx="76">
                  <c:v>0.40424700000000002</c:v>
                </c:pt>
                <c:pt idx="77">
                  <c:v>0.95135900000000062</c:v>
                </c:pt>
                <c:pt idx="78">
                  <c:v>3.5842100000000001</c:v>
                </c:pt>
                <c:pt idx="79">
                  <c:v>6.8780999999999999</c:v>
                </c:pt>
                <c:pt idx="80">
                  <c:v>5.3912700000000013</c:v>
                </c:pt>
                <c:pt idx="81">
                  <c:v>2.28627</c:v>
                </c:pt>
                <c:pt idx="82">
                  <c:v>1.1570099999999999</c:v>
                </c:pt>
                <c:pt idx="83">
                  <c:v>1.9856499999999999</c:v>
                </c:pt>
                <c:pt idx="84">
                  <c:v>8.2446599999999997</c:v>
                </c:pt>
                <c:pt idx="85">
                  <c:v>12.946600000000002</c:v>
                </c:pt>
                <c:pt idx="86">
                  <c:v>8.0040200000000006</c:v>
                </c:pt>
                <c:pt idx="87">
                  <c:v>3.2893800000000515</c:v>
                </c:pt>
                <c:pt idx="88">
                  <c:v>3.3368599999998971</c:v>
                </c:pt>
                <c:pt idx="89">
                  <c:v>7.5455799999999975</c:v>
                </c:pt>
                <c:pt idx="90">
                  <c:v>14.7996</c:v>
                </c:pt>
                <c:pt idx="91">
                  <c:v>16.620100000000001</c:v>
                </c:pt>
                <c:pt idx="92">
                  <c:v>8.6186100000000003</c:v>
                </c:pt>
                <c:pt idx="93">
                  <c:v>2.8307999999999987</c:v>
                </c:pt>
                <c:pt idx="94">
                  <c:v>4.07395</c:v>
                </c:pt>
                <c:pt idx="95">
                  <c:v>9.7965900000000001</c:v>
                </c:pt>
                <c:pt idx="96">
                  <c:v>12.680900000000001</c:v>
                </c:pt>
                <c:pt idx="97">
                  <c:v>9.4120900000000027</c:v>
                </c:pt>
                <c:pt idx="98">
                  <c:v>3.8262799999999393</c:v>
                </c:pt>
                <c:pt idx="99">
                  <c:v>1.6921999999999999</c:v>
                </c:pt>
                <c:pt idx="100">
                  <c:v>3.0018900000000004</c:v>
                </c:pt>
                <c:pt idx="101">
                  <c:v>8.9399100000000011</c:v>
                </c:pt>
                <c:pt idx="102">
                  <c:v>10.252000000000002</c:v>
                </c:pt>
                <c:pt idx="103">
                  <c:v>4.6876199999999955</c:v>
                </c:pt>
                <c:pt idx="104">
                  <c:v>1.81046</c:v>
                </c:pt>
                <c:pt idx="105">
                  <c:v>1.7711999999999737</c:v>
                </c:pt>
                <c:pt idx="106">
                  <c:v>4.0527099999999985</c:v>
                </c:pt>
                <c:pt idx="107">
                  <c:v>9.4915300000000027</c:v>
                </c:pt>
                <c:pt idx="108">
                  <c:v>10.299000000000001</c:v>
                </c:pt>
                <c:pt idx="109">
                  <c:v>4.4857700000000014</c:v>
                </c:pt>
                <c:pt idx="110">
                  <c:v>1.8812700000000002</c:v>
                </c:pt>
                <c:pt idx="111">
                  <c:v>3.8421999999999987</c:v>
                </c:pt>
                <c:pt idx="112">
                  <c:v>9.5449900000000003</c:v>
                </c:pt>
                <c:pt idx="113">
                  <c:v>12.832700000000004</c:v>
                </c:pt>
                <c:pt idx="114">
                  <c:v>10.6435</c:v>
                </c:pt>
                <c:pt idx="115">
                  <c:v>5.4252599999999997</c:v>
                </c:pt>
                <c:pt idx="116">
                  <c:v>3.1178900000000001</c:v>
                </c:pt>
                <c:pt idx="117">
                  <c:v>6.8832399999999998</c:v>
                </c:pt>
                <c:pt idx="118">
                  <c:v>14.277100000000001</c:v>
                </c:pt>
                <c:pt idx="119">
                  <c:v>14.4223</c:v>
                </c:pt>
                <c:pt idx="120">
                  <c:v>8.1218900000000005</c:v>
                </c:pt>
                <c:pt idx="121">
                  <c:v>4.6094200000000001</c:v>
                </c:pt>
                <c:pt idx="122">
                  <c:v>5.0446300000000006</c:v>
                </c:pt>
                <c:pt idx="123">
                  <c:v>9.5608700000000013</c:v>
                </c:pt>
                <c:pt idx="124">
                  <c:v>15.863800000000024</c:v>
                </c:pt>
                <c:pt idx="125">
                  <c:v>14.624500000000001</c:v>
                </c:pt>
                <c:pt idx="126">
                  <c:v>7.4375499999999999</c:v>
                </c:pt>
                <c:pt idx="127">
                  <c:v>5.1627599999999845</c:v>
                </c:pt>
                <c:pt idx="128">
                  <c:v>9.1096900000000005</c:v>
                </c:pt>
                <c:pt idx="129">
                  <c:v>14.992100000000002</c:v>
                </c:pt>
                <c:pt idx="130">
                  <c:v>16.593699999999789</c:v>
                </c:pt>
                <c:pt idx="131">
                  <c:v>12.6508</c:v>
                </c:pt>
                <c:pt idx="132">
                  <c:v>6.8565399999999945</c:v>
                </c:pt>
                <c:pt idx="133">
                  <c:v>5.50427</c:v>
                </c:pt>
                <c:pt idx="134">
                  <c:v>10.525</c:v>
                </c:pt>
                <c:pt idx="135">
                  <c:v>16.135899999999999</c:v>
                </c:pt>
                <c:pt idx="136">
                  <c:v>13.385800000000026</c:v>
                </c:pt>
                <c:pt idx="137">
                  <c:v>7.4161999999999999</c:v>
                </c:pt>
                <c:pt idx="138">
                  <c:v>4.9657600000000004</c:v>
                </c:pt>
                <c:pt idx="139">
                  <c:v>5.9152700000000014</c:v>
                </c:pt>
                <c:pt idx="140">
                  <c:v>10.1889</c:v>
                </c:pt>
                <c:pt idx="141">
                  <c:v>13.895900000000006</c:v>
                </c:pt>
                <c:pt idx="142">
                  <c:v>9.9202000000000012</c:v>
                </c:pt>
                <c:pt idx="143">
                  <c:v>4.34396</c:v>
                </c:pt>
                <c:pt idx="144">
                  <c:v>3.6686300000000012</c:v>
                </c:pt>
                <c:pt idx="145">
                  <c:v>6.9339000000000004</c:v>
                </c:pt>
                <c:pt idx="146">
                  <c:v>10.462400000000176</c:v>
                </c:pt>
                <c:pt idx="147">
                  <c:v>10.567500000000004</c:v>
                </c:pt>
                <c:pt idx="148">
                  <c:v>7.016280000000001</c:v>
                </c:pt>
                <c:pt idx="149">
                  <c:v>3.38618</c:v>
                </c:pt>
                <c:pt idx="150">
                  <c:v>3.55816</c:v>
                </c:pt>
                <c:pt idx="151">
                  <c:v>8.1371500000000001</c:v>
                </c:pt>
                <c:pt idx="152">
                  <c:v>11.583600000000002</c:v>
                </c:pt>
                <c:pt idx="153">
                  <c:v>8.8407600000000013</c:v>
                </c:pt>
                <c:pt idx="154">
                  <c:v>5.0045999999999955</c:v>
                </c:pt>
                <c:pt idx="155">
                  <c:v>3.7844799999999998</c:v>
                </c:pt>
                <c:pt idx="156">
                  <c:v>5.27799</c:v>
                </c:pt>
                <c:pt idx="157">
                  <c:v>9.79617</c:v>
                </c:pt>
                <c:pt idx="158">
                  <c:v>12.801400000000006</c:v>
                </c:pt>
                <c:pt idx="159">
                  <c:v>8.8618600000000001</c:v>
                </c:pt>
                <c:pt idx="160">
                  <c:v>4.8067200000000003</c:v>
                </c:pt>
                <c:pt idx="161">
                  <c:v>5.4819700000000013</c:v>
                </c:pt>
                <c:pt idx="162">
                  <c:v>9.7089499999999997</c:v>
                </c:pt>
                <c:pt idx="163">
                  <c:v>13.4802</c:v>
                </c:pt>
                <c:pt idx="164">
                  <c:v>13.255600000000006</c:v>
                </c:pt>
                <c:pt idx="165">
                  <c:v>9.0624800000001748</c:v>
                </c:pt>
                <c:pt idx="166">
                  <c:v>5.6443099999999955</c:v>
                </c:pt>
                <c:pt idx="167">
                  <c:v>7.1237299999999975</c:v>
                </c:pt>
                <c:pt idx="168">
                  <c:v>12.809800000000006</c:v>
                </c:pt>
                <c:pt idx="169">
                  <c:v>14.698</c:v>
                </c:pt>
                <c:pt idx="170">
                  <c:v>10.5709</c:v>
                </c:pt>
                <c:pt idx="171">
                  <c:v>6.7892200000001202</c:v>
                </c:pt>
                <c:pt idx="172">
                  <c:v>5.9049499999999995</c:v>
                </c:pt>
                <c:pt idx="173">
                  <c:v>8.0596200000000007</c:v>
                </c:pt>
                <c:pt idx="174">
                  <c:v>12.597300000000001</c:v>
                </c:pt>
                <c:pt idx="175">
                  <c:v>13.118399999999999</c:v>
                </c:pt>
                <c:pt idx="176">
                  <c:v>7.9364700000000123</c:v>
                </c:pt>
                <c:pt idx="177">
                  <c:v>4.8583099999999995</c:v>
                </c:pt>
                <c:pt idx="178">
                  <c:v>6.1965599999999945</c:v>
                </c:pt>
                <c:pt idx="179">
                  <c:v>9.68262</c:v>
                </c:pt>
                <c:pt idx="180">
                  <c:v>11.819600000000024</c:v>
                </c:pt>
                <c:pt idx="181">
                  <c:v>10.388400000000004</c:v>
                </c:pt>
                <c:pt idx="182">
                  <c:v>6.6328299999999976</c:v>
                </c:pt>
                <c:pt idx="183">
                  <c:v>4.67605</c:v>
                </c:pt>
                <c:pt idx="184">
                  <c:v>7.1131499999999965</c:v>
                </c:pt>
                <c:pt idx="185">
                  <c:v>11.915000000000004</c:v>
                </c:pt>
                <c:pt idx="186">
                  <c:v>12.0244</c:v>
                </c:pt>
                <c:pt idx="187">
                  <c:v>8.3031000000000024</c:v>
                </c:pt>
                <c:pt idx="188">
                  <c:v>5.88239</c:v>
                </c:pt>
                <c:pt idx="189">
                  <c:v>5.8412600000000134</c:v>
                </c:pt>
                <c:pt idx="190">
                  <c:v>8.5632200000000012</c:v>
                </c:pt>
                <c:pt idx="191">
                  <c:v>12.592700000000002</c:v>
                </c:pt>
                <c:pt idx="192">
                  <c:v>11.614100000000001</c:v>
                </c:pt>
                <c:pt idx="193">
                  <c:v>6.9996800000000023</c:v>
                </c:pt>
                <c:pt idx="194">
                  <c:v>5.3778099999999975</c:v>
                </c:pt>
                <c:pt idx="195">
                  <c:v>7.5436199999999998</c:v>
                </c:pt>
                <c:pt idx="196">
                  <c:v>10.853400000000176</c:v>
                </c:pt>
                <c:pt idx="197">
                  <c:v>12.2981</c:v>
                </c:pt>
                <c:pt idx="198">
                  <c:v>10.103</c:v>
                </c:pt>
                <c:pt idx="199">
                  <c:v>6.5933100000000007</c:v>
                </c:pt>
                <c:pt idx="200">
                  <c:v>5.61137</c:v>
                </c:pt>
                <c:pt idx="201">
                  <c:v>8.8170700000000011</c:v>
                </c:pt>
                <c:pt idx="202">
                  <c:v>12.512600000000004</c:v>
                </c:pt>
                <c:pt idx="203">
                  <c:v>11.055600000000076</c:v>
                </c:pt>
                <c:pt idx="204">
                  <c:v>7.6269199999999655</c:v>
                </c:pt>
                <c:pt idx="205">
                  <c:v>5.9297900000000014</c:v>
                </c:pt>
                <c:pt idx="206">
                  <c:v>6.3615200000000005</c:v>
                </c:pt>
                <c:pt idx="207">
                  <c:v>9.2703699999999998</c:v>
                </c:pt>
                <c:pt idx="208">
                  <c:v>12.219200000000001</c:v>
                </c:pt>
                <c:pt idx="209">
                  <c:v>9.8663300000000067</c:v>
                </c:pt>
                <c:pt idx="210">
                  <c:v>6.1365400000000001</c:v>
                </c:pt>
                <c:pt idx="211">
                  <c:v>5.7416800000000014</c:v>
                </c:pt>
                <c:pt idx="212">
                  <c:v>8.2065600000000014</c:v>
                </c:pt>
                <c:pt idx="213">
                  <c:v>10.905600000000026</c:v>
                </c:pt>
                <c:pt idx="214">
                  <c:v>11.4892</c:v>
                </c:pt>
                <c:pt idx="215">
                  <c:v>9.0431900000000009</c:v>
                </c:pt>
                <c:pt idx="216">
                  <c:v>6.2164099999999998</c:v>
                </c:pt>
                <c:pt idx="217">
                  <c:v>6.3922299999999996</c:v>
                </c:pt>
                <c:pt idx="218">
                  <c:v>10.085900000000002</c:v>
                </c:pt>
                <c:pt idx="219">
                  <c:v>12.443800000000001</c:v>
                </c:pt>
                <c:pt idx="220">
                  <c:v>10.188000000000001</c:v>
                </c:pt>
                <c:pt idx="221">
                  <c:v>7.3703500000000002</c:v>
                </c:pt>
                <c:pt idx="222">
                  <c:v>6.3360400000000014</c:v>
                </c:pt>
                <c:pt idx="223">
                  <c:v>7.30328</c:v>
                </c:pt>
                <c:pt idx="224">
                  <c:v>10.462200000000006</c:v>
                </c:pt>
                <c:pt idx="225">
                  <c:v>12.047600000000001</c:v>
                </c:pt>
                <c:pt idx="226">
                  <c:v>8.8594800000003247</c:v>
                </c:pt>
                <c:pt idx="227">
                  <c:v>6.0929099999999945</c:v>
                </c:pt>
                <c:pt idx="228">
                  <c:v>6.5758700000000001</c:v>
                </c:pt>
                <c:pt idx="229">
                  <c:v>9.1284200000000002</c:v>
                </c:pt>
                <c:pt idx="230">
                  <c:v>11.244400000000001</c:v>
                </c:pt>
                <c:pt idx="231">
                  <c:v>10.9581</c:v>
                </c:pt>
                <c:pt idx="232">
                  <c:v>8.300320000000001</c:v>
                </c:pt>
                <c:pt idx="233">
                  <c:v>6.1968499999999995</c:v>
                </c:pt>
                <c:pt idx="234">
                  <c:v>7.3434099999999995</c:v>
                </c:pt>
                <c:pt idx="235">
                  <c:v>10.956100000000006</c:v>
                </c:pt>
                <c:pt idx="236">
                  <c:v>11.823</c:v>
                </c:pt>
                <c:pt idx="237">
                  <c:v>9.1958700000000011</c:v>
                </c:pt>
                <c:pt idx="238">
                  <c:v>7.0771400000000009</c:v>
                </c:pt>
                <c:pt idx="239">
                  <c:v>6.6113</c:v>
                </c:pt>
                <c:pt idx="240">
                  <c:v>8.0519200000000009</c:v>
                </c:pt>
                <c:pt idx="241">
                  <c:v>10.9612</c:v>
                </c:pt>
                <c:pt idx="242">
                  <c:v>11.0031</c:v>
                </c:pt>
                <c:pt idx="243">
                  <c:v>7.6653099999999945</c:v>
                </c:pt>
                <c:pt idx="244">
                  <c:v>5.9002400000000534</c:v>
                </c:pt>
                <c:pt idx="245">
                  <c:v>6.9695399999999985</c:v>
                </c:pt>
                <c:pt idx="246">
                  <c:v>9.0927800000000047</c:v>
                </c:pt>
                <c:pt idx="247">
                  <c:v>10.1281</c:v>
                </c:pt>
                <c:pt idx="248">
                  <c:v>9.2850200000000012</c:v>
                </c:pt>
                <c:pt idx="249">
                  <c:v>6.8294999999999995</c:v>
                </c:pt>
                <c:pt idx="250">
                  <c:v>5.61137</c:v>
                </c:pt>
                <c:pt idx="251">
                  <c:v>7.3184900000000006</c:v>
                </c:pt>
                <c:pt idx="252">
                  <c:v>10.0467</c:v>
                </c:pt>
                <c:pt idx="253">
                  <c:v>9.6761400000000002</c:v>
                </c:pt>
                <c:pt idx="254">
                  <c:v>7.5403700000000002</c:v>
                </c:pt>
                <c:pt idx="255">
                  <c:v>6.1570499999999955</c:v>
                </c:pt>
                <c:pt idx="256">
                  <c:v>6.10989</c:v>
                </c:pt>
                <c:pt idx="257">
                  <c:v>7.7577599999999975</c:v>
                </c:pt>
                <c:pt idx="258">
                  <c:v>9.9436900000000001</c:v>
                </c:pt>
                <c:pt idx="259">
                  <c:v>9.0778600000000012</c:v>
                </c:pt>
                <c:pt idx="260">
                  <c:v>6.3241299999999745</c:v>
                </c:pt>
                <c:pt idx="261">
                  <c:v>5.46333</c:v>
                </c:pt>
                <c:pt idx="262">
                  <c:v>6.72079</c:v>
                </c:pt>
                <c:pt idx="263">
                  <c:v>8.3347500000000014</c:v>
                </c:pt>
                <c:pt idx="264">
                  <c:v>8.9078400000000002</c:v>
                </c:pt>
                <c:pt idx="265">
                  <c:v>7.7204299999999995</c:v>
                </c:pt>
                <c:pt idx="266">
                  <c:v>5.6142699999999985</c:v>
                </c:pt>
                <c:pt idx="267">
                  <c:v>5.0830000000000002</c:v>
                </c:pt>
                <c:pt idx="268">
                  <c:v>6.9938800000000008</c:v>
                </c:pt>
                <c:pt idx="269">
                  <c:v>8.7912599999999994</c:v>
                </c:pt>
                <c:pt idx="270">
                  <c:v>8.0043400000000009</c:v>
                </c:pt>
                <c:pt idx="271">
                  <c:v>6.3027499999999996</c:v>
                </c:pt>
                <c:pt idx="272">
                  <c:v>5.3591099999999985</c:v>
                </c:pt>
                <c:pt idx="273">
                  <c:v>5.5528799999999965</c:v>
                </c:pt>
                <c:pt idx="274">
                  <c:v>7.2315000000000014</c:v>
                </c:pt>
                <c:pt idx="275">
                  <c:v>8.7810900000000007</c:v>
                </c:pt>
                <c:pt idx="276">
                  <c:v>7.4894300000000014</c:v>
                </c:pt>
                <c:pt idx="277">
                  <c:v>5.4034599999999999</c:v>
                </c:pt>
                <c:pt idx="278">
                  <c:v>5.1807000000000007</c:v>
                </c:pt>
                <c:pt idx="279">
                  <c:v>6.4182800000000002</c:v>
                </c:pt>
                <c:pt idx="280">
                  <c:v>7.7257799999999985</c:v>
                </c:pt>
                <c:pt idx="281">
                  <c:v>8.1297300000000003</c:v>
                </c:pt>
                <c:pt idx="282">
                  <c:v>6.8329600000000008</c:v>
                </c:pt>
                <c:pt idx="283">
                  <c:v>5.0818300000000001</c:v>
                </c:pt>
                <c:pt idx="284">
                  <c:v>5.1120799999999855</c:v>
                </c:pt>
                <c:pt idx="285">
                  <c:v>7.072140000000001</c:v>
                </c:pt>
                <c:pt idx="286">
                  <c:v>8.2221900000000012</c:v>
                </c:pt>
                <c:pt idx="287">
                  <c:v>7.2054499999999999</c:v>
                </c:pt>
                <c:pt idx="288">
                  <c:v>5.7640199999999755</c:v>
                </c:pt>
                <c:pt idx="289">
                  <c:v>5.00305</c:v>
                </c:pt>
                <c:pt idx="290">
                  <c:v>5.3826999999999998</c:v>
                </c:pt>
                <c:pt idx="291">
                  <c:v>7.1580399999999855</c:v>
                </c:pt>
                <c:pt idx="292">
                  <c:v>8.0580100000000012</c:v>
                </c:pt>
                <c:pt idx="293">
                  <c:v>6.3726900000000004</c:v>
                </c:pt>
                <c:pt idx="294">
                  <c:v>4.6978199999999655</c:v>
                </c:pt>
                <c:pt idx="295">
                  <c:v>4.7854200000000002</c:v>
                </c:pt>
                <c:pt idx="296">
                  <c:v>5.8947799999999955</c:v>
                </c:pt>
                <c:pt idx="297">
                  <c:v>6.9615</c:v>
                </c:pt>
                <c:pt idx="298">
                  <c:v>7.0514300000000008</c:v>
                </c:pt>
                <c:pt idx="299">
                  <c:v>5.5532300000000001</c:v>
                </c:pt>
                <c:pt idx="300">
                  <c:v>4.1056999999999997</c:v>
                </c:pt>
                <c:pt idx="301">
                  <c:v>4.5986599999999997</c:v>
                </c:pt>
                <c:pt idx="302">
                  <c:v>6.4352900000000934</c:v>
                </c:pt>
                <c:pt idx="303">
                  <c:v>6.9682700000000004</c:v>
                </c:pt>
                <c:pt idx="304">
                  <c:v>5.8299099999999955</c:v>
                </c:pt>
                <c:pt idx="305">
                  <c:v>4.6142099999999955</c:v>
                </c:pt>
                <c:pt idx="306">
                  <c:v>4.0443600000000002</c:v>
                </c:pt>
                <c:pt idx="307">
                  <c:v>4.6634799999999945</c:v>
                </c:pt>
                <c:pt idx="308">
                  <c:v>6.3424299999999985</c:v>
                </c:pt>
                <c:pt idx="309">
                  <c:v>6.5911</c:v>
                </c:pt>
                <c:pt idx="310">
                  <c:v>4.7961</c:v>
                </c:pt>
                <c:pt idx="311">
                  <c:v>3.65795</c:v>
                </c:pt>
                <c:pt idx="312">
                  <c:v>4.0340099999999985</c:v>
                </c:pt>
                <c:pt idx="313">
                  <c:v>5.0467899999999997</c:v>
                </c:pt>
                <c:pt idx="314">
                  <c:v>5.9079700000000006</c:v>
                </c:pt>
                <c:pt idx="315">
                  <c:v>5.6835099999999965</c:v>
                </c:pt>
                <c:pt idx="316">
                  <c:v>4.1241099999998845</c:v>
                </c:pt>
                <c:pt idx="317">
                  <c:v>3.1841699999999999</c:v>
                </c:pt>
                <c:pt idx="318">
                  <c:v>3.9934499999999469</c:v>
                </c:pt>
                <c:pt idx="319">
                  <c:v>5.50997</c:v>
                </c:pt>
                <c:pt idx="320">
                  <c:v>5.5333299999999994</c:v>
                </c:pt>
                <c:pt idx="321">
                  <c:v>4.4500999999999999</c:v>
                </c:pt>
                <c:pt idx="322">
                  <c:v>3.5075700000000012</c:v>
                </c:pt>
                <c:pt idx="323">
                  <c:v>3.1744399999999997</c:v>
                </c:pt>
                <c:pt idx="324">
                  <c:v>3.9307699999999977</c:v>
                </c:pt>
                <c:pt idx="325">
                  <c:v>5.3381799999999995</c:v>
                </c:pt>
                <c:pt idx="326">
                  <c:v>5.0288499999999985</c:v>
                </c:pt>
                <c:pt idx="327">
                  <c:v>3.5623399999999998</c:v>
                </c:pt>
                <c:pt idx="328">
                  <c:v>2.9791599999999967</c:v>
                </c:pt>
                <c:pt idx="329">
                  <c:v>3.4182999999999977</c:v>
                </c:pt>
                <c:pt idx="330">
                  <c:v>4.1456200000000001</c:v>
                </c:pt>
                <c:pt idx="331">
                  <c:v>4.7649999999999855</c:v>
                </c:pt>
                <c:pt idx="332">
                  <c:v>4.3795299999999999</c:v>
                </c:pt>
                <c:pt idx="333">
                  <c:v>3.06114</c:v>
                </c:pt>
                <c:pt idx="334">
                  <c:v>2.32192</c:v>
                </c:pt>
                <c:pt idx="335">
                  <c:v>3.52597</c:v>
                </c:pt>
                <c:pt idx="336">
                  <c:v>4.4289199999999855</c:v>
                </c:pt>
                <c:pt idx="337">
                  <c:v>4.2624299999999975</c:v>
                </c:pt>
                <c:pt idx="338">
                  <c:v>3.2968900000000003</c:v>
                </c:pt>
                <c:pt idx="339">
                  <c:v>1.8937599999999999</c:v>
                </c:pt>
                <c:pt idx="340">
                  <c:v>1.9606999999999999</c:v>
                </c:pt>
                <c:pt idx="341">
                  <c:v>3.62365</c:v>
                </c:pt>
                <c:pt idx="342">
                  <c:v>4.5838600000000014</c:v>
                </c:pt>
                <c:pt idx="343">
                  <c:v>3.7693000000000012</c:v>
                </c:pt>
                <c:pt idx="344">
                  <c:v>2.03809</c:v>
                </c:pt>
                <c:pt idx="345">
                  <c:v>1.9159000000000002</c:v>
                </c:pt>
                <c:pt idx="346">
                  <c:v>2.7766099999999967</c:v>
                </c:pt>
                <c:pt idx="347">
                  <c:v>3.8529799999999335</c:v>
                </c:pt>
                <c:pt idx="348">
                  <c:v>4.0305799999999996</c:v>
                </c:pt>
                <c:pt idx="349">
                  <c:v>2.6902900000000001</c:v>
                </c:pt>
                <c:pt idx="350">
                  <c:v>1.70001</c:v>
                </c:pt>
                <c:pt idx="351">
                  <c:v>1.7079599999999757</c:v>
                </c:pt>
                <c:pt idx="352">
                  <c:v>2.8777200000000001</c:v>
                </c:pt>
                <c:pt idx="353">
                  <c:v>3.5042000000000004</c:v>
                </c:pt>
                <c:pt idx="354">
                  <c:v>2.6089699999999998</c:v>
                </c:pt>
                <c:pt idx="355">
                  <c:v>2.0510900000000003</c:v>
                </c:pt>
                <c:pt idx="356">
                  <c:v>1.6842600000000001</c:v>
                </c:pt>
                <c:pt idx="357">
                  <c:v>1.7837299999999656</c:v>
                </c:pt>
                <c:pt idx="358">
                  <c:v>2.70242</c:v>
                </c:pt>
                <c:pt idx="359">
                  <c:v>3.18913000000006</c:v>
                </c:pt>
                <c:pt idx="360">
                  <c:v>2.20581</c:v>
                </c:pt>
                <c:pt idx="361">
                  <c:v>1.5274299999999701</c:v>
                </c:pt>
                <c:pt idx="362">
                  <c:v>1.5683699999999998</c:v>
                </c:pt>
                <c:pt idx="363">
                  <c:v>1.92557</c:v>
                </c:pt>
                <c:pt idx="364">
                  <c:v>2.2579799999999999</c:v>
                </c:pt>
                <c:pt idx="365">
                  <c:v>2.3723099999999433</c:v>
                </c:pt>
                <c:pt idx="366">
                  <c:v>1.8275899999999998</c:v>
                </c:pt>
                <c:pt idx="367">
                  <c:v>1.1177999999999737</c:v>
                </c:pt>
                <c:pt idx="368">
                  <c:v>1.2995699999999735</c:v>
                </c:pt>
                <c:pt idx="369">
                  <c:v>1.9482699999999999</c:v>
                </c:pt>
                <c:pt idx="370">
                  <c:v>2.1187899999999997</c:v>
                </c:pt>
                <c:pt idx="371">
                  <c:v>1.7932899999999998</c:v>
                </c:pt>
                <c:pt idx="372">
                  <c:v>1.34809</c:v>
                </c:pt>
                <c:pt idx="373">
                  <c:v>0.97481399999999996</c:v>
                </c:pt>
                <c:pt idx="374">
                  <c:v>1.13165</c:v>
                </c:pt>
                <c:pt idx="375">
                  <c:v>1.77637</c:v>
                </c:pt>
                <c:pt idx="376">
                  <c:v>1.9231499999999999</c:v>
                </c:pt>
                <c:pt idx="377">
                  <c:v>1.28935</c:v>
                </c:pt>
                <c:pt idx="378">
                  <c:v>0.81376099999999996</c:v>
                </c:pt>
                <c:pt idx="379">
                  <c:v>0.91242500000000004</c:v>
                </c:pt>
                <c:pt idx="380">
                  <c:v>1.21085</c:v>
                </c:pt>
                <c:pt idx="381">
                  <c:v>1.52488</c:v>
                </c:pt>
                <c:pt idx="382">
                  <c:v>1.5552999999999737</c:v>
                </c:pt>
                <c:pt idx="383">
                  <c:v>0.9390130000000001</c:v>
                </c:pt>
                <c:pt idx="384">
                  <c:v>0.44471700000000003</c:v>
                </c:pt>
                <c:pt idx="385">
                  <c:v>0.65304400000001783</c:v>
                </c:pt>
                <c:pt idx="386">
                  <c:v>1.1626700000000001</c:v>
                </c:pt>
                <c:pt idx="387">
                  <c:v>1.1823800000000255</c:v>
                </c:pt>
                <c:pt idx="388">
                  <c:v>0.89794200000000002</c:v>
                </c:pt>
                <c:pt idx="389">
                  <c:v>0.51537900000000003</c:v>
                </c:pt>
                <c:pt idx="390">
                  <c:v>0.258992</c:v>
                </c:pt>
                <c:pt idx="391">
                  <c:v>0.38713200000000031</c:v>
                </c:pt>
                <c:pt idx="392">
                  <c:v>0.84947700000000004</c:v>
                </c:pt>
                <c:pt idx="393">
                  <c:v>0.81294200000000005</c:v>
                </c:pt>
                <c:pt idx="394">
                  <c:v>0.31966300000000031</c:v>
                </c:pt>
                <c:pt idx="395">
                  <c:v>8.2268600000000011E-2</c:v>
                </c:pt>
                <c:pt idx="396">
                  <c:v>7.3369099999999993E-2</c:v>
                </c:pt>
                <c:pt idx="397">
                  <c:v>0.13948900000000194</c:v>
                </c:pt>
                <c:pt idx="398">
                  <c:v>0.31957200000000757</c:v>
                </c:pt>
                <c:pt idx="399">
                  <c:v>0.30035100000000031</c:v>
                </c:pt>
                <c:pt idx="400">
                  <c:v>2.1865700000000012E-2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210496"/>
        <c:axId val="111212416"/>
      </c:scatterChart>
      <c:valAx>
        <c:axId val="11121049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212416"/>
        <c:crosses val="autoZero"/>
        <c:crossBetween val="midCat"/>
      </c:valAx>
      <c:valAx>
        <c:axId val="11121241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Reaction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1210496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'V300'!$A$2:$A$163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9.9967400000000067E-2</c:v>
                </c:pt>
                <c:pt idx="2">
                  <c:v>0.19998900000000044</c:v>
                </c:pt>
                <c:pt idx="3">
                  <c:v>0.29992100000000038</c:v>
                </c:pt>
                <c:pt idx="4">
                  <c:v>0.39994300000000038</c:v>
                </c:pt>
                <c:pt idx="5">
                  <c:v>0.49996000000000701</c:v>
                </c:pt>
                <c:pt idx="6">
                  <c:v>0.59995300000000007</c:v>
                </c:pt>
                <c:pt idx="7">
                  <c:v>0.69999000000001221</c:v>
                </c:pt>
                <c:pt idx="8">
                  <c:v>0.79992599999999991</c:v>
                </c:pt>
                <c:pt idx="9">
                  <c:v>0.89995700000000001</c:v>
                </c:pt>
                <c:pt idx="10">
                  <c:v>0.999942</c:v>
                </c:pt>
                <c:pt idx="11">
                  <c:v>1.0999999999999706</c:v>
                </c:pt>
                <c:pt idx="12">
                  <c:v>1.19994</c:v>
                </c:pt>
                <c:pt idx="13">
                  <c:v>1.2999799999999742</c:v>
                </c:pt>
                <c:pt idx="14">
                  <c:v>1.39998</c:v>
                </c:pt>
                <c:pt idx="15">
                  <c:v>1.499989999999976</c:v>
                </c:pt>
                <c:pt idx="16">
                  <c:v>1.59995</c:v>
                </c:pt>
                <c:pt idx="17">
                  <c:v>1.6999500000000001</c:v>
                </c:pt>
                <c:pt idx="18">
                  <c:v>1.7999899999999998</c:v>
                </c:pt>
                <c:pt idx="19">
                  <c:v>1.8999299999999733</c:v>
                </c:pt>
                <c:pt idx="20">
                  <c:v>1.99996</c:v>
                </c:pt>
                <c:pt idx="21">
                  <c:v>2.0999299999999987</c:v>
                </c:pt>
                <c:pt idx="22">
                  <c:v>2.19997</c:v>
                </c:pt>
                <c:pt idx="23">
                  <c:v>2.2999499999999977</c:v>
                </c:pt>
                <c:pt idx="24">
                  <c:v>2.3999499999999325</c:v>
                </c:pt>
                <c:pt idx="25">
                  <c:v>2.5</c:v>
                </c:pt>
                <c:pt idx="26">
                  <c:v>2.5999399999999997</c:v>
                </c:pt>
                <c:pt idx="27">
                  <c:v>2.6999499999999967</c:v>
                </c:pt>
                <c:pt idx="28">
                  <c:v>2.7999799999999997</c:v>
                </c:pt>
                <c:pt idx="29">
                  <c:v>2.8999299999999977</c:v>
                </c:pt>
                <c:pt idx="30">
                  <c:v>2.9999699999999967</c:v>
                </c:pt>
                <c:pt idx="31">
                  <c:v>3.0999399999999997</c:v>
                </c:pt>
                <c:pt idx="32">
                  <c:v>3.19998</c:v>
                </c:pt>
                <c:pt idx="33">
                  <c:v>3.2999899999999998</c:v>
                </c:pt>
                <c:pt idx="34">
                  <c:v>3.4000000000000004</c:v>
                </c:pt>
                <c:pt idx="35">
                  <c:v>3.4999299999999987</c:v>
                </c:pt>
                <c:pt idx="36">
                  <c:v>3.5999499999999967</c:v>
                </c:pt>
                <c:pt idx="37">
                  <c:v>3.6999599999999977</c:v>
                </c:pt>
                <c:pt idx="38">
                  <c:v>3.7999699999999987</c:v>
                </c:pt>
                <c:pt idx="39">
                  <c:v>3.8999799999999967</c:v>
                </c:pt>
                <c:pt idx="40">
                  <c:v>3.9999899999999977</c:v>
                </c:pt>
                <c:pt idx="41">
                  <c:v>4.09992</c:v>
                </c:pt>
                <c:pt idx="42">
                  <c:v>4.1999399999999945</c:v>
                </c:pt>
                <c:pt idx="43">
                  <c:v>4.2999400000000003</c:v>
                </c:pt>
                <c:pt idx="44">
                  <c:v>4.3999499999999996</c:v>
                </c:pt>
                <c:pt idx="45">
                  <c:v>4.4999599999999997</c:v>
                </c:pt>
                <c:pt idx="46">
                  <c:v>4.5999699999999999</c:v>
                </c:pt>
                <c:pt idx="47">
                  <c:v>4.6999899999999855</c:v>
                </c:pt>
                <c:pt idx="48">
                  <c:v>4.8</c:v>
                </c:pt>
                <c:pt idx="49">
                  <c:v>4.8999299999999995</c:v>
                </c:pt>
                <c:pt idx="50">
                  <c:v>4.9999399999999996</c:v>
                </c:pt>
                <c:pt idx="51">
                  <c:v>5.0999299999999996</c:v>
                </c:pt>
                <c:pt idx="52">
                  <c:v>5.1999799999999965</c:v>
                </c:pt>
                <c:pt idx="53">
                  <c:v>5.2999799999999997</c:v>
                </c:pt>
                <c:pt idx="54">
                  <c:v>5.3999600000000001</c:v>
                </c:pt>
                <c:pt idx="55">
                  <c:v>5.4999399999999996</c:v>
                </c:pt>
                <c:pt idx="56">
                  <c:v>5.5999599999999985</c:v>
                </c:pt>
                <c:pt idx="57">
                  <c:v>5.6999199999999846</c:v>
                </c:pt>
                <c:pt idx="58">
                  <c:v>5.7999200000000002</c:v>
                </c:pt>
                <c:pt idx="59">
                  <c:v>5.8999600000000001</c:v>
                </c:pt>
                <c:pt idx="60">
                  <c:v>5.9999900000000004</c:v>
                </c:pt>
                <c:pt idx="61">
                  <c:v>6.09992</c:v>
                </c:pt>
                <c:pt idx="62">
                  <c:v>6.1999400000000007</c:v>
                </c:pt>
                <c:pt idx="63">
                  <c:v>6.2999799999999997</c:v>
                </c:pt>
                <c:pt idx="64">
                  <c:v>6.3999500000000005</c:v>
                </c:pt>
                <c:pt idx="65">
                  <c:v>6.4999500000000001</c:v>
                </c:pt>
                <c:pt idx="66">
                  <c:v>6.5999500000000006</c:v>
                </c:pt>
                <c:pt idx="67">
                  <c:v>6.6999600000000008</c:v>
                </c:pt>
                <c:pt idx="68">
                  <c:v>6.7999700000000001</c:v>
                </c:pt>
                <c:pt idx="69">
                  <c:v>6.8999799999999976</c:v>
                </c:pt>
                <c:pt idx="70">
                  <c:v>6.99993</c:v>
                </c:pt>
                <c:pt idx="71">
                  <c:v>7.0999300000000005</c:v>
                </c:pt>
                <c:pt idx="72">
                  <c:v>7.1999400000000007</c:v>
                </c:pt>
                <c:pt idx="73">
                  <c:v>7.2999400000000003</c:v>
                </c:pt>
                <c:pt idx="74">
                  <c:v>7.3999499999999996</c:v>
                </c:pt>
                <c:pt idx="75">
                  <c:v>7.4999599999999997</c:v>
                </c:pt>
                <c:pt idx="76">
                  <c:v>7.5999799999999995</c:v>
                </c:pt>
                <c:pt idx="77">
                  <c:v>7.6999899999999855</c:v>
                </c:pt>
                <c:pt idx="78">
                  <c:v>7.8</c:v>
                </c:pt>
                <c:pt idx="79">
                  <c:v>7.8999200000000007</c:v>
                </c:pt>
                <c:pt idx="80">
                  <c:v>7.9999299999999991</c:v>
                </c:pt>
                <c:pt idx="81">
                  <c:v>8.0999300000000005</c:v>
                </c:pt>
                <c:pt idx="82">
                  <c:v>8.1999500000000012</c:v>
                </c:pt>
                <c:pt idx="83">
                  <c:v>8.2999500000000008</c:v>
                </c:pt>
                <c:pt idx="84">
                  <c:v>8.3999400000000026</c:v>
                </c:pt>
                <c:pt idx="85">
                  <c:v>8.4999400000000005</c:v>
                </c:pt>
                <c:pt idx="86">
                  <c:v>8.5999800000000004</c:v>
                </c:pt>
                <c:pt idx="87">
                  <c:v>8.6999900000000014</c:v>
                </c:pt>
                <c:pt idx="88">
                  <c:v>8.7999400000000012</c:v>
                </c:pt>
                <c:pt idx="89">
                  <c:v>8.8999900000000007</c:v>
                </c:pt>
                <c:pt idx="90">
                  <c:v>8.9999600000000015</c:v>
                </c:pt>
                <c:pt idx="91">
                  <c:v>9.1</c:v>
                </c:pt>
                <c:pt idx="92">
                  <c:v>9.1999500000000012</c:v>
                </c:pt>
                <c:pt idx="93">
                  <c:v>9.2999200000000002</c:v>
                </c:pt>
                <c:pt idx="94">
                  <c:v>9.3999300000000048</c:v>
                </c:pt>
                <c:pt idx="95">
                  <c:v>9.4999800000000008</c:v>
                </c:pt>
                <c:pt idx="96">
                  <c:v>9.599969999999999</c:v>
                </c:pt>
                <c:pt idx="97">
                  <c:v>9.6999699999999986</c:v>
                </c:pt>
                <c:pt idx="98">
                  <c:v>9.7999700000000001</c:v>
                </c:pt>
                <c:pt idx="99">
                  <c:v>9.8999700000000015</c:v>
                </c:pt>
                <c:pt idx="100">
                  <c:v>9.9999700000000011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10.4999</c:v>
                </c:pt>
                <c:pt idx="106">
                  <c:v>10.5999</c:v>
                </c:pt>
                <c:pt idx="107">
                  <c:v>10.6999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10.9999</c:v>
                </c:pt>
                <c:pt idx="111">
                  <c:v>11.0999</c:v>
                </c:pt>
                <c:pt idx="112">
                  <c:v>11.1999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11.5999</c:v>
                </c:pt>
                <c:pt idx="117">
                  <c:v>11.700000000000001</c:v>
                </c:pt>
                <c:pt idx="118">
                  <c:v>11.799900000000001</c:v>
                </c:pt>
                <c:pt idx="119">
                  <c:v>11.900000000000002</c:v>
                </c:pt>
                <c:pt idx="120">
                  <c:v>11.9999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12.399900000000002</c:v>
                </c:pt>
                <c:pt idx="125">
                  <c:v>12.4999</c:v>
                </c:pt>
                <c:pt idx="126">
                  <c:v>12.6</c:v>
                </c:pt>
                <c:pt idx="127">
                  <c:v>12.6999</c:v>
                </c:pt>
                <c:pt idx="128">
                  <c:v>12.8</c:v>
                </c:pt>
                <c:pt idx="129">
                  <c:v>12.899900000000002</c:v>
                </c:pt>
                <c:pt idx="130">
                  <c:v>12.9999</c:v>
                </c:pt>
                <c:pt idx="131">
                  <c:v>13.0999</c:v>
                </c:pt>
                <c:pt idx="132">
                  <c:v>13.199900000000001</c:v>
                </c:pt>
                <c:pt idx="133">
                  <c:v>13.299900000000001</c:v>
                </c:pt>
                <c:pt idx="134">
                  <c:v>13.4</c:v>
                </c:pt>
                <c:pt idx="135">
                  <c:v>13.4999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13.8</c:v>
                </c:pt>
                <c:pt idx="139">
                  <c:v>13.900000000000002</c:v>
                </c:pt>
                <c:pt idx="140">
                  <c:v>13.999900000000002</c:v>
                </c:pt>
                <c:pt idx="141">
                  <c:v>14.099900000000002</c:v>
                </c:pt>
                <c:pt idx="142">
                  <c:v>14.1999</c:v>
                </c:pt>
                <c:pt idx="143">
                  <c:v>14.299900000000001</c:v>
                </c:pt>
                <c:pt idx="144">
                  <c:v>14.399900000000002</c:v>
                </c:pt>
                <c:pt idx="145">
                  <c:v>14.499900000000002</c:v>
                </c:pt>
                <c:pt idx="146">
                  <c:v>14.599900000000002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15.799900000000001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'V300'!$B$2:$B$163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2.5032399999999999</c:v>
                </c:pt>
                <c:pt idx="2">
                  <c:v>4.2393700000000134</c:v>
                </c:pt>
                <c:pt idx="3">
                  <c:v>5.9405099999999997</c:v>
                </c:pt>
                <c:pt idx="4">
                  <c:v>7.7470600000000003</c:v>
                </c:pt>
                <c:pt idx="5">
                  <c:v>9.6446799999999993</c:v>
                </c:pt>
                <c:pt idx="6">
                  <c:v>11.089700000000002</c:v>
                </c:pt>
                <c:pt idx="7">
                  <c:v>12.466200000000002</c:v>
                </c:pt>
                <c:pt idx="8">
                  <c:v>13.340300000000001</c:v>
                </c:pt>
                <c:pt idx="9">
                  <c:v>14.737099999999998</c:v>
                </c:pt>
                <c:pt idx="10">
                  <c:v>15.635200000000001</c:v>
                </c:pt>
                <c:pt idx="11">
                  <c:v>16.546900000000001</c:v>
                </c:pt>
                <c:pt idx="12">
                  <c:v>17.229800000000001</c:v>
                </c:pt>
                <c:pt idx="13">
                  <c:v>17.727699999999889</c:v>
                </c:pt>
                <c:pt idx="14">
                  <c:v>18.148899999999987</c:v>
                </c:pt>
                <c:pt idx="15">
                  <c:v>18.441000000000003</c:v>
                </c:pt>
                <c:pt idx="16">
                  <c:v>18.579599999999989</c:v>
                </c:pt>
                <c:pt idx="17">
                  <c:v>18.630099999999999</c:v>
                </c:pt>
                <c:pt idx="18">
                  <c:v>18.508299999999789</c:v>
                </c:pt>
                <c:pt idx="19">
                  <c:v>18.275499999999589</c:v>
                </c:pt>
                <c:pt idx="20">
                  <c:v>17.900199999999789</c:v>
                </c:pt>
                <c:pt idx="21">
                  <c:v>17.422599999999406</c:v>
                </c:pt>
                <c:pt idx="22">
                  <c:v>16.876000000000001</c:v>
                </c:pt>
                <c:pt idx="23">
                  <c:v>16.209</c:v>
                </c:pt>
                <c:pt idx="24">
                  <c:v>15.469300000000002</c:v>
                </c:pt>
                <c:pt idx="25">
                  <c:v>14.6549</c:v>
                </c:pt>
                <c:pt idx="26">
                  <c:v>13.771700000000001</c:v>
                </c:pt>
                <c:pt idx="27">
                  <c:v>12.8415</c:v>
                </c:pt>
                <c:pt idx="28">
                  <c:v>11.8832</c:v>
                </c:pt>
                <c:pt idx="29">
                  <c:v>10.896000000000004</c:v>
                </c:pt>
                <c:pt idx="30">
                  <c:v>9.9002600000000012</c:v>
                </c:pt>
                <c:pt idx="31">
                  <c:v>8.9337</c:v>
                </c:pt>
                <c:pt idx="32">
                  <c:v>8.0205300000000008</c:v>
                </c:pt>
                <c:pt idx="33">
                  <c:v>7.1578399999999665</c:v>
                </c:pt>
                <c:pt idx="34">
                  <c:v>6.4348399999999986</c:v>
                </c:pt>
                <c:pt idx="35">
                  <c:v>5.8526799999999986</c:v>
                </c:pt>
                <c:pt idx="36">
                  <c:v>5.3049299999999855</c:v>
                </c:pt>
                <c:pt idx="37">
                  <c:v>4.8367100000000001</c:v>
                </c:pt>
                <c:pt idx="38">
                  <c:v>4.5863000000000014</c:v>
                </c:pt>
                <c:pt idx="39">
                  <c:v>4.5624499999999975</c:v>
                </c:pt>
                <c:pt idx="40">
                  <c:v>4.6674199999998764</c:v>
                </c:pt>
                <c:pt idx="41">
                  <c:v>4.8972299999999995</c:v>
                </c:pt>
                <c:pt idx="42">
                  <c:v>5.2721</c:v>
                </c:pt>
                <c:pt idx="43">
                  <c:v>5.7812100000000024</c:v>
                </c:pt>
                <c:pt idx="44">
                  <c:v>6.4017100000000013</c:v>
                </c:pt>
                <c:pt idx="45">
                  <c:v>7.0859099999999975</c:v>
                </c:pt>
                <c:pt idx="46">
                  <c:v>7.8140999999999945</c:v>
                </c:pt>
                <c:pt idx="47">
                  <c:v>8.5656200000000027</c:v>
                </c:pt>
                <c:pt idx="48">
                  <c:v>9.3153000000000006</c:v>
                </c:pt>
                <c:pt idx="49">
                  <c:v>10.0138</c:v>
                </c:pt>
                <c:pt idx="50">
                  <c:v>10.6304</c:v>
                </c:pt>
                <c:pt idx="51">
                  <c:v>11.158200000000001</c:v>
                </c:pt>
                <c:pt idx="52">
                  <c:v>11.646700000000001</c:v>
                </c:pt>
                <c:pt idx="53">
                  <c:v>12.059500000000074</c:v>
                </c:pt>
                <c:pt idx="54">
                  <c:v>12.282400000000004</c:v>
                </c:pt>
                <c:pt idx="55">
                  <c:v>12.3262</c:v>
                </c:pt>
                <c:pt idx="56">
                  <c:v>12.2508</c:v>
                </c:pt>
                <c:pt idx="57">
                  <c:v>12.075200000000002</c:v>
                </c:pt>
                <c:pt idx="58">
                  <c:v>11.770800000000001</c:v>
                </c:pt>
                <c:pt idx="59">
                  <c:v>11.330500000000002</c:v>
                </c:pt>
                <c:pt idx="60">
                  <c:v>10.7912</c:v>
                </c:pt>
                <c:pt idx="61">
                  <c:v>10.211399999999999</c:v>
                </c:pt>
                <c:pt idx="62">
                  <c:v>9.6052700000000009</c:v>
                </c:pt>
                <c:pt idx="63">
                  <c:v>8.9684900000000027</c:v>
                </c:pt>
                <c:pt idx="64">
                  <c:v>8.3478900000000014</c:v>
                </c:pt>
                <c:pt idx="65">
                  <c:v>7.790049999999999</c:v>
                </c:pt>
                <c:pt idx="66">
                  <c:v>7.3044199999999755</c:v>
                </c:pt>
                <c:pt idx="67">
                  <c:v>6.8935799999999965</c:v>
                </c:pt>
                <c:pt idx="68">
                  <c:v>6.5333899999999998</c:v>
                </c:pt>
                <c:pt idx="69">
                  <c:v>6.2144299999999975</c:v>
                </c:pt>
                <c:pt idx="70">
                  <c:v>6.0020600000000002</c:v>
                </c:pt>
                <c:pt idx="71">
                  <c:v>5.9460300000000004</c:v>
                </c:pt>
                <c:pt idx="72">
                  <c:v>6.0018200000000004</c:v>
                </c:pt>
                <c:pt idx="73">
                  <c:v>6.1416400000000024</c:v>
                </c:pt>
                <c:pt idx="74">
                  <c:v>6.3678699999999955</c:v>
                </c:pt>
                <c:pt idx="75">
                  <c:v>6.6849499999999855</c:v>
                </c:pt>
                <c:pt idx="76">
                  <c:v>7.0829799999999965</c:v>
                </c:pt>
                <c:pt idx="77">
                  <c:v>7.5374600000000003</c:v>
                </c:pt>
                <c:pt idx="78">
                  <c:v>8.0192000000000014</c:v>
                </c:pt>
                <c:pt idx="79">
                  <c:v>8.5192500000000013</c:v>
                </c:pt>
                <c:pt idx="80">
                  <c:v>9.0300800000000017</c:v>
                </c:pt>
                <c:pt idx="81">
                  <c:v>9.5139500000000012</c:v>
                </c:pt>
                <c:pt idx="82">
                  <c:v>9.9403199999999998</c:v>
                </c:pt>
                <c:pt idx="83">
                  <c:v>10.302900000000006</c:v>
                </c:pt>
                <c:pt idx="84">
                  <c:v>10.614800000000001</c:v>
                </c:pt>
                <c:pt idx="85">
                  <c:v>10.9129</c:v>
                </c:pt>
                <c:pt idx="86">
                  <c:v>11.127199999999998</c:v>
                </c:pt>
                <c:pt idx="87">
                  <c:v>11.1899</c:v>
                </c:pt>
                <c:pt idx="88">
                  <c:v>11.1449</c:v>
                </c:pt>
                <c:pt idx="89">
                  <c:v>11.045100000000001</c:v>
                </c:pt>
                <c:pt idx="90">
                  <c:v>10.876900000000004</c:v>
                </c:pt>
                <c:pt idx="91">
                  <c:v>10.6144</c:v>
                </c:pt>
                <c:pt idx="92">
                  <c:v>10.269500000000004</c:v>
                </c:pt>
                <c:pt idx="93">
                  <c:v>9.8869500000000006</c:v>
                </c:pt>
                <c:pt idx="94">
                  <c:v>9.4938900000000004</c:v>
                </c:pt>
                <c:pt idx="95">
                  <c:v>9.081900000000001</c:v>
                </c:pt>
                <c:pt idx="96">
                  <c:v>8.6629900000000006</c:v>
                </c:pt>
                <c:pt idx="97">
                  <c:v>8.2790200000000009</c:v>
                </c:pt>
                <c:pt idx="98">
                  <c:v>7.9482300000000023</c:v>
                </c:pt>
                <c:pt idx="99">
                  <c:v>7.6640699999999855</c:v>
                </c:pt>
                <c:pt idx="100">
                  <c:v>7.4296799999999994</c:v>
                </c:pt>
                <c:pt idx="101">
                  <c:v>7.2158999999999995</c:v>
                </c:pt>
                <c:pt idx="102">
                  <c:v>7.0285199999999755</c:v>
                </c:pt>
                <c:pt idx="103">
                  <c:v>6.9310200000000934</c:v>
                </c:pt>
                <c:pt idx="104">
                  <c:v>6.9407700000000014</c:v>
                </c:pt>
                <c:pt idx="105">
                  <c:v>7.0109200000000005</c:v>
                </c:pt>
                <c:pt idx="106">
                  <c:v>7.1298200000000005</c:v>
                </c:pt>
                <c:pt idx="107">
                  <c:v>7.3053699999999999</c:v>
                </c:pt>
                <c:pt idx="108">
                  <c:v>7.5366200000000134</c:v>
                </c:pt>
                <c:pt idx="109">
                  <c:v>7.8153600000000001</c:v>
                </c:pt>
                <c:pt idx="110">
                  <c:v>8.12134</c:v>
                </c:pt>
                <c:pt idx="111">
                  <c:v>8.4377100000000009</c:v>
                </c:pt>
                <c:pt idx="112">
                  <c:v>8.7635400000000025</c:v>
                </c:pt>
                <c:pt idx="113">
                  <c:v>9.0840300000000003</c:v>
                </c:pt>
                <c:pt idx="114">
                  <c:v>9.3698100000000046</c:v>
                </c:pt>
                <c:pt idx="115">
                  <c:v>9.6127900000000004</c:v>
                </c:pt>
                <c:pt idx="116">
                  <c:v>9.8166500000000028</c:v>
                </c:pt>
                <c:pt idx="117">
                  <c:v>9.9833700000000007</c:v>
                </c:pt>
                <c:pt idx="118">
                  <c:v>10.1538</c:v>
                </c:pt>
                <c:pt idx="119">
                  <c:v>10.286100000000001</c:v>
                </c:pt>
                <c:pt idx="120">
                  <c:v>10.307600000000004</c:v>
                </c:pt>
                <c:pt idx="121">
                  <c:v>10.254000000000001</c:v>
                </c:pt>
                <c:pt idx="122">
                  <c:v>10.1798</c:v>
                </c:pt>
                <c:pt idx="123">
                  <c:v>10.069600000000024</c:v>
                </c:pt>
                <c:pt idx="124">
                  <c:v>9.8994400000000748</c:v>
                </c:pt>
                <c:pt idx="125">
                  <c:v>9.6771600000000007</c:v>
                </c:pt>
                <c:pt idx="126">
                  <c:v>9.4335200000000015</c:v>
                </c:pt>
                <c:pt idx="127">
                  <c:v>9.1894300000000246</c:v>
                </c:pt>
                <c:pt idx="128">
                  <c:v>8.9391500000000015</c:v>
                </c:pt>
                <c:pt idx="129">
                  <c:v>8.6848600000000005</c:v>
                </c:pt>
                <c:pt idx="130">
                  <c:v>8.4553500000000028</c:v>
                </c:pt>
                <c:pt idx="131">
                  <c:v>8.26464</c:v>
                </c:pt>
                <c:pt idx="132">
                  <c:v>8.1010799999999996</c:v>
                </c:pt>
                <c:pt idx="133">
                  <c:v>7.9695300000000007</c:v>
                </c:pt>
                <c:pt idx="134">
                  <c:v>7.8575299999999855</c:v>
                </c:pt>
                <c:pt idx="135">
                  <c:v>7.7412200000001183</c:v>
                </c:pt>
                <c:pt idx="136">
                  <c:v>7.6591299999999976</c:v>
                </c:pt>
                <c:pt idx="137">
                  <c:v>7.6541699999999855</c:v>
                </c:pt>
                <c:pt idx="138">
                  <c:v>7.69726</c:v>
                </c:pt>
                <c:pt idx="139">
                  <c:v>7.7643199999999855</c:v>
                </c:pt>
                <c:pt idx="140">
                  <c:v>7.8606799999999986</c:v>
                </c:pt>
                <c:pt idx="141">
                  <c:v>7.9905099999999996</c:v>
                </c:pt>
                <c:pt idx="142">
                  <c:v>8.1483799999999889</c:v>
                </c:pt>
                <c:pt idx="143">
                  <c:v>8.3258200000000002</c:v>
                </c:pt>
                <c:pt idx="144">
                  <c:v>8.5089499999999987</c:v>
                </c:pt>
                <c:pt idx="145">
                  <c:v>8.6949500000000004</c:v>
                </c:pt>
                <c:pt idx="146">
                  <c:v>8.8811500000000034</c:v>
                </c:pt>
                <c:pt idx="147">
                  <c:v>9.0494200000000014</c:v>
                </c:pt>
                <c:pt idx="148">
                  <c:v>9.1905200000000011</c:v>
                </c:pt>
                <c:pt idx="149">
                  <c:v>9.3108900000000006</c:v>
                </c:pt>
                <c:pt idx="150">
                  <c:v>9.4055200000000028</c:v>
                </c:pt>
                <c:pt idx="151">
                  <c:v>9.4721200000000003</c:v>
                </c:pt>
                <c:pt idx="152">
                  <c:v>9.5575100000000006</c:v>
                </c:pt>
                <c:pt idx="153">
                  <c:v>9.6426600000000011</c:v>
                </c:pt>
                <c:pt idx="154">
                  <c:v>9.6531100000000034</c:v>
                </c:pt>
                <c:pt idx="155">
                  <c:v>9.61</c:v>
                </c:pt>
                <c:pt idx="156">
                  <c:v>9.564210000000001</c:v>
                </c:pt>
                <c:pt idx="157">
                  <c:v>9.5068200000000012</c:v>
                </c:pt>
                <c:pt idx="158">
                  <c:v>9.4201700000000006</c:v>
                </c:pt>
                <c:pt idx="159">
                  <c:v>9.3046200000000034</c:v>
                </c:pt>
                <c:pt idx="160">
                  <c:v>9.1725200000000022</c:v>
                </c:pt>
                <c:pt idx="161">
                  <c:v>9.1593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'V300'!$A$2:$A$163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9.9967400000000067E-2</c:v>
                </c:pt>
                <c:pt idx="2">
                  <c:v>0.19998900000000044</c:v>
                </c:pt>
                <c:pt idx="3">
                  <c:v>0.29992100000000038</c:v>
                </c:pt>
                <c:pt idx="4">
                  <c:v>0.39994300000000038</c:v>
                </c:pt>
                <c:pt idx="5">
                  <c:v>0.49996000000000701</c:v>
                </c:pt>
                <c:pt idx="6">
                  <c:v>0.59995300000000007</c:v>
                </c:pt>
                <c:pt idx="7">
                  <c:v>0.69999000000001221</c:v>
                </c:pt>
                <c:pt idx="8">
                  <c:v>0.79992599999999991</c:v>
                </c:pt>
                <c:pt idx="9">
                  <c:v>0.89995700000000001</c:v>
                </c:pt>
                <c:pt idx="10">
                  <c:v>0.999942</c:v>
                </c:pt>
                <c:pt idx="11">
                  <c:v>1.0999999999999706</c:v>
                </c:pt>
                <c:pt idx="12">
                  <c:v>1.19994</c:v>
                </c:pt>
                <c:pt idx="13">
                  <c:v>1.2999799999999742</c:v>
                </c:pt>
                <c:pt idx="14">
                  <c:v>1.39998</c:v>
                </c:pt>
                <c:pt idx="15">
                  <c:v>1.499989999999976</c:v>
                </c:pt>
                <c:pt idx="16">
                  <c:v>1.59995</c:v>
                </c:pt>
                <c:pt idx="17">
                  <c:v>1.6999500000000001</c:v>
                </c:pt>
                <c:pt idx="18">
                  <c:v>1.7999899999999998</c:v>
                </c:pt>
                <c:pt idx="19">
                  <c:v>1.8999299999999733</c:v>
                </c:pt>
                <c:pt idx="20">
                  <c:v>1.99996</c:v>
                </c:pt>
                <c:pt idx="21">
                  <c:v>2.0999299999999987</c:v>
                </c:pt>
                <c:pt idx="22">
                  <c:v>2.19997</c:v>
                </c:pt>
                <c:pt idx="23">
                  <c:v>2.2999499999999977</c:v>
                </c:pt>
                <c:pt idx="24">
                  <c:v>2.3999499999999325</c:v>
                </c:pt>
                <c:pt idx="25">
                  <c:v>2.5</c:v>
                </c:pt>
                <c:pt idx="26">
                  <c:v>2.5999399999999997</c:v>
                </c:pt>
                <c:pt idx="27">
                  <c:v>2.6999499999999967</c:v>
                </c:pt>
                <c:pt idx="28">
                  <c:v>2.7999799999999997</c:v>
                </c:pt>
                <c:pt idx="29">
                  <c:v>2.8999299999999977</c:v>
                </c:pt>
                <c:pt idx="30">
                  <c:v>2.9999699999999967</c:v>
                </c:pt>
                <c:pt idx="31">
                  <c:v>3.0999399999999997</c:v>
                </c:pt>
                <c:pt idx="32">
                  <c:v>3.19998</c:v>
                </c:pt>
                <c:pt idx="33">
                  <c:v>3.2999899999999998</c:v>
                </c:pt>
                <c:pt idx="34">
                  <c:v>3.4000000000000004</c:v>
                </c:pt>
                <c:pt idx="35">
                  <c:v>3.4999299999999987</c:v>
                </c:pt>
                <c:pt idx="36">
                  <c:v>3.5999499999999967</c:v>
                </c:pt>
                <c:pt idx="37">
                  <c:v>3.6999599999999977</c:v>
                </c:pt>
                <c:pt idx="38">
                  <c:v>3.7999699999999987</c:v>
                </c:pt>
                <c:pt idx="39">
                  <c:v>3.8999799999999967</c:v>
                </c:pt>
                <c:pt idx="40">
                  <c:v>3.9999899999999977</c:v>
                </c:pt>
                <c:pt idx="41">
                  <c:v>4.09992</c:v>
                </c:pt>
                <c:pt idx="42">
                  <c:v>4.1999399999999945</c:v>
                </c:pt>
                <c:pt idx="43">
                  <c:v>4.2999400000000003</c:v>
                </c:pt>
                <c:pt idx="44">
                  <c:v>4.3999499999999996</c:v>
                </c:pt>
                <c:pt idx="45">
                  <c:v>4.4999599999999997</c:v>
                </c:pt>
                <c:pt idx="46">
                  <c:v>4.5999699999999999</c:v>
                </c:pt>
                <c:pt idx="47">
                  <c:v>4.6999899999999855</c:v>
                </c:pt>
                <c:pt idx="48">
                  <c:v>4.8</c:v>
                </c:pt>
                <c:pt idx="49">
                  <c:v>4.8999299999999995</c:v>
                </c:pt>
                <c:pt idx="50">
                  <c:v>4.9999399999999996</c:v>
                </c:pt>
                <c:pt idx="51">
                  <c:v>5.0999299999999996</c:v>
                </c:pt>
                <c:pt idx="52">
                  <c:v>5.1999799999999965</c:v>
                </c:pt>
                <c:pt idx="53">
                  <c:v>5.2999799999999997</c:v>
                </c:pt>
                <c:pt idx="54">
                  <c:v>5.3999600000000001</c:v>
                </c:pt>
                <c:pt idx="55">
                  <c:v>5.4999399999999996</c:v>
                </c:pt>
                <c:pt idx="56">
                  <c:v>5.5999599999999985</c:v>
                </c:pt>
                <c:pt idx="57">
                  <c:v>5.6999199999999846</c:v>
                </c:pt>
                <c:pt idx="58">
                  <c:v>5.7999200000000002</c:v>
                </c:pt>
                <c:pt idx="59">
                  <c:v>5.8999600000000001</c:v>
                </c:pt>
                <c:pt idx="60">
                  <c:v>5.9999900000000004</c:v>
                </c:pt>
                <c:pt idx="61">
                  <c:v>6.09992</c:v>
                </c:pt>
                <c:pt idx="62">
                  <c:v>6.1999400000000007</c:v>
                </c:pt>
                <c:pt idx="63">
                  <c:v>6.2999799999999997</c:v>
                </c:pt>
                <c:pt idx="64">
                  <c:v>6.3999500000000005</c:v>
                </c:pt>
                <c:pt idx="65">
                  <c:v>6.4999500000000001</c:v>
                </c:pt>
                <c:pt idx="66">
                  <c:v>6.5999500000000006</c:v>
                </c:pt>
                <c:pt idx="67">
                  <c:v>6.6999600000000008</c:v>
                </c:pt>
                <c:pt idx="68">
                  <c:v>6.7999700000000001</c:v>
                </c:pt>
                <c:pt idx="69">
                  <c:v>6.8999799999999976</c:v>
                </c:pt>
                <c:pt idx="70">
                  <c:v>6.99993</c:v>
                </c:pt>
                <c:pt idx="71">
                  <c:v>7.0999300000000005</c:v>
                </c:pt>
                <c:pt idx="72">
                  <c:v>7.1999400000000007</c:v>
                </c:pt>
                <c:pt idx="73">
                  <c:v>7.2999400000000003</c:v>
                </c:pt>
                <c:pt idx="74">
                  <c:v>7.3999499999999996</c:v>
                </c:pt>
                <c:pt idx="75">
                  <c:v>7.4999599999999997</c:v>
                </c:pt>
                <c:pt idx="76">
                  <c:v>7.5999799999999995</c:v>
                </c:pt>
                <c:pt idx="77">
                  <c:v>7.6999899999999855</c:v>
                </c:pt>
                <c:pt idx="78">
                  <c:v>7.8</c:v>
                </c:pt>
                <c:pt idx="79">
                  <c:v>7.8999200000000007</c:v>
                </c:pt>
                <c:pt idx="80">
                  <c:v>7.9999299999999991</c:v>
                </c:pt>
                <c:pt idx="81">
                  <c:v>8.0999300000000005</c:v>
                </c:pt>
                <c:pt idx="82">
                  <c:v>8.1999500000000012</c:v>
                </c:pt>
                <c:pt idx="83">
                  <c:v>8.2999500000000008</c:v>
                </c:pt>
                <c:pt idx="84">
                  <c:v>8.3999400000000026</c:v>
                </c:pt>
                <c:pt idx="85">
                  <c:v>8.4999400000000005</c:v>
                </c:pt>
                <c:pt idx="86">
                  <c:v>8.5999800000000004</c:v>
                </c:pt>
                <c:pt idx="87">
                  <c:v>8.6999900000000014</c:v>
                </c:pt>
                <c:pt idx="88">
                  <c:v>8.7999400000000012</c:v>
                </c:pt>
                <c:pt idx="89">
                  <c:v>8.8999900000000007</c:v>
                </c:pt>
                <c:pt idx="90">
                  <c:v>8.9999600000000015</c:v>
                </c:pt>
                <c:pt idx="91">
                  <c:v>9.1</c:v>
                </c:pt>
                <c:pt idx="92">
                  <c:v>9.1999500000000012</c:v>
                </c:pt>
                <c:pt idx="93">
                  <c:v>9.2999200000000002</c:v>
                </c:pt>
                <c:pt idx="94">
                  <c:v>9.3999300000000048</c:v>
                </c:pt>
                <c:pt idx="95">
                  <c:v>9.4999800000000008</c:v>
                </c:pt>
                <c:pt idx="96">
                  <c:v>9.599969999999999</c:v>
                </c:pt>
                <c:pt idx="97">
                  <c:v>9.6999699999999986</c:v>
                </c:pt>
                <c:pt idx="98">
                  <c:v>9.7999700000000001</c:v>
                </c:pt>
                <c:pt idx="99">
                  <c:v>9.8999700000000015</c:v>
                </c:pt>
                <c:pt idx="100">
                  <c:v>9.9999700000000011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10.4999</c:v>
                </c:pt>
                <c:pt idx="106">
                  <c:v>10.5999</c:v>
                </c:pt>
                <c:pt idx="107">
                  <c:v>10.6999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10.9999</c:v>
                </c:pt>
                <c:pt idx="111">
                  <c:v>11.0999</c:v>
                </c:pt>
                <c:pt idx="112">
                  <c:v>11.1999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11.5999</c:v>
                </c:pt>
                <c:pt idx="117">
                  <c:v>11.700000000000001</c:v>
                </c:pt>
                <c:pt idx="118">
                  <c:v>11.799900000000001</c:v>
                </c:pt>
                <c:pt idx="119">
                  <c:v>11.900000000000002</c:v>
                </c:pt>
                <c:pt idx="120">
                  <c:v>11.9999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12.399900000000002</c:v>
                </c:pt>
                <c:pt idx="125">
                  <c:v>12.4999</c:v>
                </c:pt>
                <c:pt idx="126">
                  <c:v>12.6</c:v>
                </c:pt>
                <c:pt idx="127">
                  <c:v>12.6999</c:v>
                </c:pt>
                <c:pt idx="128">
                  <c:v>12.8</c:v>
                </c:pt>
                <c:pt idx="129">
                  <c:v>12.899900000000002</c:v>
                </c:pt>
                <c:pt idx="130">
                  <c:v>12.9999</c:v>
                </c:pt>
                <c:pt idx="131">
                  <c:v>13.0999</c:v>
                </c:pt>
                <c:pt idx="132">
                  <c:v>13.199900000000001</c:v>
                </c:pt>
                <c:pt idx="133">
                  <c:v>13.299900000000001</c:v>
                </c:pt>
                <c:pt idx="134">
                  <c:v>13.4</c:v>
                </c:pt>
                <c:pt idx="135">
                  <c:v>13.4999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13.8</c:v>
                </c:pt>
                <c:pt idx="139">
                  <c:v>13.900000000000002</c:v>
                </c:pt>
                <c:pt idx="140">
                  <c:v>13.999900000000002</c:v>
                </c:pt>
                <c:pt idx="141">
                  <c:v>14.099900000000002</c:v>
                </c:pt>
                <c:pt idx="142">
                  <c:v>14.1999</c:v>
                </c:pt>
                <c:pt idx="143">
                  <c:v>14.299900000000001</c:v>
                </c:pt>
                <c:pt idx="144">
                  <c:v>14.399900000000002</c:v>
                </c:pt>
                <c:pt idx="145">
                  <c:v>14.499900000000002</c:v>
                </c:pt>
                <c:pt idx="146">
                  <c:v>14.599900000000002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15.799900000000001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'V300'!$C$2:$C$163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2.6239200000000622</c:v>
                </c:pt>
                <c:pt idx="2">
                  <c:v>5.0345799999999965</c:v>
                </c:pt>
                <c:pt idx="3">
                  <c:v>7.2351999999999999</c:v>
                </c:pt>
                <c:pt idx="4">
                  <c:v>9.2826800000000027</c:v>
                </c:pt>
                <c:pt idx="5">
                  <c:v>11.152500000000074</c:v>
                </c:pt>
                <c:pt idx="6">
                  <c:v>12.910400000000006</c:v>
                </c:pt>
                <c:pt idx="7">
                  <c:v>14.5489</c:v>
                </c:pt>
                <c:pt idx="8">
                  <c:v>16.103000000000005</c:v>
                </c:pt>
                <c:pt idx="9">
                  <c:v>17.54</c:v>
                </c:pt>
                <c:pt idx="10">
                  <c:v>18.963399999999474</c:v>
                </c:pt>
                <c:pt idx="11">
                  <c:v>20.274100000000001</c:v>
                </c:pt>
                <c:pt idx="12">
                  <c:v>21.498299999999503</c:v>
                </c:pt>
                <c:pt idx="13">
                  <c:v>22.608699999999889</c:v>
                </c:pt>
                <c:pt idx="14">
                  <c:v>23.632200000000001</c:v>
                </c:pt>
                <c:pt idx="15">
                  <c:v>24.557300000000001</c:v>
                </c:pt>
                <c:pt idx="16">
                  <c:v>25.379300000000001</c:v>
                </c:pt>
                <c:pt idx="17">
                  <c:v>26.110900000000235</c:v>
                </c:pt>
                <c:pt idx="18">
                  <c:v>26.748599999999449</c:v>
                </c:pt>
                <c:pt idx="19">
                  <c:v>27.286999999999889</c:v>
                </c:pt>
                <c:pt idx="20">
                  <c:v>27.737300000000001</c:v>
                </c:pt>
                <c:pt idx="21">
                  <c:v>28.0989</c:v>
                </c:pt>
                <c:pt idx="22">
                  <c:v>28.363699999999689</c:v>
                </c:pt>
                <c:pt idx="23">
                  <c:v>28.539100000000001</c:v>
                </c:pt>
                <c:pt idx="24">
                  <c:v>28.628399999999989</c:v>
                </c:pt>
                <c:pt idx="25">
                  <c:v>28.637599999999999</c:v>
                </c:pt>
                <c:pt idx="26">
                  <c:v>28.567599999999889</c:v>
                </c:pt>
                <c:pt idx="27">
                  <c:v>28.425099999999507</c:v>
                </c:pt>
                <c:pt idx="28">
                  <c:v>28.212499999999789</c:v>
                </c:pt>
                <c:pt idx="29">
                  <c:v>27.939999999999987</c:v>
                </c:pt>
                <c:pt idx="30">
                  <c:v>27.612500000000001</c:v>
                </c:pt>
                <c:pt idx="31">
                  <c:v>27.232199999999889</c:v>
                </c:pt>
                <c:pt idx="32">
                  <c:v>26.8066</c:v>
                </c:pt>
                <c:pt idx="33">
                  <c:v>26.344999999999999</c:v>
                </c:pt>
                <c:pt idx="34">
                  <c:v>25.851400000000005</c:v>
                </c:pt>
                <c:pt idx="35">
                  <c:v>25.331099999999999</c:v>
                </c:pt>
                <c:pt idx="36">
                  <c:v>24.7898</c:v>
                </c:pt>
                <c:pt idx="37">
                  <c:v>24.238600000000002</c:v>
                </c:pt>
                <c:pt idx="38">
                  <c:v>23.680299999999889</c:v>
                </c:pt>
                <c:pt idx="39">
                  <c:v>23.122399999999889</c:v>
                </c:pt>
                <c:pt idx="40">
                  <c:v>22.567599999999889</c:v>
                </c:pt>
                <c:pt idx="41">
                  <c:v>22.0289</c:v>
                </c:pt>
                <c:pt idx="42">
                  <c:v>21.524000000000001</c:v>
                </c:pt>
                <c:pt idx="43">
                  <c:v>21.062499999999478</c:v>
                </c:pt>
                <c:pt idx="44">
                  <c:v>20.652799999999989</c:v>
                </c:pt>
                <c:pt idx="45">
                  <c:v>20.305</c:v>
                </c:pt>
                <c:pt idx="46">
                  <c:v>20.021599999999989</c:v>
                </c:pt>
                <c:pt idx="47">
                  <c:v>19.738099999999989</c:v>
                </c:pt>
                <c:pt idx="48">
                  <c:v>19.453600000000002</c:v>
                </c:pt>
                <c:pt idx="49">
                  <c:v>19.285599999999345</c:v>
                </c:pt>
                <c:pt idx="50">
                  <c:v>19.224499999999889</c:v>
                </c:pt>
                <c:pt idx="51">
                  <c:v>19.175699999999889</c:v>
                </c:pt>
                <c:pt idx="52">
                  <c:v>19.1965</c:v>
                </c:pt>
                <c:pt idx="53">
                  <c:v>19.294899999999988</c:v>
                </c:pt>
                <c:pt idx="54">
                  <c:v>19.442399999999406</c:v>
                </c:pt>
                <c:pt idx="55">
                  <c:v>19.613600000000005</c:v>
                </c:pt>
                <c:pt idx="56">
                  <c:v>19.799800000000001</c:v>
                </c:pt>
                <c:pt idx="57">
                  <c:v>20.014099999999999</c:v>
                </c:pt>
                <c:pt idx="58">
                  <c:v>20.2074</c:v>
                </c:pt>
                <c:pt idx="59">
                  <c:v>20.371099999999988</c:v>
                </c:pt>
                <c:pt idx="60">
                  <c:v>20.5017</c:v>
                </c:pt>
                <c:pt idx="61">
                  <c:v>20.576599999999889</c:v>
                </c:pt>
                <c:pt idx="62">
                  <c:v>20.628499999999889</c:v>
                </c:pt>
                <c:pt idx="63">
                  <c:v>20.687100000000001</c:v>
                </c:pt>
                <c:pt idx="64">
                  <c:v>20.792000000000002</c:v>
                </c:pt>
                <c:pt idx="65">
                  <c:v>20.7941</c:v>
                </c:pt>
                <c:pt idx="66">
                  <c:v>20.754899999999999</c:v>
                </c:pt>
                <c:pt idx="67">
                  <c:v>20.685300000000002</c:v>
                </c:pt>
                <c:pt idx="68">
                  <c:v>20.545699999999474</c:v>
                </c:pt>
                <c:pt idx="69">
                  <c:v>20.47279999999942</c:v>
                </c:pt>
                <c:pt idx="70">
                  <c:v>20.406699999999589</c:v>
                </c:pt>
                <c:pt idx="71">
                  <c:v>20.312999999999999</c:v>
                </c:pt>
                <c:pt idx="72">
                  <c:v>20.260299999999589</c:v>
                </c:pt>
                <c:pt idx="73">
                  <c:v>20.164200000000001</c:v>
                </c:pt>
                <c:pt idx="74">
                  <c:v>20.087900000000001</c:v>
                </c:pt>
                <c:pt idx="75">
                  <c:v>20.0107</c:v>
                </c:pt>
                <c:pt idx="76">
                  <c:v>19.905399999999489</c:v>
                </c:pt>
                <c:pt idx="77">
                  <c:v>19.819099999999999</c:v>
                </c:pt>
                <c:pt idx="78">
                  <c:v>19.726299999999789</c:v>
                </c:pt>
                <c:pt idx="79">
                  <c:v>19.6951</c:v>
                </c:pt>
                <c:pt idx="80">
                  <c:v>19.6828</c:v>
                </c:pt>
                <c:pt idx="81">
                  <c:v>19.677099999999999</c:v>
                </c:pt>
                <c:pt idx="82">
                  <c:v>19.716899999999999</c:v>
                </c:pt>
                <c:pt idx="83">
                  <c:v>19.765999999999789</c:v>
                </c:pt>
                <c:pt idx="84">
                  <c:v>19.8596</c:v>
                </c:pt>
                <c:pt idx="85">
                  <c:v>19.943699999999456</c:v>
                </c:pt>
                <c:pt idx="86">
                  <c:v>20.0212</c:v>
                </c:pt>
                <c:pt idx="87">
                  <c:v>20.113299999999999</c:v>
                </c:pt>
                <c:pt idx="88">
                  <c:v>20.169799999999789</c:v>
                </c:pt>
                <c:pt idx="89">
                  <c:v>20.234300000000001</c:v>
                </c:pt>
                <c:pt idx="90">
                  <c:v>20.2758</c:v>
                </c:pt>
                <c:pt idx="91">
                  <c:v>20.302600000000002</c:v>
                </c:pt>
                <c:pt idx="92">
                  <c:v>20.343399999999889</c:v>
                </c:pt>
                <c:pt idx="93">
                  <c:v>20.363499999999789</c:v>
                </c:pt>
                <c:pt idx="94">
                  <c:v>20.413900000000005</c:v>
                </c:pt>
                <c:pt idx="95">
                  <c:v>20.482299999999316</c:v>
                </c:pt>
                <c:pt idx="96">
                  <c:v>20.556899999999999</c:v>
                </c:pt>
                <c:pt idx="97">
                  <c:v>20.601600000000001</c:v>
                </c:pt>
                <c:pt idx="98">
                  <c:v>20.618300000000001</c:v>
                </c:pt>
                <c:pt idx="99">
                  <c:v>20.6067</c:v>
                </c:pt>
                <c:pt idx="100">
                  <c:v>20.561599999999789</c:v>
                </c:pt>
                <c:pt idx="101">
                  <c:v>20.520900000000001</c:v>
                </c:pt>
                <c:pt idx="102">
                  <c:v>20.5045</c:v>
                </c:pt>
                <c:pt idx="103">
                  <c:v>20.473800000000001</c:v>
                </c:pt>
                <c:pt idx="104">
                  <c:v>20.425499999999424</c:v>
                </c:pt>
                <c:pt idx="105">
                  <c:v>20.381599999999889</c:v>
                </c:pt>
                <c:pt idx="106">
                  <c:v>20.310400000000001</c:v>
                </c:pt>
                <c:pt idx="107">
                  <c:v>20.2531</c:v>
                </c:pt>
                <c:pt idx="108">
                  <c:v>20.192599999999889</c:v>
                </c:pt>
                <c:pt idx="109">
                  <c:v>20.137599999999999</c:v>
                </c:pt>
                <c:pt idx="110">
                  <c:v>20.107800000000235</c:v>
                </c:pt>
                <c:pt idx="111">
                  <c:v>20.072099999999889</c:v>
                </c:pt>
                <c:pt idx="112">
                  <c:v>20.059799999999989</c:v>
                </c:pt>
                <c:pt idx="113">
                  <c:v>20.042699999999471</c:v>
                </c:pt>
                <c:pt idx="114">
                  <c:v>20.0197</c:v>
                </c:pt>
                <c:pt idx="115">
                  <c:v>19.9909</c:v>
                </c:pt>
                <c:pt idx="116">
                  <c:v>19.931699999999989</c:v>
                </c:pt>
                <c:pt idx="117">
                  <c:v>19.907900000000001</c:v>
                </c:pt>
                <c:pt idx="118">
                  <c:v>19.886199999999889</c:v>
                </c:pt>
                <c:pt idx="119">
                  <c:v>19.885399999999589</c:v>
                </c:pt>
                <c:pt idx="120">
                  <c:v>19.916599999999889</c:v>
                </c:pt>
                <c:pt idx="121">
                  <c:v>19.934999999999999</c:v>
                </c:pt>
                <c:pt idx="122">
                  <c:v>19.965499999999345</c:v>
                </c:pt>
                <c:pt idx="123">
                  <c:v>19.975899999999989</c:v>
                </c:pt>
                <c:pt idx="124">
                  <c:v>19.9999</c:v>
                </c:pt>
                <c:pt idx="125">
                  <c:v>20.031500000000001</c:v>
                </c:pt>
                <c:pt idx="126">
                  <c:v>20.052499999999789</c:v>
                </c:pt>
                <c:pt idx="127">
                  <c:v>20.096399999999889</c:v>
                </c:pt>
                <c:pt idx="128">
                  <c:v>20.1203</c:v>
                </c:pt>
                <c:pt idx="129">
                  <c:v>20.152699999999989</c:v>
                </c:pt>
                <c:pt idx="130">
                  <c:v>20.181799999999889</c:v>
                </c:pt>
                <c:pt idx="131">
                  <c:v>20.1934</c:v>
                </c:pt>
                <c:pt idx="132">
                  <c:v>20.220699999999589</c:v>
                </c:pt>
                <c:pt idx="133">
                  <c:v>20.226699999999589</c:v>
                </c:pt>
                <c:pt idx="134">
                  <c:v>20.244</c:v>
                </c:pt>
                <c:pt idx="135">
                  <c:v>20.263599999999492</c:v>
                </c:pt>
                <c:pt idx="136">
                  <c:v>20.274799999999889</c:v>
                </c:pt>
                <c:pt idx="137">
                  <c:v>20.308499999999889</c:v>
                </c:pt>
                <c:pt idx="138">
                  <c:v>20.327100000000005</c:v>
                </c:pt>
                <c:pt idx="139">
                  <c:v>20.359300000000001</c:v>
                </c:pt>
                <c:pt idx="140">
                  <c:v>20.3902</c:v>
                </c:pt>
                <c:pt idx="141">
                  <c:v>20.408899999999889</c:v>
                </c:pt>
                <c:pt idx="142">
                  <c:v>20.440199999999589</c:v>
                </c:pt>
                <c:pt idx="143">
                  <c:v>20.449299999999589</c:v>
                </c:pt>
                <c:pt idx="144">
                  <c:v>20.466999999999889</c:v>
                </c:pt>
                <c:pt idx="145">
                  <c:v>20.48059999999937</c:v>
                </c:pt>
                <c:pt idx="146">
                  <c:v>20.4938</c:v>
                </c:pt>
                <c:pt idx="147">
                  <c:v>20.519900000000035</c:v>
                </c:pt>
                <c:pt idx="148">
                  <c:v>20.515599999999989</c:v>
                </c:pt>
                <c:pt idx="149">
                  <c:v>20.518000000000001</c:v>
                </c:pt>
                <c:pt idx="150">
                  <c:v>20.502800000000001</c:v>
                </c:pt>
                <c:pt idx="151">
                  <c:v>20.479099999999889</c:v>
                </c:pt>
                <c:pt idx="152">
                  <c:v>20.473599999999589</c:v>
                </c:pt>
                <c:pt idx="153">
                  <c:v>20.451599999999889</c:v>
                </c:pt>
                <c:pt idx="154">
                  <c:v>20.442099999999463</c:v>
                </c:pt>
                <c:pt idx="155">
                  <c:v>20.422999999999789</c:v>
                </c:pt>
                <c:pt idx="156">
                  <c:v>20.3995</c:v>
                </c:pt>
                <c:pt idx="157">
                  <c:v>20.386199999999889</c:v>
                </c:pt>
                <c:pt idx="158">
                  <c:v>20.357500000000005</c:v>
                </c:pt>
                <c:pt idx="159">
                  <c:v>20.345099999999789</c:v>
                </c:pt>
                <c:pt idx="160">
                  <c:v>20.326899999999988</c:v>
                </c:pt>
                <c:pt idx="161">
                  <c:v>20.324300000000001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212032"/>
        <c:axId val="113218304"/>
      </c:scatterChart>
      <c:valAx>
        <c:axId val="11321203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3218304"/>
        <c:crosses val="autoZero"/>
        <c:crossBetween val="midCat"/>
      </c:valAx>
      <c:valAx>
        <c:axId val="11321830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Displacement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321203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'V100'!$A$2:$A$163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9.9952000000000207E-2</c:v>
                </c:pt>
                <c:pt idx="2">
                  <c:v>0.19996900000000359</c:v>
                </c:pt>
                <c:pt idx="3">
                  <c:v>0.29994400000000032</c:v>
                </c:pt>
                <c:pt idx="4">
                  <c:v>0.39997700000000808</c:v>
                </c:pt>
                <c:pt idx="5">
                  <c:v>0.49994200000000188</c:v>
                </c:pt>
                <c:pt idx="6">
                  <c:v>0.59999600000000008</c:v>
                </c:pt>
                <c:pt idx="7">
                  <c:v>0.6999609999999995</c:v>
                </c:pt>
                <c:pt idx="8">
                  <c:v>0.79998199999999997</c:v>
                </c:pt>
                <c:pt idx="9">
                  <c:v>0.89994399999999997</c:v>
                </c:pt>
                <c:pt idx="10">
                  <c:v>0.99995299999998688</c:v>
                </c:pt>
                <c:pt idx="11">
                  <c:v>1.099969999999973</c:v>
                </c:pt>
                <c:pt idx="12">
                  <c:v>1.1999899999999999</c:v>
                </c:pt>
                <c:pt idx="13">
                  <c:v>1.2999299999999645</c:v>
                </c:pt>
                <c:pt idx="14">
                  <c:v>1.399929999999973</c:v>
                </c:pt>
                <c:pt idx="15">
                  <c:v>1.4999499999999732</c:v>
                </c:pt>
                <c:pt idx="16">
                  <c:v>1.5999299999999694</c:v>
                </c:pt>
                <c:pt idx="17">
                  <c:v>1.6999400000000002</c:v>
                </c:pt>
                <c:pt idx="18">
                  <c:v>1.7999299999999645</c:v>
                </c:pt>
                <c:pt idx="19">
                  <c:v>1.8999199999999998</c:v>
                </c:pt>
                <c:pt idx="20">
                  <c:v>1.9999800000000001</c:v>
                </c:pt>
                <c:pt idx="21">
                  <c:v>2.0999399999999997</c:v>
                </c:pt>
                <c:pt idx="22">
                  <c:v>2.1999900000000001</c:v>
                </c:pt>
                <c:pt idx="23">
                  <c:v>2.2999299999999998</c:v>
                </c:pt>
                <c:pt idx="24">
                  <c:v>2.3999699999999438</c:v>
                </c:pt>
                <c:pt idx="25">
                  <c:v>2.4999799999999968</c:v>
                </c:pt>
                <c:pt idx="26">
                  <c:v>2.5999399999999997</c:v>
                </c:pt>
                <c:pt idx="27">
                  <c:v>2.6999599999999977</c:v>
                </c:pt>
                <c:pt idx="28">
                  <c:v>2.7999700000000001</c:v>
                </c:pt>
                <c:pt idx="29">
                  <c:v>2.8999399999999977</c:v>
                </c:pt>
                <c:pt idx="30">
                  <c:v>2.9999399999999987</c:v>
                </c:pt>
                <c:pt idx="31">
                  <c:v>3.0999700000000003</c:v>
                </c:pt>
                <c:pt idx="32">
                  <c:v>3.1999300000000002</c:v>
                </c:pt>
                <c:pt idx="33">
                  <c:v>3.2999399999999999</c:v>
                </c:pt>
                <c:pt idx="34">
                  <c:v>3.3999699999999446</c:v>
                </c:pt>
                <c:pt idx="35">
                  <c:v>3.4999699999999967</c:v>
                </c:pt>
                <c:pt idx="36">
                  <c:v>3.5999700000000003</c:v>
                </c:pt>
                <c:pt idx="37">
                  <c:v>3.6999399999999998</c:v>
                </c:pt>
                <c:pt idx="38">
                  <c:v>3.8</c:v>
                </c:pt>
                <c:pt idx="39">
                  <c:v>3.8999899999999967</c:v>
                </c:pt>
                <c:pt idx="40">
                  <c:v>3.9999599999999567</c:v>
                </c:pt>
                <c:pt idx="41">
                  <c:v>4.0999699999999999</c:v>
                </c:pt>
                <c:pt idx="42">
                  <c:v>4.1999899999999855</c:v>
                </c:pt>
                <c:pt idx="43">
                  <c:v>4.2999200000000002</c:v>
                </c:pt>
                <c:pt idx="44">
                  <c:v>4.3999700000000006</c:v>
                </c:pt>
                <c:pt idx="45">
                  <c:v>4.4999900000000004</c:v>
                </c:pt>
                <c:pt idx="46">
                  <c:v>4.5999400000000001</c:v>
                </c:pt>
                <c:pt idx="47">
                  <c:v>4.6999499999999985</c:v>
                </c:pt>
                <c:pt idx="48">
                  <c:v>4.7999600000000004</c:v>
                </c:pt>
                <c:pt idx="49">
                  <c:v>4.8999899999999945</c:v>
                </c:pt>
                <c:pt idx="50">
                  <c:v>4.9999599999999997</c:v>
                </c:pt>
                <c:pt idx="51">
                  <c:v>5.0999799999999995</c:v>
                </c:pt>
                <c:pt idx="52">
                  <c:v>5.1999900000000006</c:v>
                </c:pt>
                <c:pt idx="53">
                  <c:v>5.2999299999999998</c:v>
                </c:pt>
                <c:pt idx="54">
                  <c:v>5.3999900000000007</c:v>
                </c:pt>
                <c:pt idx="55">
                  <c:v>5.4999700000000002</c:v>
                </c:pt>
                <c:pt idx="56">
                  <c:v>5.5999799999999995</c:v>
                </c:pt>
                <c:pt idx="57">
                  <c:v>5.6999699999999995</c:v>
                </c:pt>
                <c:pt idx="58">
                  <c:v>5.7999299999999998</c:v>
                </c:pt>
                <c:pt idx="59">
                  <c:v>5.8999500000000005</c:v>
                </c:pt>
                <c:pt idx="60">
                  <c:v>5.9999500000000001</c:v>
                </c:pt>
                <c:pt idx="61">
                  <c:v>6.0999600000000003</c:v>
                </c:pt>
                <c:pt idx="62">
                  <c:v>6.1999899999999855</c:v>
                </c:pt>
                <c:pt idx="63">
                  <c:v>6.2999299999999998</c:v>
                </c:pt>
                <c:pt idx="64">
                  <c:v>6.3999500000000005</c:v>
                </c:pt>
                <c:pt idx="65">
                  <c:v>6.4999600000000024</c:v>
                </c:pt>
                <c:pt idx="66">
                  <c:v>6.5999600000000003</c:v>
                </c:pt>
                <c:pt idx="67">
                  <c:v>6.6999199999999846</c:v>
                </c:pt>
                <c:pt idx="68">
                  <c:v>6.7999299999999998</c:v>
                </c:pt>
                <c:pt idx="69">
                  <c:v>6.89994</c:v>
                </c:pt>
                <c:pt idx="70">
                  <c:v>6.9999900000000004</c:v>
                </c:pt>
                <c:pt idx="71">
                  <c:v>7.0999400000000001</c:v>
                </c:pt>
                <c:pt idx="72">
                  <c:v>7.1999499999999985</c:v>
                </c:pt>
                <c:pt idx="73">
                  <c:v>7.2999599999999996</c:v>
                </c:pt>
                <c:pt idx="74">
                  <c:v>7.3999299999999995</c:v>
                </c:pt>
                <c:pt idx="75">
                  <c:v>7.4999399999999996</c:v>
                </c:pt>
                <c:pt idx="76">
                  <c:v>7.5999499999999998</c:v>
                </c:pt>
                <c:pt idx="77">
                  <c:v>7.6999599999999955</c:v>
                </c:pt>
                <c:pt idx="78">
                  <c:v>7.7999799999999997</c:v>
                </c:pt>
                <c:pt idx="79">
                  <c:v>7.8999700000000006</c:v>
                </c:pt>
                <c:pt idx="80">
                  <c:v>7.9999799999999999</c:v>
                </c:pt>
                <c:pt idx="81">
                  <c:v>8.0999300000000005</c:v>
                </c:pt>
                <c:pt idx="82">
                  <c:v>8.19998</c:v>
                </c:pt>
                <c:pt idx="83">
                  <c:v>8.2999299999999998</c:v>
                </c:pt>
                <c:pt idx="84">
                  <c:v>8.3999700000000015</c:v>
                </c:pt>
                <c:pt idx="85">
                  <c:v>8.4999300000000027</c:v>
                </c:pt>
                <c:pt idx="86">
                  <c:v>8.5999800000000004</c:v>
                </c:pt>
                <c:pt idx="87">
                  <c:v>8.6999400000000016</c:v>
                </c:pt>
                <c:pt idx="88">
                  <c:v>8.7999700000000001</c:v>
                </c:pt>
                <c:pt idx="89">
                  <c:v>8.8999600000000001</c:v>
                </c:pt>
                <c:pt idx="90">
                  <c:v>8.9999500000000001</c:v>
                </c:pt>
                <c:pt idx="91">
                  <c:v>9.0999700000000008</c:v>
                </c:pt>
                <c:pt idx="92">
                  <c:v>9.1999700000000004</c:v>
                </c:pt>
                <c:pt idx="93">
                  <c:v>9.2999799999999997</c:v>
                </c:pt>
                <c:pt idx="94">
                  <c:v>9.3999600000000001</c:v>
                </c:pt>
                <c:pt idx="95">
                  <c:v>9.4999500000000001</c:v>
                </c:pt>
                <c:pt idx="96">
                  <c:v>9.599969999999999</c:v>
                </c:pt>
                <c:pt idx="97">
                  <c:v>9.69998</c:v>
                </c:pt>
                <c:pt idx="98">
                  <c:v>9.7999600000000004</c:v>
                </c:pt>
                <c:pt idx="99">
                  <c:v>9.8999800000000047</c:v>
                </c:pt>
                <c:pt idx="100">
                  <c:v>9.9999900000000004</c:v>
                </c:pt>
                <c:pt idx="101">
                  <c:v>10.0999</c:v>
                </c:pt>
                <c:pt idx="102">
                  <c:v>10.200000000000001</c:v>
                </c:pt>
                <c:pt idx="103">
                  <c:v>10.299900000000001</c:v>
                </c:pt>
                <c:pt idx="104">
                  <c:v>10.4</c:v>
                </c:pt>
                <c:pt idx="105">
                  <c:v>10.4999</c:v>
                </c:pt>
                <c:pt idx="106">
                  <c:v>10.6</c:v>
                </c:pt>
                <c:pt idx="107">
                  <c:v>10.6999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11.799900000000001</c:v>
                </c:pt>
                <c:pt idx="119">
                  <c:v>11.899900000000002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12.299900000000001</c:v>
                </c:pt>
                <c:pt idx="124">
                  <c:v>12.4</c:v>
                </c:pt>
                <c:pt idx="125">
                  <c:v>12.5</c:v>
                </c:pt>
                <c:pt idx="126">
                  <c:v>12.5999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13.3</c:v>
                </c:pt>
                <c:pt idx="134">
                  <c:v>13.399900000000002</c:v>
                </c:pt>
                <c:pt idx="135">
                  <c:v>13.4999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13.999900000000002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14.400000000000002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14.899900000000002</c:v>
                </c:pt>
                <c:pt idx="150">
                  <c:v>14.9999</c:v>
                </c:pt>
                <c:pt idx="151">
                  <c:v>15.0999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'V100'!$B$2:$B$163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598.36399999999946</c:v>
                </c:pt>
                <c:pt idx="2">
                  <c:v>2.4916199999999527</c:v>
                </c:pt>
                <c:pt idx="3">
                  <c:v>376.37200000000001</c:v>
                </c:pt>
                <c:pt idx="4">
                  <c:v>320.89999999999969</c:v>
                </c:pt>
                <c:pt idx="5">
                  <c:v>17.493980000000001</c:v>
                </c:pt>
                <c:pt idx="6">
                  <c:v>245.23399999999998</c:v>
                </c:pt>
                <c:pt idx="7">
                  <c:v>114.04859999999999</c:v>
                </c:pt>
                <c:pt idx="8">
                  <c:v>35.147000000000006</c:v>
                </c:pt>
                <c:pt idx="9">
                  <c:v>250.09200000000001</c:v>
                </c:pt>
                <c:pt idx="10">
                  <c:v>159.47919999999999</c:v>
                </c:pt>
                <c:pt idx="11">
                  <c:v>26.661200000000001</c:v>
                </c:pt>
                <c:pt idx="12">
                  <c:v>17.905219999999463</c:v>
                </c:pt>
                <c:pt idx="13">
                  <c:v>53.7742</c:v>
                </c:pt>
                <c:pt idx="14">
                  <c:v>94.884600000000006</c:v>
                </c:pt>
                <c:pt idx="15">
                  <c:v>55.967400000000005</c:v>
                </c:pt>
                <c:pt idx="16">
                  <c:v>83.636600000000001</c:v>
                </c:pt>
                <c:pt idx="17">
                  <c:v>55.349200000000003</c:v>
                </c:pt>
                <c:pt idx="18">
                  <c:v>46.031200000000005</c:v>
                </c:pt>
                <c:pt idx="19">
                  <c:v>52.675400000000003</c:v>
                </c:pt>
                <c:pt idx="20">
                  <c:v>30.351600000000001</c:v>
                </c:pt>
                <c:pt idx="21">
                  <c:v>81.187799999999982</c:v>
                </c:pt>
                <c:pt idx="22">
                  <c:v>13.415600000000024</c:v>
                </c:pt>
                <c:pt idx="23">
                  <c:v>56.636200000000002</c:v>
                </c:pt>
                <c:pt idx="24">
                  <c:v>79.218400000000003</c:v>
                </c:pt>
                <c:pt idx="25">
                  <c:v>65.609799999999979</c:v>
                </c:pt>
                <c:pt idx="26">
                  <c:v>40.935600000000001</c:v>
                </c:pt>
                <c:pt idx="27">
                  <c:v>16.212399999999889</c:v>
                </c:pt>
                <c:pt idx="28">
                  <c:v>16.074760000000001</c:v>
                </c:pt>
                <c:pt idx="29">
                  <c:v>56.402200000000001</c:v>
                </c:pt>
                <c:pt idx="30">
                  <c:v>104.1104</c:v>
                </c:pt>
                <c:pt idx="31">
                  <c:v>10.48616</c:v>
                </c:pt>
                <c:pt idx="32">
                  <c:v>21.115600000000001</c:v>
                </c:pt>
                <c:pt idx="33">
                  <c:v>36.503600000000006</c:v>
                </c:pt>
                <c:pt idx="34">
                  <c:v>56.756</c:v>
                </c:pt>
                <c:pt idx="35">
                  <c:v>49.303200000000004</c:v>
                </c:pt>
                <c:pt idx="36">
                  <c:v>22.37</c:v>
                </c:pt>
                <c:pt idx="37">
                  <c:v>37.513200000000005</c:v>
                </c:pt>
                <c:pt idx="38">
                  <c:v>37.953000000000003</c:v>
                </c:pt>
                <c:pt idx="39">
                  <c:v>48.289200000000001</c:v>
                </c:pt>
                <c:pt idx="40">
                  <c:v>8.8742000000000001</c:v>
                </c:pt>
                <c:pt idx="41">
                  <c:v>17.006499999999889</c:v>
                </c:pt>
                <c:pt idx="42">
                  <c:v>24.2958</c:v>
                </c:pt>
                <c:pt idx="43">
                  <c:v>0.95307399999999998</c:v>
                </c:pt>
                <c:pt idx="44">
                  <c:v>24.177000000000035</c:v>
                </c:pt>
                <c:pt idx="45">
                  <c:v>16.916340000000002</c:v>
                </c:pt>
                <c:pt idx="46">
                  <c:v>9.1305000000000014</c:v>
                </c:pt>
                <c:pt idx="47">
                  <c:v>4.1330600000000004</c:v>
                </c:pt>
                <c:pt idx="48">
                  <c:v>22.2516</c:v>
                </c:pt>
                <c:pt idx="49">
                  <c:v>19.0474</c:v>
                </c:pt>
                <c:pt idx="50">
                  <c:v>30.756599999999889</c:v>
                </c:pt>
                <c:pt idx="51">
                  <c:v>11.43242</c:v>
                </c:pt>
                <c:pt idx="52">
                  <c:v>3.4326199999999303</c:v>
                </c:pt>
                <c:pt idx="53">
                  <c:v>31.077400000000001</c:v>
                </c:pt>
                <c:pt idx="54">
                  <c:v>1.942868</c:v>
                </c:pt>
                <c:pt idx="55">
                  <c:v>21.037199999999999</c:v>
                </c:pt>
                <c:pt idx="56">
                  <c:v>4.8002000000000002</c:v>
                </c:pt>
                <c:pt idx="57">
                  <c:v>2.3511199999999977</c:v>
                </c:pt>
                <c:pt idx="58">
                  <c:v>12.73174</c:v>
                </c:pt>
                <c:pt idx="59">
                  <c:v>19.002319999999589</c:v>
                </c:pt>
                <c:pt idx="60">
                  <c:v>2.5202399999999998</c:v>
                </c:pt>
                <c:pt idx="61">
                  <c:v>19.710180000000001</c:v>
                </c:pt>
                <c:pt idx="62">
                  <c:v>12.200979999999999</c:v>
                </c:pt>
                <c:pt idx="63">
                  <c:v>10.146280000000001</c:v>
                </c:pt>
                <c:pt idx="64">
                  <c:v>22.0794</c:v>
                </c:pt>
                <c:pt idx="65">
                  <c:v>1.0907180000000001</c:v>
                </c:pt>
                <c:pt idx="66">
                  <c:v>21.625</c:v>
                </c:pt>
                <c:pt idx="67">
                  <c:v>6.8757799999999998</c:v>
                </c:pt>
                <c:pt idx="68">
                  <c:v>1.7017919999999569</c:v>
                </c:pt>
                <c:pt idx="69">
                  <c:v>12.632240000000001</c:v>
                </c:pt>
                <c:pt idx="70">
                  <c:v>11.32804</c:v>
                </c:pt>
                <c:pt idx="71">
                  <c:v>0.37319800000000031</c:v>
                </c:pt>
                <c:pt idx="72">
                  <c:v>1.2396599999999998</c:v>
                </c:pt>
                <c:pt idx="73">
                  <c:v>14.174860000000001</c:v>
                </c:pt>
                <c:pt idx="74">
                  <c:v>1.447279999999973</c:v>
                </c:pt>
                <c:pt idx="75">
                  <c:v>18.87266</c:v>
                </c:pt>
                <c:pt idx="76">
                  <c:v>5.9018600000000134</c:v>
                </c:pt>
                <c:pt idx="77">
                  <c:v>9.3224600000000066</c:v>
                </c:pt>
                <c:pt idx="78">
                  <c:v>20.137000000000135</c:v>
                </c:pt>
                <c:pt idx="79">
                  <c:v>5.25068</c:v>
                </c:pt>
                <c:pt idx="80">
                  <c:v>4.0740400000000001</c:v>
                </c:pt>
                <c:pt idx="81">
                  <c:v>2.8465599999999927</c:v>
                </c:pt>
                <c:pt idx="82">
                  <c:v>2.5567599999999429</c:v>
                </c:pt>
                <c:pt idx="83">
                  <c:v>1.036008</c:v>
                </c:pt>
                <c:pt idx="84">
                  <c:v>13.48536</c:v>
                </c:pt>
                <c:pt idx="85">
                  <c:v>0.2954740000000069</c:v>
                </c:pt>
                <c:pt idx="86">
                  <c:v>11.94868</c:v>
                </c:pt>
                <c:pt idx="87">
                  <c:v>9.3956800000001248</c:v>
                </c:pt>
                <c:pt idx="88">
                  <c:v>10.14424</c:v>
                </c:pt>
                <c:pt idx="89">
                  <c:v>15.958400000000006</c:v>
                </c:pt>
                <c:pt idx="90">
                  <c:v>4.4319600000000134</c:v>
                </c:pt>
                <c:pt idx="91">
                  <c:v>12.25032</c:v>
                </c:pt>
                <c:pt idx="92">
                  <c:v>4.1672999999999965</c:v>
                </c:pt>
                <c:pt idx="93">
                  <c:v>3.1110599999999446</c:v>
                </c:pt>
                <c:pt idx="94">
                  <c:v>5.2854200000000002</c:v>
                </c:pt>
                <c:pt idx="95">
                  <c:v>6.6433400000000002</c:v>
                </c:pt>
                <c:pt idx="96">
                  <c:v>3.5623200000000002</c:v>
                </c:pt>
                <c:pt idx="97">
                  <c:v>1.2531039999999998</c:v>
                </c:pt>
                <c:pt idx="98">
                  <c:v>12.14226</c:v>
                </c:pt>
                <c:pt idx="99">
                  <c:v>10.686360000000001</c:v>
                </c:pt>
                <c:pt idx="100">
                  <c:v>9.4157000000000028</c:v>
                </c:pt>
                <c:pt idx="101">
                  <c:v>4.8034400000000002</c:v>
                </c:pt>
                <c:pt idx="102">
                  <c:v>9.6433199999999992</c:v>
                </c:pt>
                <c:pt idx="103">
                  <c:v>12.058720000000001</c:v>
                </c:pt>
                <c:pt idx="104">
                  <c:v>2.5669</c:v>
                </c:pt>
                <c:pt idx="105">
                  <c:v>2.8492799999999967</c:v>
                </c:pt>
                <c:pt idx="106">
                  <c:v>0.86113399999999996</c:v>
                </c:pt>
                <c:pt idx="107">
                  <c:v>1.56515</c:v>
                </c:pt>
                <c:pt idx="108">
                  <c:v>1.8095339999999998</c:v>
                </c:pt>
                <c:pt idx="109">
                  <c:v>8.8088000000000015</c:v>
                </c:pt>
                <c:pt idx="110">
                  <c:v>3.5930200000000001</c:v>
                </c:pt>
                <c:pt idx="111">
                  <c:v>9.6706200000000013</c:v>
                </c:pt>
                <c:pt idx="112">
                  <c:v>10.455160000000006</c:v>
                </c:pt>
                <c:pt idx="113">
                  <c:v>9.6367800000000017</c:v>
                </c:pt>
                <c:pt idx="114">
                  <c:v>10.167900000000001</c:v>
                </c:pt>
                <c:pt idx="115">
                  <c:v>5.0345599999999955</c:v>
                </c:pt>
                <c:pt idx="116">
                  <c:v>5.1500599999999945</c:v>
                </c:pt>
                <c:pt idx="117">
                  <c:v>0.96574000000001536</c:v>
                </c:pt>
                <c:pt idx="118">
                  <c:v>1.8104</c:v>
                </c:pt>
                <c:pt idx="119">
                  <c:v>0.13514280000000001</c:v>
                </c:pt>
                <c:pt idx="120">
                  <c:v>3.7541199999999999</c:v>
                </c:pt>
                <c:pt idx="121">
                  <c:v>0.1986416</c:v>
                </c:pt>
                <c:pt idx="122">
                  <c:v>3.2913600000000001</c:v>
                </c:pt>
                <c:pt idx="123">
                  <c:v>11.500080000000002</c:v>
                </c:pt>
                <c:pt idx="124">
                  <c:v>9.6028200000000012</c:v>
                </c:pt>
                <c:pt idx="125">
                  <c:v>5.7122000000000002</c:v>
                </c:pt>
                <c:pt idx="126">
                  <c:v>7.2620799999999965</c:v>
                </c:pt>
                <c:pt idx="127">
                  <c:v>9.5169200000000007</c:v>
                </c:pt>
                <c:pt idx="128">
                  <c:v>10.4649</c:v>
                </c:pt>
                <c:pt idx="129">
                  <c:v>0.13336139999999999</c:v>
                </c:pt>
                <c:pt idx="130">
                  <c:v>8.5071600000000011E-2</c:v>
                </c:pt>
                <c:pt idx="131">
                  <c:v>6.7905999999999994E-2</c:v>
                </c:pt>
                <c:pt idx="132">
                  <c:v>0.83715799999999996</c:v>
                </c:pt>
                <c:pt idx="133">
                  <c:v>4.8319000000000001</c:v>
                </c:pt>
                <c:pt idx="134">
                  <c:v>5.7861599999999997</c:v>
                </c:pt>
                <c:pt idx="135">
                  <c:v>4.8948999999999945</c:v>
                </c:pt>
                <c:pt idx="136">
                  <c:v>5.5617999999999999</c:v>
                </c:pt>
                <c:pt idx="137">
                  <c:v>7.3448399999999845</c:v>
                </c:pt>
                <c:pt idx="138">
                  <c:v>4.3778199999999945</c:v>
                </c:pt>
                <c:pt idx="139">
                  <c:v>5.5887200000000004</c:v>
                </c:pt>
                <c:pt idx="140">
                  <c:v>5.9002600000001317</c:v>
                </c:pt>
                <c:pt idx="141">
                  <c:v>1.4841839999999999</c:v>
                </c:pt>
                <c:pt idx="142">
                  <c:v>5.6156799999999985</c:v>
                </c:pt>
                <c:pt idx="143">
                  <c:v>0.357238</c:v>
                </c:pt>
                <c:pt idx="144">
                  <c:v>2.4318799999999325</c:v>
                </c:pt>
                <c:pt idx="145">
                  <c:v>1.0728899999999999</c:v>
                </c:pt>
                <c:pt idx="146">
                  <c:v>6.4835200000000004</c:v>
                </c:pt>
                <c:pt idx="147">
                  <c:v>6.3321799999999975</c:v>
                </c:pt>
                <c:pt idx="148">
                  <c:v>8.5578000000000003</c:v>
                </c:pt>
                <c:pt idx="149">
                  <c:v>5.7706200000000134</c:v>
                </c:pt>
                <c:pt idx="150">
                  <c:v>5.9900799999999998</c:v>
                </c:pt>
                <c:pt idx="151">
                  <c:v>4.9294799999999999</c:v>
                </c:pt>
                <c:pt idx="152">
                  <c:v>5.4747599999999998</c:v>
                </c:pt>
                <c:pt idx="153">
                  <c:v>1.722062</c:v>
                </c:pt>
                <c:pt idx="154">
                  <c:v>0.93704600000000005</c:v>
                </c:pt>
                <c:pt idx="155">
                  <c:v>1.1853039999999999</c:v>
                </c:pt>
                <c:pt idx="156">
                  <c:v>0.14881800000000348</c:v>
                </c:pt>
                <c:pt idx="157">
                  <c:v>2.3282399999999988</c:v>
                </c:pt>
                <c:pt idx="158">
                  <c:v>5.4733800000000024</c:v>
                </c:pt>
                <c:pt idx="159">
                  <c:v>5.4396200000001631</c:v>
                </c:pt>
                <c:pt idx="160">
                  <c:v>3.5759599999999967</c:v>
                </c:pt>
                <c:pt idx="161">
                  <c:v>3.9747599999999967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 cmpd="dbl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'V100'!$A$2:$A$163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9.9952000000000207E-2</c:v>
                </c:pt>
                <c:pt idx="2">
                  <c:v>0.19996900000000359</c:v>
                </c:pt>
                <c:pt idx="3">
                  <c:v>0.29994400000000032</c:v>
                </c:pt>
                <c:pt idx="4">
                  <c:v>0.39997700000000808</c:v>
                </c:pt>
                <c:pt idx="5">
                  <c:v>0.49994200000000188</c:v>
                </c:pt>
                <c:pt idx="6">
                  <c:v>0.59999600000000008</c:v>
                </c:pt>
                <c:pt idx="7">
                  <c:v>0.6999609999999995</c:v>
                </c:pt>
                <c:pt idx="8">
                  <c:v>0.79998199999999997</c:v>
                </c:pt>
                <c:pt idx="9">
                  <c:v>0.89994399999999997</c:v>
                </c:pt>
                <c:pt idx="10">
                  <c:v>0.99995299999998688</c:v>
                </c:pt>
                <c:pt idx="11">
                  <c:v>1.099969999999973</c:v>
                </c:pt>
                <c:pt idx="12">
                  <c:v>1.1999899999999999</c:v>
                </c:pt>
                <c:pt idx="13">
                  <c:v>1.2999299999999645</c:v>
                </c:pt>
                <c:pt idx="14">
                  <c:v>1.399929999999973</c:v>
                </c:pt>
                <c:pt idx="15">
                  <c:v>1.4999499999999732</c:v>
                </c:pt>
                <c:pt idx="16">
                  <c:v>1.5999299999999694</c:v>
                </c:pt>
                <c:pt idx="17">
                  <c:v>1.6999400000000002</c:v>
                </c:pt>
                <c:pt idx="18">
                  <c:v>1.7999299999999645</c:v>
                </c:pt>
                <c:pt idx="19">
                  <c:v>1.8999199999999998</c:v>
                </c:pt>
                <c:pt idx="20">
                  <c:v>1.9999800000000001</c:v>
                </c:pt>
                <c:pt idx="21">
                  <c:v>2.0999399999999997</c:v>
                </c:pt>
                <c:pt idx="22">
                  <c:v>2.1999900000000001</c:v>
                </c:pt>
                <c:pt idx="23">
                  <c:v>2.2999299999999998</c:v>
                </c:pt>
                <c:pt idx="24">
                  <c:v>2.3999699999999438</c:v>
                </c:pt>
                <c:pt idx="25">
                  <c:v>2.4999799999999968</c:v>
                </c:pt>
                <c:pt idx="26">
                  <c:v>2.5999399999999997</c:v>
                </c:pt>
                <c:pt idx="27">
                  <c:v>2.6999599999999977</c:v>
                </c:pt>
                <c:pt idx="28">
                  <c:v>2.7999700000000001</c:v>
                </c:pt>
                <c:pt idx="29">
                  <c:v>2.8999399999999977</c:v>
                </c:pt>
                <c:pt idx="30">
                  <c:v>2.9999399999999987</c:v>
                </c:pt>
                <c:pt idx="31">
                  <c:v>3.0999700000000003</c:v>
                </c:pt>
                <c:pt idx="32">
                  <c:v>3.1999300000000002</c:v>
                </c:pt>
                <c:pt idx="33">
                  <c:v>3.2999399999999999</c:v>
                </c:pt>
                <c:pt idx="34">
                  <c:v>3.3999699999999446</c:v>
                </c:pt>
                <c:pt idx="35">
                  <c:v>3.4999699999999967</c:v>
                </c:pt>
                <c:pt idx="36">
                  <c:v>3.5999700000000003</c:v>
                </c:pt>
                <c:pt idx="37">
                  <c:v>3.6999399999999998</c:v>
                </c:pt>
                <c:pt idx="38">
                  <c:v>3.8</c:v>
                </c:pt>
                <c:pt idx="39">
                  <c:v>3.8999899999999967</c:v>
                </c:pt>
                <c:pt idx="40">
                  <c:v>3.9999599999999567</c:v>
                </c:pt>
                <c:pt idx="41">
                  <c:v>4.0999699999999999</c:v>
                </c:pt>
                <c:pt idx="42">
                  <c:v>4.1999899999999855</c:v>
                </c:pt>
                <c:pt idx="43">
                  <c:v>4.2999200000000002</c:v>
                </c:pt>
                <c:pt idx="44">
                  <c:v>4.3999700000000006</c:v>
                </c:pt>
                <c:pt idx="45">
                  <c:v>4.4999900000000004</c:v>
                </c:pt>
                <c:pt idx="46">
                  <c:v>4.5999400000000001</c:v>
                </c:pt>
                <c:pt idx="47">
                  <c:v>4.6999499999999985</c:v>
                </c:pt>
                <c:pt idx="48">
                  <c:v>4.7999600000000004</c:v>
                </c:pt>
                <c:pt idx="49">
                  <c:v>4.8999899999999945</c:v>
                </c:pt>
                <c:pt idx="50">
                  <c:v>4.9999599999999997</c:v>
                </c:pt>
                <c:pt idx="51">
                  <c:v>5.0999799999999995</c:v>
                </c:pt>
                <c:pt idx="52">
                  <c:v>5.1999900000000006</c:v>
                </c:pt>
                <c:pt idx="53">
                  <c:v>5.2999299999999998</c:v>
                </c:pt>
                <c:pt idx="54">
                  <c:v>5.3999900000000007</c:v>
                </c:pt>
                <c:pt idx="55">
                  <c:v>5.4999700000000002</c:v>
                </c:pt>
                <c:pt idx="56">
                  <c:v>5.5999799999999995</c:v>
                </c:pt>
                <c:pt idx="57">
                  <c:v>5.6999699999999995</c:v>
                </c:pt>
                <c:pt idx="58">
                  <c:v>5.7999299999999998</c:v>
                </c:pt>
                <c:pt idx="59">
                  <c:v>5.8999500000000005</c:v>
                </c:pt>
                <c:pt idx="60">
                  <c:v>5.9999500000000001</c:v>
                </c:pt>
                <c:pt idx="61">
                  <c:v>6.0999600000000003</c:v>
                </c:pt>
                <c:pt idx="62">
                  <c:v>6.1999899999999855</c:v>
                </c:pt>
                <c:pt idx="63">
                  <c:v>6.2999299999999998</c:v>
                </c:pt>
                <c:pt idx="64">
                  <c:v>6.3999500000000005</c:v>
                </c:pt>
                <c:pt idx="65">
                  <c:v>6.4999600000000024</c:v>
                </c:pt>
                <c:pt idx="66">
                  <c:v>6.5999600000000003</c:v>
                </c:pt>
                <c:pt idx="67">
                  <c:v>6.6999199999999846</c:v>
                </c:pt>
                <c:pt idx="68">
                  <c:v>6.7999299999999998</c:v>
                </c:pt>
                <c:pt idx="69">
                  <c:v>6.89994</c:v>
                </c:pt>
                <c:pt idx="70">
                  <c:v>6.9999900000000004</c:v>
                </c:pt>
                <c:pt idx="71">
                  <c:v>7.0999400000000001</c:v>
                </c:pt>
                <c:pt idx="72">
                  <c:v>7.1999499999999985</c:v>
                </c:pt>
                <c:pt idx="73">
                  <c:v>7.2999599999999996</c:v>
                </c:pt>
                <c:pt idx="74">
                  <c:v>7.3999299999999995</c:v>
                </c:pt>
                <c:pt idx="75">
                  <c:v>7.4999399999999996</c:v>
                </c:pt>
                <c:pt idx="76">
                  <c:v>7.5999499999999998</c:v>
                </c:pt>
                <c:pt idx="77">
                  <c:v>7.6999599999999955</c:v>
                </c:pt>
                <c:pt idx="78">
                  <c:v>7.7999799999999997</c:v>
                </c:pt>
                <c:pt idx="79">
                  <c:v>7.8999700000000006</c:v>
                </c:pt>
                <c:pt idx="80">
                  <c:v>7.9999799999999999</c:v>
                </c:pt>
                <c:pt idx="81">
                  <c:v>8.0999300000000005</c:v>
                </c:pt>
                <c:pt idx="82">
                  <c:v>8.19998</c:v>
                </c:pt>
                <c:pt idx="83">
                  <c:v>8.2999299999999998</c:v>
                </c:pt>
                <c:pt idx="84">
                  <c:v>8.3999700000000015</c:v>
                </c:pt>
                <c:pt idx="85">
                  <c:v>8.4999300000000027</c:v>
                </c:pt>
                <c:pt idx="86">
                  <c:v>8.5999800000000004</c:v>
                </c:pt>
                <c:pt idx="87">
                  <c:v>8.6999400000000016</c:v>
                </c:pt>
                <c:pt idx="88">
                  <c:v>8.7999700000000001</c:v>
                </c:pt>
                <c:pt idx="89">
                  <c:v>8.8999600000000001</c:v>
                </c:pt>
                <c:pt idx="90">
                  <c:v>8.9999500000000001</c:v>
                </c:pt>
                <c:pt idx="91">
                  <c:v>9.0999700000000008</c:v>
                </c:pt>
                <c:pt idx="92">
                  <c:v>9.1999700000000004</c:v>
                </c:pt>
                <c:pt idx="93">
                  <c:v>9.2999799999999997</c:v>
                </c:pt>
                <c:pt idx="94">
                  <c:v>9.3999600000000001</c:v>
                </c:pt>
                <c:pt idx="95">
                  <c:v>9.4999500000000001</c:v>
                </c:pt>
                <c:pt idx="96">
                  <c:v>9.599969999999999</c:v>
                </c:pt>
                <c:pt idx="97">
                  <c:v>9.69998</c:v>
                </c:pt>
                <c:pt idx="98">
                  <c:v>9.7999600000000004</c:v>
                </c:pt>
                <c:pt idx="99">
                  <c:v>9.8999800000000047</c:v>
                </c:pt>
                <c:pt idx="100">
                  <c:v>9.9999900000000004</c:v>
                </c:pt>
                <c:pt idx="101">
                  <c:v>10.0999</c:v>
                </c:pt>
                <c:pt idx="102">
                  <c:v>10.200000000000001</c:v>
                </c:pt>
                <c:pt idx="103">
                  <c:v>10.299900000000001</c:v>
                </c:pt>
                <c:pt idx="104">
                  <c:v>10.4</c:v>
                </c:pt>
                <c:pt idx="105">
                  <c:v>10.4999</c:v>
                </c:pt>
                <c:pt idx="106">
                  <c:v>10.6</c:v>
                </c:pt>
                <c:pt idx="107">
                  <c:v>10.6999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11.799900000000001</c:v>
                </c:pt>
                <c:pt idx="119">
                  <c:v>11.899900000000002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12.299900000000001</c:v>
                </c:pt>
                <c:pt idx="124">
                  <c:v>12.4</c:v>
                </c:pt>
                <c:pt idx="125">
                  <c:v>12.5</c:v>
                </c:pt>
                <c:pt idx="126">
                  <c:v>12.5999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13.3</c:v>
                </c:pt>
                <c:pt idx="134">
                  <c:v>13.399900000000002</c:v>
                </c:pt>
                <c:pt idx="135">
                  <c:v>13.4999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13.999900000000002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14.400000000000002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14.899900000000002</c:v>
                </c:pt>
                <c:pt idx="150">
                  <c:v>14.9999</c:v>
                </c:pt>
                <c:pt idx="151">
                  <c:v>15.0999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'V100'!$C$2:$C$163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299.33199999999869</c:v>
                </c:pt>
                <c:pt idx="2">
                  <c:v>292.18599999999969</c:v>
                </c:pt>
                <c:pt idx="3">
                  <c:v>163.81399999999999</c:v>
                </c:pt>
                <c:pt idx="4">
                  <c:v>15.77322</c:v>
                </c:pt>
                <c:pt idx="5">
                  <c:v>2.35012</c:v>
                </c:pt>
                <c:pt idx="6">
                  <c:v>34.1676</c:v>
                </c:pt>
                <c:pt idx="7">
                  <c:v>50.539400000000001</c:v>
                </c:pt>
                <c:pt idx="8">
                  <c:v>110.19799999999999</c:v>
                </c:pt>
                <c:pt idx="9">
                  <c:v>54.249000000000002</c:v>
                </c:pt>
                <c:pt idx="10">
                  <c:v>27.151399999999999</c:v>
                </c:pt>
                <c:pt idx="11">
                  <c:v>8.0655800000001268</c:v>
                </c:pt>
                <c:pt idx="12">
                  <c:v>62.348200000000006</c:v>
                </c:pt>
                <c:pt idx="13">
                  <c:v>11.570220000000001</c:v>
                </c:pt>
                <c:pt idx="14">
                  <c:v>0.57347800000000004</c:v>
                </c:pt>
                <c:pt idx="15">
                  <c:v>6.2159799999999965</c:v>
                </c:pt>
                <c:pt idx="16">
                  <c:v>6.1020599999999945</c:v>
                </c:pt>
                <c:pt idx="17">
                  <c:v>52.037400000000005</c:v>
                </c:pt>
                <c:pt idx="18">
                  <c:v>48.519000000000005</c:v>
                </c:pt>
                <c:pt idx="19">
                  <c:v>14.24804</c:v>
                </c:pt>
                <c:pt idx="20">
                  <c:v>25.284400000000002</c:v>
                </c:pt>
                <c:pt idx="21">
                  <c:v>21.434799999999989</c:v>
                </c:pt>
                <c:pt idx="22">
                  <c:v>0.39988000000001345</c:v>
                </c:pt>
                <c:pt idx="23">
                  <c:v>22.022200000000002</c:v>
                </c:pt>
                <c:pt idx="24">
                  <c:v>0.83996599999999999</c:v>
                </c:pt>
                <c:pt idx="25">
                  <c:v>13.724179999999999</c:v>
                </c:pt>
                <c:pt idx="26">
                  <c:v>1.1548099999999999</c:v>
                </c:pt>
                <c:pt idx="27">
                  <c:v>3.9253399999999998</c:v>
                </c:pt>
                <c:pt idx="28">
                  <c:v>57.197600000000001</c:v>
                </c:pt>
                <c:pt idx="29">
                  <c:v>12.08306</c:v>
                </c:pt>
                <c:pt idx="30">
                  <c:v>7.8935199999999845</c:v>
                </c:pt>
                <c:pt idx="31">
                  <c:v>15.76646</c:v>
                </c:pt>
                <c:pt idx="32">
                  <c:v>4.7551199999999945</c:v>
                </c:pt>
                <c:pt idx="33">
                  <c:v>4.3570799999999945</c:v>
                </c:pt>
                <c:pt idx="34">
                  <c:v>12.51802</c:v>
                </c:pt>
                <c:pt idx="35">
                  <c:v>9.3000000000000007</c:v>
                </c:pt>
                <c:pt idx="36">
                  <c:v>26.035</c:v>
                </c:pt>
                <c:pt idx="37">
                  <c:v>8.2385400000000004</c:v>
                </c:pt>
                <c:pt idx="38">
                  <c:v>13.24532</c:v>
                </c:pt>
                <c:pt idx="39">
                  <c:v>26.261599999999689</c:v>
                </c:pt>
                <c:pt idx="40">
                  <c:v>26.182399999999689</c:v>
                </c:pt>
                <c:pt idx="41">
                  <c:v>23.1692</c:v>
                </c:pt>
                <c:pt idx="42">
                  <c:v>30.524000000000001</c:v>
                </c:pt>
                <c:pt idx="43">
                  <c:v>5.4555799999999985</c:v>
                </c:pt>
                <c:pt idx="44">
                  <c:v>10.865080000000281</c:v>
                </c:pt>
                <c:pt idx="45">
                  <c:v>0.23428199999999999</c:v>
                </c:pt>
                <c:pt idx="46">
                  <c:v>3.5949399999999998</c:v>
                </c:pt>
                <c:pt idx="47">
                  <c:v>11.922640000000024</c:v>
                </c:pt>
                <c:pt idx="48">
                  <c:v>11.849780000000004</c:v>
                </c:pt>
                <c:pt idx="49">
                  <c:v>3.6930000000000001</c:v>
                </c:pt>
                <c:pt idx="50">
                  <c:v>10.60188</c:v>
                </c:pt>
                <c:pt idx="51">
                  <c:v>3.95302</c:v>
                </c:pt>
                <c:pt idx="52">
                  <c:v>2.3443000000000001</c:v>
                </c:pt>
                <c:pt idx="53">
                  <c:v>2.5454399999999997</c:v>
                </c:pt>
                <c:pt idx="54">
                  <c:v>13.03088</c:v>
                </c:pt>
                <c:pt idx="55">
                  <c:v>15.509180000000002</c:v>
                </c:pt>
                <c:pt idx="56">
                  <c:v>0.19412499999999988</c:v>
                </c:pt>
                <c:pt idx="57">
                  <c:v>38.298000000000513</c:v>
                </c:pt>
                <c:pt idx="58">
                  <c:v>3.7305600000000001</c:v>
                </c:pt>
                <c:pt idx="59">
                  <c:v>23.6586</c:v>
                </c:pt>
                <c:pt idx="60">
                  <c:v>26.0246</c:v>
                </c:pt>
                <c:pt idx="61">
                  <c:v>6.6345399999999755</c:v>
                </c:pt>
                <c:pt idx="62">
                  <c:v>7.9962000000000124</c:v>
                </c:pt>
                <c:pt idx="63">
                  <c:v>10.380660000000002</c:v>
                </c:pt>
                <c:pt idx="64">
                  <c:v>15.385580000000306</c:v>
                </c:pt>
                <c:pt idx="65">
                  <c:v>27.878599999999889</c:v>
                </c:pt>
                <c:pt idx="66">
                  <c:v>4.2471399999999955</c:v>
                </c:pt>
                <c:pt idx="67">
                  <c:v>0.16907659999999997</c:v>
                </c:pt>
                <c:pt idx="68">
                  <c:v>7.7799000000000014</c:v>
                </c:pt>
                <c:pt idx="69">
                  <c:v>8.6348400000000005</c:v>
                </c:pt>
                <c:pt idx="70">
                  <c:v>23.693000000000001</c:v>
                </c:pt>
                <c:pt idx="71">
                  <c:v>14.882020000000002</c:v>
                </c:pt>
                <c:pt idx="72">
                  <c:v>11.884120000000001</c:v>
                </c:pt>
                <c:pt idx="73">
                  <c:v>14.482840000000024</c:v>
                </c:pt>
                <c:pt idx="74">
                  <c:v>4.1593200000000001</c:v>
                </c:pt>
                <c:pt idx="75">
                  <c:v>8.6555000000000248</c:v>
                </c:pt>
                <c:pt idx="76">
                  <c:v>15.64912</c:v>
                </c:pt>
                <c:pt idx="77">
                  <c:v>4.9430199999999997</c:v>
                </c:pt>
                <c:pt idx="78">
                  <c:v>8.6537600000000001</c:v>
                </c:pt>
                <c:pt idx="79">
                  <c:v>31.801600000000001</c:v>
                </c:pt>
                <c:pt idx="80">
                  <c:v>33.319200000000002</c:v>
                </c:pt>
                <c:pt idx="81">
                  <c:v>19.28163999999942</c:v>
                </c:pt>
                <c:pt idx="82">
                  <c:v>9.6975000000000016</c:v>
                </c:pt>
                <c:pt idx="83">
                  <c:v>4.3481399999999955</c:v>
                </c:pt>
                <c:pt idx="84">
                  <c:v>6.2799800000000001</c:v>
                </c:pt>
                <c:pt idx="85">
                  <c:v>5.8860799999999998</c:v>
                </c:pt>
                <c:pt idx="86">
                  <c:v>1.0425899999999999</c:v>
                </c:pt>
                <c:pt idx="87">
                  <c:v>3.4598999999999767</c:v>
                </c:pt>
                <c:pt idx="88">
                  <c:v>2.0606200000000001</c:v>
                </c:pt>
                <c:pt idx="89">
                  <c:v>2.59076</c:v>
                </c:pt>
                <c:pt idx="90">
                  <c:v>34.061200000000007</c:v>
                </c:pt>
                <c:pt idx="91">
                  <c:v>30.489399999999456</c:v>
                </c:pt>
                <c:pt idx="92">
                  <c:v>10.93486</c:v>
                </c:pt>
                <c:pt idx="93">
                  <c:v>25.449599999999489</c:v>
                </c:pt>
                <c:pt idx="94">
                  <c:v>4.2521599999999955</c:v>
                </c:pt>
                <c:pt idx="95">
                  <c:v>39.5366</c:v>
                </c:pt>
                <c:pt idx="96">
                  <c:v>9.6993000000000009</c:v>
                </c:pt>
                <c:pt idx="97">
                  <c:v>2.6730200000000002</c:v>
                </c:pt>
                <c:pt idx="98">
                  <c:v>21.157000000000131</c:v>
                </c:pt>
                <c:pt idx="99">
                  <c:v>11.24062</c:v>
                </c:pt>
                <c:pt idx="100">
                  <c:v>21.253599999999889</c:v>
                </c:pt>
                <c:pt idx="101">
                  <c:v>6.3020999999999985</c:v>
                </c:pt>
                <c:pt idx="102">
                  <c:v>4.21692</c:v>
                </c:pt>
                <c:pt idx="103">
                  <c:v>24.2898</c:v>
                </c:pt>
                <c:pt idx="104">
                  <c:v>10.915480000000176</c:v>
                </c:pt>
                <c:pt idx="105">
                  <c:v>7.1820799999999965</c:v>
                </c:pt>
                <c:pt idx="106">
                  <c:v>12.184840000000001</c:v>
                </c:pt>
                <c:pt idx="107">
                  <c:v>22.0166</c:v>
                </c:pt>
                <c:pt idx="108">
                  <c:v>4.2355600000000004</c:v>
                </c:pt>
                <c:pt idx="109">
                  <c:v>23.215800000000005</c:v>
                </c:pt>
                <c:pt idx="110">
                  <c:v>3.1513800000000001</c:v>
                </c:pt>
                <c:pt idx="111">
                  <c:v>12.860560000000024</c:v>
                </c:pt>
                <c:pt idx="112">
                  <c:v>14.39438</c:v>
                </c:pt>
                <c:pt idx="113">
                  <c:v>0.60131000000000001</c:v>
                </c:pt>
                <c:pt idx="114">
                  <c:v>2.9455800000000001</c:v>
                </c:pt>
                <c:pt idx="115">
                  <c:v>10.985500000000076</c:v>
                </c:pt>
                <c:pt idx="116">
                  <c:v>4.7987599999999997</c:v>
                </c:pt>
                <c:pt idx="117">
                  <c:v>15.845140000000002</c:v>
                </c:pt>
                <c:pt idx="118">
                  <c:v>9.6833400000000012</c:v>
                </c:pt>
                <c:pt idx="119">
                  <c:v>6.58772</c:v>
                </c:pt>
                <c:pt idx="120">
                  <c:v>3.3214399999999977</c:v>
                </c:pt>
                <c:pt idx="121">
                  <c:v>6.4496200000001371</c:v>
                </c:pt>
                <c:pt idx="122">
                  <c:v>3.1691600000000002</c:v>
                </c:pt>
                <c:pt idx="123">
                  <c:v>8.9457000000000004</c:v>
                </c:pt>
                <c:pt idx="124">
                  <c:v>18.153160000000035</c:v>
                </c:pt>
                <c:pt idx="125">
                  <c:v>20.296399999999789</c:v>
                </c:pt>
                <c:pt idx="126">
                  <c:v>4.8440799999999955</c:v>
                </c:pt>
                <c:pt idx="127">
                  <c:v>4.0504799999999985</c:v>
                </c:pt>
                <c:pt idx="128">
                  <c:v>17.836040000000001</c:v>
                </c:pt>
                <c:pt idx="129">
                  <c:v>13.335780000000026</c:v>
                </c:pt>
                <c:pt idx="130">
                  <c:v>8.7602200000000003</c:v>
                </c:pt>
                <c:pt idx="131">
                  <c:v>0.54465399999999997</c:v>
                </c:pt>
                <c:pt idx="132">
                  <c:v>29.2502</c:v>
                </c:pt>
                <c:pt idx="133">
                  <c:v>9.5970600000000008</c:v>
                </c:pt>
                <c:pt idx="134">
                  <c:v>4.0543999999999976</c:v>
                </c:pt>
                <c:pt idx="135">
                  <c:v>28.6206</c:v>
                </c:pt>
                <c:pt idx="136">
                  <c:v>4.1780600000000003</c:v>
                </c:pt>
                <c:pt idx="137">
                  <c:v>7.0520199999999855</c:v>
                </c:pt>
                <c:pt idx="138">
                  <c:v>0.26574199999999998</c:v>
                </c:pt>
                <c:pt idx="139">
                  <c:v>12.748879999999998</c:v>
                </c:pt>
                <c:pt idx="140">
                  <c:v>7.6821999999999955</c:v>
                </c:pt>
                <c:pt idx="141">
                  <c:v>5.9612200000000124</c:v>
                </c:pt>
                <c:pt idx="142">
                  <c:v>5.4422600000000134</c:v>
                </c:pt>
                <c:pt idx="143">
                  <c:v>3.2972999999999999</c:v>
                </c:pt>
                <c:pt idx="144">
                  <c:v>7.8787000000000003</c:v>
                </c:pt>
                <c:pt idx="145">
                  <c:v>7.5166000000000004</c:v>
                </c:pt>
                <c:pt idx="146">
                  <c:v>32.632600000000011</c:v>
                </c:pt>
                <c:pt idx="147">
                  <c:v>8.5663400000000003</c:v>
                </c:pt>
                <c:pt idx="148">
                  <c:v>18.856800000000035</c:v>
                </c:pt>
                <c:pt idx="149">
                  <c:v>1.4695539999999998</c:v>
                </c:pt>
                <c:pt idx="150">
                  <c:v>27.788999999999689</c:v>
                </c:pt>
                <c:pt idx="151">
                  <c:v>17.28716</c:v>
                </c:pt>
                <c:pt idx="152">
                  <c:v>19.558119999999889</c:v>
                </c:pt>
                <c:pt idx="153">
                  <c:v>7.9613600000000124</c:v>
                </c:pt>
                <c:pt idx="154">
                  <c:v>4.6799200000000001</c:v>
                </c:pt>
                <c:pt idx="155">
                  <c:v>22.0044</c:v>
                </c:pt>
                <c:pt idx="156">
                  <c:v>2.4133399999999998</c:v>
                </c:pt>
                <c:pt idx="157">
                  <c:v>6.8453600000000003</c:v>
                </c:pt>
                <c:pt idx="158">
                  <c:v>17.650960000000335</c:v>
                </c:pt>
                <c:pt idx="159">
                  <c:v>26.812999999999999</c:v>
                </c:pt>
                <c:pt idx="160">
                  <c:v>8.3667600000000046</c:v>
                </c:pt>
                <c:pt idx="161">
                  <c:v>42.4238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239552"/>
        <c:axId val="113241472"/>
      </c:scatterChart>
      <c:valAx>
        <c:axId val="11323955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3241472"/>
        <c:crosses val="autoZero"/>
        <c:crossBetween val="midCat"/>
      </c:valAx>
      <c:valAx>
        <c:axId val="11324147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Impact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323955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lang="en-US" sz="1600" b="0" i="0" u="none" strike="noStrike" kern="1200" baseline="0">
              <a:solidFill>
                <a:prstClr val="white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'vel 200'!$A$2:$A$1602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4.9969200000000033E-2</c:v>
                </c:pt>
                <c:pt idx="6">
                  <c:v>5.9982500000000133E-2</c:v>
                </c:pt>
                <c:pt idx="7">
                  <c:v>6.9921899999999995E-2</c:v>
                </c:pt>
                <c:pt idx="8">
                  <c:v>7.9994400000001992E-2</c:v>
                </c:pt>
                <c:pt idx="9">
                  <c:v>8.9933900000000025E-2</c:v>
                </c:pt>
                <c:pt idx="10">
                  <c:v>9.9942300000000026E-2</c:v>
                </c:pt>
                <c:pt idx="11">
                  <c:v>0.10993599999999999</c:v>
                </c:pt>
                <c:pt idx="12">
                  <c:v>0.11992999999999998</c:v>
                </c:pt>
                <c:pt idx="13">
                  <c:v>0.12992399999999998</c:v>
                </c:pt>
                <c:pt idx="14">
                  <c:v>0.13999600000000353</c:v>
                </c:pt>
                <c:pt idx="15">
                  <c:v>0.14999000000000398</c:v>
                </c:pt>
                <c:pt idx="16">
                  <c:v>0.15998400000000407</c:v>
                </c:pt>
                <c:pt idx="17">
                  <c:v>0.16997799999999999</c:v>
                </c:pt>
                <c:pt idx="18">
                  <c:v>0.17997500000000041</c:v>
                </c:pt>
                <c:pt idx="19">
                  <c:v>0.18996900000000538</c:v>
                </c:pt>
                <c:pt idx="20">
                  <c:v>0.19996300000000194</c:v>
                </c:pt>
                <c:pt idx="21">
                  <c:v>0.20995700000000322</c:v>
                </c:pt>
                <c:pt idx="22">
                  <c:v>0.21995100000000353</c:v>
                </c:pt>
                <c:pt idx="23">
                  <c:v>0.22994400000000353</c:v>
                </c:pt>
                <c:pt idx="24">
                  <c:v>0.23993800000000404</c:v>
                </c:pt>
                <c:pt idx="25">
                  <c:v>0.24993200000000418</c:v>
                </c:pt>
                <c:pt idx="26">
                  <c:v>0.25997800000000032</c:v>
                </c:pt>
                <c:pt idx="27">
                  <c:v>0.26996400000000031</c:v>
                </c:pt>
                <c:pt idx="28">
                  <c:v>0.27995700000000001</c:v>
                </c:pt>
                <c:pt idx="29">
                  <c:v>0.28995100000000001</c:v>
                </c:pt>
                <c:pt idx="30">
                  <c:v>0.29994500000000007</c:v>
                </c:pt>
                <c:pt idx="31">
                  <c:v>0.30993800000000032</c:v>
                </c:pt>
                <c:pt idx="32">
                  <c:v>0.31993100000000008</c:v>
                </c:pt>
                <c:pt idx="33">
                  <c:v>0.32992400000001065</c:v>
                </c:pt>
                <c:pt idx="34">
                  <c:v>0.33999700000000038</c:v>
                </c:pt>
                <c:pt idx="35">
                  <c:v>0.34997500000000031</c:v>
                </c:pt>
                <c:pt idx="36">
                  <c:v>0.35998300000000188</c:v>
                </c:pt>
                <c:pt idx="37">
                  <c:v>0.36997700000000538</c:v>
                </c:pt>
                <c:pt idx="38">
                  <c:v>0.37997000000000852</c:v>
                </c:pt>
                <c:pt idx="39">
                  <c:v>0.38998300000000763</c:v>
                </c:pt>
                <c:pt idx="40">
                  <c:v>0.39997700000000797</c:v>
                </c:pt>
                <c:pt idx="41">
                  <c:v>0.40997100000000031</c:v>
                </c:pt>
                <c:pt idx="42">
                  <c:v>0.41996400000000605</c:v>
                </c:pt>
                <c:pt idx="43">
                  <c:v>0.42995800000000645</c:v>
                </c:pt>
                <c:pt idx="44">
                  <c:v>0.43995200000000662</c:v>
                </c:pt>
                <c:pt idx="45">
                  <c:v>0.44994500000000004</c:v>
                </c:pt>
                <c:pt idx="46">
                  <c:v>0.4599390000000001</c:v>
                </c:pt>
                <c:pt idx="47">
                  <c:v>0.46997500000000031</c:v>
                </c:pt>
                <c:pt idx="48">
                  <c:v>0.47996300000000008</c:v>
                </c:pt>
                <c:pt idx="49">
                  <c:v>0.48995700000000031</c:v>
                </c:pt>
                <c:pt idx="50">
                  <c:v>0.49995000000000628</c:v>
                </c:pt>
                <c:pt idx="51">
                  <c:v>0.50995000000000001</c:v>
                </c:pt>
                <c:pt idx="52">
                  <c:v>0.51997199999999999</c:v>
                </c:pt>
                <c:pt idx="53">
                  <c:v>0.52996599999999949</c:v>
                </c:pt>
                <c:pt idx="54">
                  <c:v>0.53996</c:v>
                </c:pt>
                <c:pt idx="55">
                  <c:v>0.5499539999999995</c:v>
                </c:pt>
                <c:pt idx="56">
                  <c:v>0.55994100000001334</c:v>
                </c:pt>
                <c:pt idx="57">
                  <c:v>0.56992799999999999</c:v>
                </c:pt>
                <c:pt idx="58">
                  <c:v>0.57992199999999994</c:v>
                </c:pt>
                <c:pt idx="59">
                  <c:v>0.58999400000000002</c:v>
                </c:pt>
                <c:pt idx="60">
                  <c:v>0.59993199999999958</c:v>
                </c:pt>
                <c:pt idx="61">
                  <c:v>0.60994900000001773</c:v>
                </c:pt>
                <c:pt idx="62">
                  <c:v>0.61994300000001323</c:v>
                </c:pt>
                <c:pt idx="63">
                  <c:v>0.62993600000000005</c:v>
                </c:pt>
                <c:pt idx="64">
                  <c:v>0.63998600000000005</c:v>
                </c:pt>
                <c:pt idx="65">
                  <c:v>0.64993500000001514</c:v>
                </c:pt>
                <c:pt idx="66">
                  <c:v>0.65992900000002108</c:v>
                </c:pt>
                <c:pt idx="67">
                  <c:v>0.66992200000001323</c:v>
                </c:pt>
                <c:pt idx="68">
                  <c:v>0.67997400000001795</c:v>
                </c:pt>
                <c:pt idx="69">
                  <c:v>0.68996800000000003</c:v>
                </c:pt>
                <c:pt idx="70">
                  <c:v>0.69996199999999997</c:v>
                </c:pt>
                <c:pt idx="71">
                  <c:v>0.70995500000001222</c:v>
                </c:pt>
                <c:pt idx="72">
                  <c:v>0.71994900000001638</c:v>
                </c:pt>
                <c:pt idx="73">
                  <c:v>0.729943000000013</c:v>
                </c:pt>
                <c:pt idx="74">
                  <c:v>0.73993599999999993</c:v>
                </c:pt>
                <c:pt idx="75">
                  <c:v>0.74993000000000065</c:v>
                </c:pt>
                <c:pt idx="76">
                  <c:v>0.75992400000001514</c:v>
                </c:pt>
                <c:pt idx="77">
                  <c:v>0.76999600000001323</c:v>
                </c:pt>
                <c:pt idx="78">
                  <c:v>0.77999000000001784</c:v>
                </c:pt>
                <c:pt idx="79">
                  <c:v>0.78998299999998856</c:v>
                </c:pt>
                <c:pt idx="80">
                  <c:v>0.79997699999999949</c:v>
                </c:pt>
                <c:pt idx="81">
                  <c:v>0.80999299999999996</c:v>
                </c:pt>
                <c:pt idx="82">
                  <c:v>0.81998599999999999</c:v>
                </c:pt>
                <c:pt idx="83">
                  <c:v>0.82997399999999999</c:v>
                </c:pt>
                <c:pt idx="84">
                  <c:v>0.83996799999999949</c:v>
                </c:pt>
                <c:pt idx="85">
                  <c:v>0.84996099999999997</c:v>
                </c:pt>
                <c:pt idx="86">
                  <c:v>0.85992900000001515</c:v>
                </c:pt>
                <c:pt idx="87">
                  <c:v>0.86996200000000001</c:v>
                </c:pt>
                <c:pt idx="88">
                  <c:v>0.87995600000000063</c:v>
                </c:pt>
                <c:pt idx="89">
                  <c:v>0.88994899999999999</c:v>
                </c:pt>
                <c:pt idx="90">
                  <c:v>0.89993199999999951</c:v>
                </c:pt>
                <c:pt idx="91">
                  <c:v>0.90993600000000008</c:v>
                </c:pt>
                <c:pt idx="92">
                  <c:v>0.91993000000000003</c:v>
                </c:pt>
                <c:pt idx="93">
                  <c:v>0.92992300000000061</c:v>
                </c:pt>
                <c:pt idx="94">
                  <c:v>0.93994100000001402</c:v>
                </c:pt>
                <c:pt idx="95">
                  <c:v>0.9499820000000001</c:v>
                </c:pt>
                <c:pt idx="96">
                  <c:v>0.95994400000001334</c:v>
                </c:pt>
                <c:pt idx="97">
                  <c:v>0.96993800000000063</c:v>
                </c:pt>
                <c:pt idx="98">
                  <c:v>0.97993100000001065</c:v>
                </c:pt>
                <c:pt idx="99">
                  <c:v>0.98992500000000005</c:v>
                </c:pt>
                <c:pt idx="100">
                  <c:v>0.99999800000000005</c:v>
                </c:pt>
                <c:pt idx="101">
                  <c:v>1.0099899999999764</c:v>
                </c:pt>
                <c:pt idx="102">
                  <c:v>1.0199899999999764</c:v>
                </c:pt>
                <c:pt idx="103">
                  <c:v>1.0299799999999735</c:v>
                </c:pt>
                <c:pt idx="104">
                  <c:v>1.0399699999999701</c:v>
                </c:pt>
                <c:pt idx="105">
                  <c:v>1.0499699999999701</c:v>
                </c:pt>
                <c:pt idx="106">
                  <c:v>1.0599599999999998</c:v>
                </c:pt>
                <c:pt idx="107">
                  <c:v>1.06995</c:v>
                </c:pt>
                <c:pt idx="108">
                  <c:v>1.07995</c:v>
                </c:pt>
                <c:pt idx="109">
                  <c:v>1.0899399999999739</c:v>
                </c:pt>
                <c:pt idx="110">
                  <c:v>1.0999299999999701</c:v>
                </c:pt>
                <c:pt idx="111">
                  <c:v>1.1099299999999699</c:v>
                </c:pt>
                <c:pt idx="112">
                  <c:v>1.11995</c:v>
                </c:pt>
                <c:pt idx="113">
                  <c:v>1.1299399999999764</c:v>
                </c:pt>
                <c:pt idx="114">
                  <c:v>1.1399299999999735</c:v>
                </c:pt>
                <c:pt idx="115">
                  <c:v>1.1499299999999737</c:v>
                </c:pt>
                <c:pt idx="116">
                  <c:v>1.1599299999999735</c:v>
                </c:pt>
                <c:pt idx="117">
                  <c:v>1.1699199999999998</c:v>
                </c:pt>
                <c:pt idx="118">
                  <c:v>1.1800000000000141</c:v>
                </c:pt>
                <c:pt idx="119">
                  <c:v>1.1899899999999999</c:v>
                </c:pt>
                <c:pt idx="120">
                  <c:v>1.1999599999999999</c:v>
                </c:pt>
                <c:pt idx="121">
                  <c:v>1.2099899999999735</c:v>
                </c:pt>
                <c:pt idx="122">
                  <c:v>1.2199799999999701</c:v>
                </c:pt>
                <c:pt idx="123">
                  <c:v>1.2299699999999631</c:v>
                </c:pt>
                <c:pt idx="124">
                  <c:v>1.2399699999999652</c:v>
                </c:pt>
                <c:pt idx="125">
                  <c:v>1.2499299999999582</c:v>
                </c:pt>
                <c:pt idx="126">
                  <c:v>1.2599899999999766</c:v>
                </c:pt>
                <c:pt idx="127">
                  <c:v>1.2699799999999737</c:v>
                </c:pt>
                <c:pt idx="128">
                  <c:v>1.2799699999999683</c:v>
                </c:pt>
                <c:pt idx="129">
                  <c:v>1.2899899999999958</c:v>
                </c:pt>
                <c:pt idx="130">
                  <c:v>1.2999799999999746</c:v>
                </c:pt>
                <c:pt idx="131">
                  <c:v>1.3099699999999701</c:v>
                </c:pt>
                <c:pt idx="132">
                  <c:v>1.319969999999971</c:v>
                </c:pt>
                <c:pt idx="133">
                  <c:v>1.3299799999999764</c:v>
                </c:pt>
                <c:pt idx="134">
                  <c:v>1.3399699999999737</c:v>
                </c:pt>
                <c:pt idx="135">
                  <c:v>1.3499599999999998</c:v>
                </c:pt>
                <c:pt idx="136">
                  <c:v>1.3599699999999735</c:v>
                </c:pt>
                <c:pt idx="137">
                  <c:v>1.3699299999999714</c:v>
                </c:pt>
                <c:pt idx="138">
                  <c:v>1.3799399999999764</c:v>
                </c:pt>
                <c:pt idx="139">
                  <c:v>1.38994</c:v>
                </c:pt>
                <c:pt idx="140">
                  <c:v>1.3999299999999735</c:v>
                </c:pt>
                <c:pt idx="141">
                  <c:v>1.4099299999999502</c:v>
                </c:pt>
                <c:pt idx="142">
                  <c:v>1.4199499999999672</c:v>
                </c:pt>
                <c:pt idx="143">
                  <c:v>1.4299799999999652</c:v>
                </c:pt>
                <c:pt idx="144">
                  <c:v>1.4399799999999656</c:v>
                </c:pt>
                <c:pt idx="145">
                  <c:v>1.4499899999999735</c:v>
                </c:pt>
                <c:pt idx="146">
                  <c:v>1.4599799999999692</c:v>
                </c:pt>
                <c:pt idx="147">
                  <c:v>1.4699299999999558</c:v>
                </c:pt>
                <c:pt idx="148">
                  <c:v>1.4799399999999652</c:v>
                </c:pt>
                <c:pt idx="149">
                  <c:v>1.4899399999999667</c:v>
                </c:pt>
                <c:pt idx="150">
                  <c:v>1.4999599999999838</c:v>
                </c:pt>
                <c:pt idx="151">
                  <c:v>1.5099199999999764</c:v>
                </c:pt>
                <c:pt idx="152">
                  <c:v>1.5199399999999701</c:v>
                </c:pt>
                <c:pt idx="153">
                  <c:v>1.5299399999999697</c:v>
                </c:pt>
                <c:pt idx="154">
                  <c:v>1.5399299999999652</c:v>
                </c:pt>
                <c:pt idx="155">
                  <c:v>1.5499899999999998</c:v>
                </c:pt>
                <c:pt idx="156">
                  <c:v>1.5599799999999759</c:v>
                </c:pt>
                <c:pt idx="157">
                  <c:v>1.569969999999971</c:v>
                </c:pt>
                <c:pt idx="158">
                  <c:v>1.5799699999999723</c:v>
                </c:pt>
                <c:pt idx="159">
                  <c:v>1.5899599999999998</c:v>
                </c:pt>
                <c:pt idx="160">
                  <c:v>1.59995</c:v>
                </c:pt>
                <c:pt idx="161">
                  <c:v>1.60995</c:v>
                </c:pt>
                <c:pt idx="162">
                  <c:v>1.6199399999999764</c:v>
                </c:pt>
                <c:pt idx="163">
                  <c:v>1.6299899999999998</c:v>
                </c:pt>
                <c:pt idx="164">
                  <c:v>1.6399699999999764</c:v>
                </c:pt>
                <c:pt idx="165">
                  <c:v>1.6499699999999764</c:v>
                </c:pt>
                <c:pt idx="166">
                  <c:v>1.6599599999999999</c:v>
                </c:pt>
                <c:pt idx="167">
                  <c:v>1.6699599999999999</c:v>
                </c:pt>
                <c:pt idx="168">
                  <c:v>1.6799599999999999</c:v>
                </c:pt>
                <c:pt idx="169">
                  <c:v>1.6899500000000001</c:v>
                </c:pt>
                <c:pt idx="170">
                  <c:v>1.6999400000000002</c:v>
                </c:pt>
                <c:pt idx="171">
                  <c:v>1.7099399999999649</c:v>
                </c:pt>
                <c:pt idx="172">
                  <c:v>1.7199299999999562</c:v>
                </c:pt>
                <c:pt idx="173">
                  <c:v>1.7299299999999573</c:v>
                </c:pt>
                <c:pt idx="174">
                  <c:v>1.7399999999999594</c:v>
                </c:pt>
                <c:pt idx="175">
                  <c:v>1.7499899999999764</c:v>
                </c:pt>
                <c:pt idx="176">
                  <c:v>1.7599799999999728</c:v>
                </c:pt>
                <c:pt idx="177">
                  <c:v>1.7699799999999737</c:v>
                </c:pt>
                <c:pt idx="178">
                  <c:v>1.7799699999999683</c:v>
                </c:pt>
                <c:pt idx="179">
                  <c:v>1.7899699999999701</c:v>
                </c:pt>
                <c:pt idx="180">
                  <c:v>1.7999599999999998</c:v>
                </c:pt>
                <c:pt idx="181">
                  <c:v>1.8099500000000002</c:v>
                </c:pt>
                <c:pt idx="182">
                  <c:v>1.81995</c:v>
                </c:pt>
                <c:pt idx="183">
                  <c:v>1.8299399999999737</c:v>
                </c:pt>
                <c:pt idx="184">
                  <c:v>1.8399899999999998</c:v>
                </c:pt>
                <c:pt idx="185">
                  <c:v>1.84998</c:v>
                </c:pt>
                <c:pt idx="186">
                  <c:v>1.8599199999999998</c:v>
                </c:pt>
                <c:pt idx="187">
                  <c:v>1.87</c:v>
                </c:pt>
                <c:pt idx="188">
                  <c:v>1.8799899999999998</c:v>
                </c:pt>
                <c:pt idx="189">
                  <c:v>1.8899800000000002</c:v>
                </c:pt>
                <c:pt idx="190">
                  <c:v>1.89998</c:v>
                </c:pt>
                <c:pt idx="191">
                  <c:v>1.9099700000000002</c:v>
                </c:pt>
                <c:pt idx="192">
                  <c:v>1.91997</c:v>
                </c:pt>
                <c:pt idx="193">
                  <c:v>1.9299599999999999</c:v>
                </c:pt>
                <c:pt idx="194">
                  <c:v>1.9399500000000001</c:v>
                </c:pt>
                <c:pt idx="195">
                  <c:v>1.9499499999999999</c:v>
                </c:pt>
                <c:pt idx="196">
                  <c:v>1.95994</c:v>
                </c:pt>
                <c:pt idx="197">
                  <c:v>1.96993</c:v>
                </c:pt>
                <c:pt idx="198">
                  <c:v>1.9799500000000001</c:v>
                </c:pt>
                <c:pt idx="199">
                  <c:v>1.9899799999999999</c:v>
                </c:pt>
                <c:pt idx="200">
                  <c:v>1.9999800000000001</c:v>
                </c:pt>
                <c:pt idx="201">
                  <c:v>2.0099300000000002</c:v>
                </c:pt>
                <c:pt idx="202">
                  <c:v>2.019949999999942</c:v>
                </c:pt>
                <c:pt idx="203">
                  <c:v>2.02996</c:v>
                </c:pt>
                <c:pt idx="204">
                  <c:v>2.03999</c:v>
                </c:pt>
                <c:pt idx="205">
                  <c:v>2.04996</c:v>
                </c:pt>
                <c:pt idx="206">
                  <c:v>2.0599699999999967</c:v>
                </c:pt>
                <c:pt idx="207">
                  <c:v>2.0699900000000002</c:v>
                </c:pt>
                <c:pt idx="208">
                  <c:v>2.07999</c:v>
                </c:pt>
                <c:pt idx="209">
                  <c:v>2.0899899999999998</c:v>
                </c:pt>
                <c:pt idx="210">
                  <c:v>2.0999399999999997</c:v>
                </c:pt>
                <c:pt idx="211">
                  <c:v>2.1099399999999999</c:v>
                </c:pt>
                <c:pt idx="212">
                  <c:v>2.1199699999999977</c:v>
                </c:pt>
                <c:pt idx="213">
                  <c:v>2.1299800000000002</c:v>
                </c:pt>
                <c:pt idx="214">
                  <c:v>2.1399900000000001</c:v>
                </c:pt>
                <c:pt idx="215">
                  <c:v>2.1499799999999998</c:v>
                </c:pt>
                <c:pt idx="216">
                  <c:v>2.15998</c:v>
                </c:pt>
                <c:pt idx="217">
                  <c:v>2.1699699999999997</c:v>
                </c:pt>
                <c:pt idx="218">
                  <c:v>2.1799599999999977</c:v>
                </c:pt>
                <c:pt idx="219">
                  <c:v>2.1899600000000001</c:v>
                </c:pt>
                <c:pt idx="220">
                  <c:v>2.1999500000000003</c:v>
                </c:pt>
                <c:pt idx="221">
                  <c:v>2.20994</c:v>
                </c:pt>
                <c:pt idx="222">
                  <c:v>2.2199599999999977</c:v>
                </c:pt>
                <c:pt idx="223">
                  <c:v>2.2299800000000012</c:v>
                </c:pt>
                <c:pt idx="224">
                  <c:v>2.23997</c:v>
                </c:pt>
                <c:pt idx="225">
                  <c:v>2.2499700000000002</c:v>
                </c:pt>
                <c:pt idx="226">
                  <c:v>2.2599800000000001</c:v>
                </c:pt>
                <c:pt idx="227">
                  <c:v>2.2699300000000568</c:v>
                </c:pt>
                <c:pt idx="228">
                  <c:v>2.2799300000000002</c:v>
                </c:pt>
                <c:pt idx="229">
                  <c:v>2.2899200000000492</c:v>
                </c:pt>
                <c:pt idx="230">
                  <c:v>2.2999299999999998</c:v>
                </c:pt>
                <c:pt idx="231">
                  <c:v>2.3099799999999977</c:v>
                </c:pt>
                <c:pt idx="232">
                  <c:v>2.3199499999999262</c:v>
                </c:pt>
                <c:pt idx="233">
                  <c:v>2.3299499999999767</c:v>
                </c:pt>
                <c:pt idx="234">
                  <c:v>2.3399399999999977</c:v>
                </c:pt>
                <c:pt idx="235">
                  <c:v>2.34998</c:v>
                </c:pt>
                <c:pt idx="236">
                  <c:v>2.3599399999999977</c:v>
                </c:pt>
                <c:pt idx="237">
                  <c:v>2.36999</c:v>
                </c:pt>
                <c:pt idx="238">
                  <c:v>2.3799699999999433</c:v>
                </c:pt>
                <c:pt idx="239">
                  <c:v>2.3899499999999967</c:v>
                </c:pt>
                <c:pt idx="240">
                  <c:v>2.3999699999999455</c:v>
                </c:pt>
                <c:pt idx="241">
                  <c:v>2.40998</c:v>
                </c:pt>
                <c:pt idx="242">
                  <c:v>2.4199799999999967</c:v>
                </c:pt>
                <c:pt idx="243">
                  <c:v>2.42997</c:v>
                </c:pt>
                <c:pt idx="244">
                  <c:v>2.4399699999999767</c:v>
                </c:pt>
                <c:pt idx="245">
                  <c:v>2.4499599999999977</c:v>
                </c:pt>
                <c:pt idx="246">
                  <c:v>2.4599499999999335</c:v>
                </c:pt>
                <c:pt idx="247">
                  <c:v>2.46997</c:v>
                </c:pt>
                <c:pt idx="248">
                  <c:v>2.4799599999999469</c:v>
                </c:pt>
                <c:pt idx="249">
                  <c:v>2.4899500000000003</c:v>
                </c:pt>
                <c:pt idx="250">
                  <c:v>2.4999599999999567</c:v>
                </c:pt>
                <c:pt idx="251">
                  <c:v>2.5099799999999997</c:v>
                </c:pt>
                <c:pt idx="252">
                  <c:v>2.5199199999999977</c:v>
                </c:pt>
                <c:pt idx="253">
                  <c:v>2.5299800000000001</c:v>
                </c:pt>
                <c:pt idx="254">
                  <c:v>2.53999</c:v>
                </c:pt>
                <c:pt idx="255">
                  <c:v>2.5499800000000001</c:v>
                </c:pt>
                <c:pt idx="256">
                  <c:v>2.5599799999999977</c:v>
                </c:pt>
                <c:pt idx="257">
                  <c:v>2.5699900000000002</c:v>
                </c:pt>
                <c:pt idx="258">
                  <c:v>2.5799399999999997</c:v>
                </c:pt>
                <c:pt idx="259">
                  <c:v>2.5899700000000001</c:v>
                </c:pt>
                <c:pt idx="260">
                  <c:v>2.59999</c:v>
                </c:pt>
                <c:pt idx="261">
                  <c:v>2.6099799999999997</c:v>
                </c:pt>
                <c:pt idx="262">
                  <c:v>2.61998</c:v>
                </c:pt>
                <c:pt idx="263">
                  <c:v>2.6299800000000002</c:v>
                </c:pt>
                <c:pt idx="264">
                  <c:v>2.6399700000000004</c:v>
                </c:pt>
                <c:pt idx="265">
                  <c:v>2.6499600000000001</c:v>
                </c:pt>
                <c:pt idx="266">
                  <c:v>2.6599599999999977</c:v>
                </c:pt>
                <c:pt idx="267">
                  <c:v>2.6699600000000001</c:v>
                </c:pt>
                <c:pt idx="268">
                  <c:v>2.67997</c:v>
                </c:pt>
                <c:pt idx="269">
                  <c:v>2.6899699999999998</c:v>
                </c:pt>
                <c:pt idx="270">
                  <c:v>2.6999599999999977</c:v>
                </c:pt>
                <c:pt idx="271">
                  <c:v>2.7099299999999999</c:v>
                </c:pt>
                <c:pt idx="272">
                  <c:v>2.7199299999999997</c:v>
                </c:pt>
                <c:pt idx="273">
                  <c:v>2.7299199999999999</c:v>
                </c:pt>
                <c:pt idx="274">
                  <c:v>2.7399900000000001</c:v>
                </c:pt>
                <c:pt idx="275">
                  <c:v>2.7499800000000012</c:v>
                </c:pt>
                <c:pt idx="276">
                  <c:v>2.7599800000000001</c:v>
                </c:pt>
                <c:pt idx="277">
                  <c:v>2.7699700000000012</c:v>
                </c:pt>
                <c:pt idx="278">
                  <c:v>2.77996</c:v>
                </c:pt>
                <c:pt idx="279">
                  <c:v>2.7899600000000002</c:v>
                </c:pt>
                <c:pt idx="280">
                  <c:v>2.7999499999999977</c:v>
                </c:pt>
                <c:pt idx="281">
                  <c:v>2.8099399999999997</c:v>
                </c:pt>
                <c:pt idx="282">
                  <c:v>2.8199399999999977</c:v>
                </c:pt>
                <c:pt idx="283">
                  <c:v>2.8299300000000001</c:v>
                </c:pt>
                <c:pt idx="284">
                  <c:v>2.8399199999999967</c:v>
                </c:pt>
                <c:pt idx="285">
                  <c:v>2.84992</c:v>
                </c:pt>
                <c:pt idx="286">
                  <c:v>2.8599900000000003</c:v>
                </c:pt>
                <c:pt idx="287">
                  <c:v>2.86998</c:v>
                </c:pt>
                <c:pt idx="288">
                  <c:v>2.8799799999999967</c:v>
                </c:pt>
                <c:pt idx="289">
                  <c:v>2.8899699999999977</c:v>
                </c:pt>
                <c:pt idx="290">
                  <c:v>2.8999599999999344</c:v>
                </c:pt>
                <c:pt idx="291">
                  <c:v>2.9099599999999977</c:v>
                </c:pt>
                <c:pt idx="292">
                  <c:v>2.9199499999999334</c:v>
                </c:pt>
                <c:pt idx="293">
                  <c:v>2.9299399999999998</c:v>
                </c:pt>
                <c:pt idx="294">
                  <c:v>2.9399399999999987</c:v>
                </c:pt>
                <c:pt idx="295">
                  <c:v>2.9499299999999997</c:v>
                </c:pt>
                <c:pt idx="296">
                  <c:v>2.9599199999999977</c:v>
                </c:pt>
                <c:pt idx="297">
                  <c:v>2.9699199999999997</c:v>
                </c:pt>
                <c:pt idx="298">
                  <c:v>2.9799899999999977</c:v>
                </c:pt>
                <c:pt idx="299">
                  <c:v>2.9899800000000001</c:v>
                </c:pt>
                <c:pt idx="300">
                  <c:v>2.9999799999999968</c:v>
                </c:pt>
                <c:pt idx="301">
                  <c:v>3.00997</c:v>
                </c:pt>
                <c:pt idx="302">
                  <c:v>3.0199599999999927</c:v>
                </c:pt>
                <c:pt idx="303">
                  <c:v>3.02996</c:v>
                </c:pt>
                <c:pt idx="304">
                  <c:v>3.0399499999999455</c:v>
                </c:pt>
                <c:pt idx="305">
                  <c:v>3.0499499999999977</c:v>
                </c:pt>
                <c:pt idx="306">
                  <c:v>3.0599399999999997</c:v>
                </c:pt>
                <c:pt idx="307">
                  <c:v>3.0699299999999998</c:v>
                </c:pt>
                <c:pt idx="308">
                  <c:v>3.0799300000000001</c:v>
                </c:pt>
                <c:pt idx="309">
                  <c:v>3.0899200000000002</c:v>
                </c:pt>
                <c:pt idx="310">
                  <c:v>3.09999</c:v>
                </c:pt>
                <c:pt idx="311">
                  <c:v>3.1099800000000002</c:v>
                </c:pt>
                <c:pt idx="312">
                  <c:v>3.11998</c:v>
                </c:pt>
                <c:pt idx="313">
                  <c:v>3.1299700000000001</c:v>
                </c:pt>
                <c:pt idx="314">
                  <c:v>3.1399599999999968</c:v>
                </c:pt>
                <c:pt idx="315">
                  <c:v>3.1499600000000001</c:v>
                </c:pt>
                <c:pt idx="316">
                  <c:v>3.1599500000000003</c:v>
                </c:pt>
                <c:pt idx="317">
                  <c:v>3.1699400000000004</c:v>
                </c:pt>
                <c:pt idx="318">
                  <c:v>3.1799399999999998</c:v>
                </c:pt>
                <c:pt idx="319">
                  <c:v>3.1899299999999999</c:v>
                </c:pt>
                <c:pt idx="320">
                  <c:v>3.1999199999999997</c:v>
                </c:pt>
                <c:pt idx="321">
                  <c:v>3.2099999999999995</c:v>
                </c:pt>
                <c:pt idx="322">
                  <c:v>3.2199899999999997</c:v>
                </c:pt>
                <c:pt idx="323">
                  <c:v>3.2299799999999999</c:v>
                </c:pt>
                <c:pt idx="324">
                  <c:v>3.2399800000000001</c:v>
                </c:pt>
                <c:pt idx="325">
                  <c:v>3.2499699999999998</c:v>
                </c:pt>
                <c:pt idx="326">
                  <c:v>3.25996</c:v>
                </c:pt>
                <c:pt idx="327">
                  <c:v>3.2699600000000002</c:v>
                </c:pt>
                <c:pt idx="328">
                  <c:v>3.2799500000000004</c:v>
                </c:pt>
                <c:pt idx="329">
                  <c:v>3.2899400000000001</c:v>
                </c:pt>
                <c:pt idx="330">
                  <c:v>3.2999399999999999</c:v>
                </c:pt>
                <c:pt idx="331">
                  <c:v>3.3099299999999987</c:v>
                </c:pt>
                <c:pt idx="332">
                  <c:v>3.3199199999999967</c:v>
                </c:pt>
                <c:pt idx="333">
                  <c:v>3.3299999999999987</c:v>
                </c:pt>
                <c:pt idx="334">
                  <c:v>3.3399899999999967</c:v>
                </c:pt>
                <c:pt idx="335">
                  <c:v>3.3499800000000004</c:v>
                </c:pt>
                <c:pt idx="336">
                  <c:v>3.3599799999999767</c:v>
                </c:pt>
                <c:pt idx="337">
                  <c:v>3.3699699999999977</c:v>
                </c:pt>
                <c:pt idx="338">
                  <c:v>3.3799599999999335</c:v>
                </c:pt>
                <c:pt idx="339">
                  <c:v>3.3899600000000003</c:v>
                </c:pt>
                <c:pt idx="340">
                  <c:v>3.3999499999999334</c:v>
                </c:pt>
                <c:pt idx="341">
                  <c:v>3.4099399999999997</c:v>
                </c:pt>
                <c:pt idx="342">
                  <c:v>3.4199399999999978</c:v>
                </c:pt>
                <c:pt idx="343">
                  <c:v>3.4299299999999997</c:v>
                </c:pt>
                <c:pt idx="344">
                  <c:v>3.4399199999999968</c:v>
                </c:pt>
                <c:pt idx="345">
                  <c:v>3.4499999999999997</c:v>
                </c:pt>
                <c:pt idx="346">
                  <c:v>3.4599900000000003</c:v>
                </c:pt>
                <c:pt idx="347">
                  <c:v>3.4699800000000005</c:v>
                </c:pt>
                <c:pt idx="348">
                  <c:v>3.4799799999999967</c:v>
                </c:pt>
                <c:pt idx="349">
                  <c:v>3.48997</c:v>
                </c:pt>
                <c:pt idx="350">
                  <c:v>3.4999599999999567</c:v>
                </c:pt>
                <c:pt idx="351">
                  <c:v>3.50996</c:v>
                </c:pt>
                <c:pt idx="352">
                  <c:v>3.5199499999999424</c:v>
                </c:pt>
                <c:pt idx="353">
                  <c:v>3.5299499999999977</c:v>
                </c:pt>
                <c:pt idx="354">
                  <c:v>3.5399399999999988</c:v>
                </c:pt>
                <c:pt idx="355">
                  <c:v>3.5499299999999998</c:v>
                </c:pt>
                <c:pt idx="356">
                  <c:v>3.5599599999999967</c:v>
                </c:pt>
                <c:pt idx="357">
                  <c:v>3.5699399999999999</c:v>
                </c:pt>
                <c:pt idx="358">
                  <c:v>3.5799300000000001</c:v>
                </c:pt>
                <c:pt idx="359">
                  <c:v>3.5899300000000012</c:v>
                </c:pt>
                <c:pt idx="360">
                  <c:v>3.5999299999999987</c:v>
                </c:pt>
                <c:pt idx="361">
                  <c:v>3.6099300000000012</c:v>
                </c:pt>
                <c:pt idx="362">
                  <c:v>3.62</c:v>
                </c:pt>
                <c:pt idx="363">
                  <c:v>3.6299900000000012</c:v>
                </c:pt>
                <c:pt idx="364">
                  <c:v>3.6399800000000004</c:v>
                </c:pt>
                <c:pt idx="365">
                  <c:v>3.6499499999999987</c:v>
                </c:pt>
                <c:pt idx="366">
                  <c:v>3.65998</c:v>
                </c:pt>
                <c:pt idx="367">
                  <c:v>3.6699799999999998</c:v>
                </c:pt>
                <c:pt idx="368">
                  <c:v>3.67997</c:v>
                </c:pt>
                <c:pt idx="369">
                  <c:v>3.6899599999999997</c:v>
                </c:pt>
                <c:pt idx="370">
                  <c:v>3.6999599999999977</c:v>
                </c:pt>
                <c:pt idx="371">
                  <c:v>3.7099500000000001</c:v>
                </c:pt>
                <c:pt idx="372">
                  <c:v>3.7199399999999998</c:v>
                </c:pt>
                <c:pt idx="373">
                  <c:v>3.7299400000000005</c:v>
                </c:pt>
                <c:pt idx="374">
                  <c:v>3.7399300000000002</c:v>
                </c:pt>
                <c:pt idx="375">
                  <c:v>3.75</c:v>
                </c:pt>
                <c:pt idx="376">
                  <c:v>3.7599899999999997</c:v>
                </c:pt>
                <c:pt idx="377">
                  <c:v>3.7699900000000452</c:v>
                </c:pt>
                <c:pt idx="378">
                  <c:v>3.7799800000000001</c:v>
                </c:pt>
                <c:pt idx="379">
                  <c:v>3.7899700000000012</c:v>
                </c:pt>
                <c:pt idx="380">
                  <c:v>3.7999699999999987</c:v>
                </c:pt>
                <c:pt idx="381">
                  <c:v>3.8099599999999967</c:v>
                </c:pt>
                <c:pt idx="382">
                  <c:v>3.8199499999999253</c:v>
                </c:pt>
                <c:pt idx="383">
                  <c:v>3.8299499999999767</c:v>
                </c:pt>
                <c:pt idx="384">
                  <c:v>3.8399399999999977</c:v>
                </c:pt>
                <c:pt idx="385">
                  <c:v>3.8499399999999997</c:v>
                </c:pt>
                <c:pt idx="386">
                  <c:v>3.8600099999999977</c:v>
                </c:pt>
                <c:pt idx="387">
                  <c:v>3.8699999999999997</c:v>
                </c:pt>
                <c:pt idx="388">
                  <c:v>3.8799899999999967</c:v>
                </c:pt>
                <c:pt idx="389">
                  <c:v>3.8899900000000001</c:v>
                </c:pt>
                <c:pt idx="390">
                  <c:v>3.8999799999999967</c:v>
                </c:pt>
                <c:pt idx="391">
                  <c:v>3.9099799999999987</c:v>
                </c:pt>
                <c:pt idx="392">
                  <c:v>3.9199699999999567</c:v>
                </c:pt>
                <c:pt idx="393">
                  <c:v>3.9299599999999977</c:v>
                </c:pt>
                <c:pt idx="394">
                  <c:v>3.9399599999999406</c:v>
                </c:pt>
                <c:pt idx="395">
                  <c:v>3.9499499999999967</c:v>
                </c:pt>
                <c:pt idx="396">
                  <c:v>3.9599499999999335</c:v>
                </c:pt>
                <c:pt idx="397">
                  <c:v>3.9699399999999998</c:v>
                </c:pt>
                <c:pt idx="398">
                  <c:v>3.9799300000000004</c:v>
                </c:pt>
                <c:pt idx="399">
                  <c:v>3.9900100000000003</c:v>
                </c:pt>
                <c:pt idx="400">
                  <c:v>4</c:v>
                </c:pt>
                <c:pt idx="401">
                  <c:v>4.0099900000000002</c:v>
                </c:pt>
                <c:pt idx="402">
                  <c:v>4.01999</c:v>
                </c:pt>
                <c:pt idx="403">
                  <c:v>4.0299899999999855</c:v>
                </c:pt>
                <c:pt idx="404">
                  <c:v>4.0399799999999999</c:v>
                </c:pt>
                <c:pt idx="405">
                  <c:v>4.0499800000000006</c:v>
                </c:pt>
                <c:pt idx="406">
                  <c:v>4.0599799999999995</c:v>
                </c:pt>
                <c:pt idx="407">
                  <c:v>4.07</c:v>
                </c:pt>
                <c:pt idx="408">
                  <c:v>4.0799700000000003</c:v>
                </c:pt>
                <c:pt idx="409">
                  <c:v>4.0899600000000014</c:v>
                </c:pt>
                <c:pt idx="410">
                  <c:v>4.0999599999999985</c:v>
                </c:pt>
                <c:pt idx="411">
                  <c:v>4.1099600000000001</c:v>
                </c:pt>
                <c:pt idx="412">
                  <c:v>4.1199699999999995</c:v>
                </c:pt>
                <c:pt idx="413">
                  <c:v>4.1299699999999975</c:v>
                </c:pt>
                <c:pt idx="414">
                  <c:v>4.1399600000000003</c:v>
                </c:pt>
                <c:pt idx="415">
                  <c:v>4.1499500000000005</c:v>
                </c:pt>
                <c:pt idx="416">
                  <c:v>4.1599499999999985</c:v>
                </c:pt>
                <c:pt idx="417">
                  <c:v>4.1699399999999756</c:v>
                </c:pt>
                <c:pt idx="418">
                  <c:v>4.1799400000000002</c:v>
                </c:pt>
                <c:pt idx="419">
                  <c:v>4.1900099999999965</c:v>
                </c:pt>
                <c:pt idx="420">
                  <c:v>4.2</c:v>
                </c:pt>
                <c:pt idx="421">
                  <c:v>4.2099900000000003</c:v>
                </c:pt>
                <c:pt idx="422">
                  <c:v>4.2199900000000001</c:v>
                </c:pt>
                <c:pt idx="423">
                  <c:v>4.2299799999999985</c:v>
                </c:pt>
                <c:pt idx="424">
                  <c:v>4.2399700000000013</c:v>
                </c:pt>
                <c:pt idx="425">
                  <c:v>4.2499700000000002</c:v>
                </c:pt>
                <c:pt idx="426">
                  <c:v>4.2599600000000004</c:v>
                </c:pt>
                <c:pt idx="427">
                  <c:v>4.2699499999999997</c:v>
                </c:pt>
                <c:pt idx="428">
                  <c:v>4.2799500000000004</c:v>
                </c:pt>
                <c:pt idx="429">
                  <c:v>4.2899700000000003</c:v>
                </c:pt>
                <c:pt idx="430">
                  <c:v>4.2999499999999999</c:v>
                </c:pt>
                <c:pt idx="431">
                  <c:v>4.3099600000000002</c:v>
                </c:pt>
                <c:pt idx="432">
                  <c:v>4.3199499999999995</c:v>
                </c:pt>
                <c:pt idx="433">
                  <c:v>4.3300099999999997</c:v>
                </c:pt>
                <c:pt idx="434">
                  <c:v>4.3399399999999995</c:v>
                </c:pt>
                <c:pt idx="435">
                  <c:v>4.3499699999999999</c:v>
                </c:pt>
                <c:pt idx="436">
                  <c:v>4.3599600000000001</c:v>
                </c:pt>
                <c:pt idx="437">
                  <c:v>4.3699799999999955</c:v>
                </c:pt>
                <c:pt idx="438">
                  <c:v>4.3799700000000001</c:v>
                </c:pt>
                <c:pt idx="439">
                  <c:v>4.3900000000000006</c:v>
                </c:pt>
                <c:pt idx="440">
                  <c:v>4.3999999999999995</c:v>
                </c:pt>
                <c:pt idx="441">
                  <c:v>4.41</c:v>
                </c:pt>
                <c:pt idx="442">
                  <c:v>4.42</c:v>
                </c:pt>
                <c:pt idx="443">
                  <c:v>4.4299900000000001</c:v>
                </c:pt>
                <c:pt idx="444">
                  <c:v>4.4399800000000003</c:v>
                </c:pt>
                <c:pt idx="445">
                  <c:v>4.44998</c:v>
                </c:pt>
                <c:pt idx="446">
                  <c:v>4.4599799999999998</c:v>
                </c:pt>
                <c:pt idx="447">
                  <c:v>4.4699799999999996</c:v>
                </c:pt>
                <c:pt idx="448">
                  <c:v>4.4799700000000033</c:v>
                </c:pt>
                <c:pt idx="449">
                  <c:v>4.4899700000000013</c:v>
                </c:pt>
                <c:pt idx="450">
                  <c:v>4.4999599999999997</c:v>
                </c:pt>
                <c:pt idx="451">
                  <c:v>4.5099499999999999</c:v>
                </c:pt>
                <c:pt idx="452">
                  <c:v>4.5199499999999997</c:v>
                </c:pt>
                <c:pt idx="453">
                  <c:v>4.5300199999999995</c:v>
                </c:pt>
                <c:pt idx="454">
                  <c:v>4.5400099999999997</c:v>
                </c:pt>
                <c:pt idx="455">
                  <c:v>4.5500099999999986</c:v>
                </c:pt>
                <c:pt idx="456">
                  <c:v>4.5600000000000005</c:v>
                </c:pt>
                <c:pt idx="457">
                  <c:v>4.5699899999999865</c:v>
                </c:pt>
                <c:pt idx="458">
                  <c:v>4.5799899999999996</c:v>
                </c:pt>
                <c:pt idx="459">
                  <c:v>4.5899599999999996</c:v>
                </c:pt>
                <c:pt idx="460">
                  <c:v>4.5999499999999998</c:v>
                </c:pt>
                <c:pt idx="461">
                  <c:v>4.6099499999999995</c:v>
                </c:pt>
                <c:pt idx="462">
                  <c:v>4.6199599999999945</c:v>
                </c:pt>
                <c:pt idx="463">
                  <c:v>4.6299899999999745</c:v>
                </c:pt>
                <c:pt idx="464">
                  <c:v>4.6399799999999995</c:v>
                </c:pt>
                <c:pt idx="465">
                  <c:v>4.6499899999999945</c:v>
                </c:pt>
                <c:pt idx="466">
                  <c:v>4.6599899999999845</c:v>
                </c:pt>
                <c:pt idx="467">
                  <c:v>4.67</c:v>
                </c:pt>
                <c:pt idx="468">
                  <c:v>4.6800099999999976</c:v>
                </c:pt>
                <c:pt idx="469">
                  <c:v>4.6899999999999995</c:v>
                </c:pt>
                <c:pt idx="470">
                  <c:v>4.7</c:v>
                </c:pt>
                <c:pt idx="471">
                  <c:v>4.7099700000000002</c:v>
                </c:pt>
                <c:pt idx="472">
                  <c:v>4.7199600000000004</c:v>
                </c:pt>
                <c:pt idx="473">
                  <c:v>4.7299600000000002</c:v>
                </c:pt>
                <c:pt idx="474">
                  <c:v>4.7399900000000024</c:v>
                </c:pt>
                <c:pt idx="475">
                  <c:v>4.75</c:v>
                </c:pt>
                <c:pt idx="476">
                  <c:v>4.7600000000000007</c:v>
                </c:pt>
                <c:pt idx="477">
                  <c:v>4.76999</c:v>
                </c:pt>
                <c:pt idx="478">
                  <c:v>4.7799899999999997</c:v>
                </c:pt>
                <c:pt idx="479">
                  <c:v>4.7899799999999999</c:v>
                </c:pt>
                <c:pt idx="480">
                  <c:v>4.7999700000000001</c:v>
                </c:pt>
                <c:pt idx="481">
                  <c:v>4.8099799999999995</c:v>
                </c:pt>
                <c:pt idx="482">
                  <c:v>4.8199699999999996</c:v>
                </c:pt>
                <c:pt idx="483">
                  <c:v>4.8299799999999955</c:v>
                </c:pt>
                <c:pt idx="484">
                  <c:v>4.8399799999999997</c:v>
                </c:pt>
                <c:pt idx="485">
                  <c:v>4.84999</c:v>
                </c:pt>
                <c:pt idx="486">
                  <c:v>4.8599999999999985</c:v>
                </c:pt>
                <c:pt idx="487">
                  <c:v>4.87</c:v>
                </c:pt>
                <c:pt idx="488">
                  <c:v>4.8800099999999995</c:v>
                </c:pt>
                <c:pt idx="489">
                  <c:v>4.8899900000000001</c:v>
                </c:pt>
                <c:pt idx="490">
                  <c:v>4.90001</c:v>
                </c:pt>
                <c:pt idx="491">
                  <c:v>4.90998</c:v>
                </c:pt>
                <c:pt idx="492">
                  <c:v>4.9199899999999985</c:v>
                </c:pt>
                <c:pt idx="493">
                  <c:v>4.9299900000000001</c:v>
                </c:pt>
                <c:pt idx="494">
                  <c:v>4.9400000000000004</c:v>
                </c:pt>
                <c:pt idx="495">
                  <c:v>4.9499500000000003</c:v>
                </c:pt>
                <c:pt idx="496">
                  <c:v>4.9599500000000001</c:v>
                </c:pt>
                <c:pt idx="497">
                  <c:v>4.9699499999999999</c:v>
                </c:pt>
                <c:pt idx="498">
                  <c:v>4.9800200000000014</c:v>
                </c:pt>
                <c:pt idx="499">
                  <c:v>4.9900199999999995</c:v>
                </c:pt>
                <c:pt idx="500">
                  <c:v>4.9999799999999999</c:v>
                </c:pt>
                <c:pt idx="501">
                  <c:v>5.00997</c:v>
                </c:pt>
                <c:pt idx="502">
                  <c:v>5.01999</c:v>
                </c:pt>
                <c:pt idx="503">
                  <c:v>5.0299999999999985</c:v>
                </c:pt>
                <c:pt idx="504">
                  <c:v>5.04</c:v>
                </c:pt>
                <c:pt idx="505">
                  <c:v>5.0499599999999996</c:v>
                </c:pt>
                <c:pt idx="506">
                  <c:v>5.0599499999999997</c:v>
                </c:pt>
                <c:pt idx="507">
                  <c:v>5.07003</c:v>
                </c:pt>
                <c:pt idx="508">
                  <c:v>5.0800199999999975</c:v>
                </c:pt>
                <c:pt idx="509">
                  <c:v>5.0899700000000001</c:v>
                </c:pt>
                <c:pt idx="510">
                  <c:v>5.1000299999999985</c:v>
                </c:pt>
                <c:pt idx="511">
                  <c:v>5.1100199999999845</c:v>
                </c:pt>
                <c:pt idx="512">
                  <c:v>5.1199599999999945</c:v>
                </c:pt>
                <c:pt idx="513">
                  <c:v>5.1299499999999965</c:v>
                </c:pt>
                <c:pt idx="514">
                  <c:v>5.1399699999999999</c:v>
                </c:pt>
                <c:pt idx="515">
                  <c:v>5.1499899999999945</c:v>
                </c:pt>
                <c:pt idx="516">
                  <c:v>5.1599999999999975</c:v>
                </c:pt>
                <c:pt idx="517">
                  <c:v>5.1700299999999997</c:v>
                </c:pt>
                <c:pt idx="518">
                  <c:v>5.1800099999999976</c:v>
                </c:pt>
                <c:pt idx="519">
                  <c:v>5.1900099999999965</c:v>
                </c:pt>
                <c:pt idx="520">
                  <c:v>5.2000200000000003</c:v>
                </c:pt>
                <c:pt idx="521">
                  <c:v>5.21</c:v>
                </c:pt>
                <c:pt idx="522">
                  <c:v>5.2200299999999995</c:v>
                </c:pt>
                <c:pt idx="523">
                  <c:v>5.2299600000000002</c:v>
                </c:pt>
                <c:pt idx="524">
                  <c:v>5.2399700000000013</c:v>
                </c:pt>
                <c:pt idx="525">
                  <c:v>5.2500100000000005</c:v>
                </c:pt>
                <c:pt idx="526">
                  <c:v>5.2599600000000004</c:v>
                </c:pt>
                <c:pt idx="527">
                  <c:v>5.2700100000000001</c:v>
                </c:pt>
                <c:pt idx="528">
                  <c:v>5.2800199999999995</c:v>
                </c:pt>
                <c:pt idx="529">
                  <c:v>5.2899599999999998</c:v>
                </c:pt>
                <c:pt idx="530">
                  <c:v>5.2999900000000002</c:v>
                </c:pt>
                <c:pt idx="531">
                  <c:v>5.3100000000000005</c:v>
                </c:pt>
                <c:pt idx="532">
                  <c:v>5.3199999999999985</c:v>
                </c:pt>
                <c:pt idx="533">
                  <c:v>5.3300299999999998</c:v>
                </c:pt>
                <c:pt idx="534">
                  <c:v>5.3399599999999996</c:v>
                </c:pt>
                <c:pt idx="535">
                  <c:v>5.3499600000000003</c:v>
                </c:pt>
                <c:pt idx="536">
                  <c:v>5.3599699999999997</c:v>
                </c:pt>
                <c:pt idx="537">
                  <c:v>5.3699599999999945</c:v>
                </c:pt>
                <c:pt idx="538">
                  <c:v>5.3799600000000014</c:v>
                </c:pt>
                <c:pt idx="539">
                  <c:v>5.3899600000000003</c:v>
                </c:pt>
                <c:pt idx="540">
                  <c:v>5.3999699999999997</c:v>
                </c:pt>
                <c:pt idx="541">
                  <c:v>5.40998</c:v>
                </c:pt>
                <c:pt idx="542">
                  <c:v>5.4199799999999998</c:v>
                </c:pt>
                <c:pt idx="543">
                  <c:v>5.42997</c:v>
                </c:pt>
                <c:pt idx="544">
                  <c:v>5.4399800000000003</c:v>
                </c:pt>
                <c:pt idx="545">
                  <c:v>5.44998</c:v>
                </c:pt>
                <c:pt idx="546">
                  <c:v>5.46</c:v>
                </c:pt>
                <c:pt idx="547">
                  <c:v>5.4699900000000001</c:v>
                </c:pt>
                <c:pt idx="548">
                  <c:v>5.4799700000000033</c:v>
                </c:pt>
                <c:pt idx="549">
                  <c:v>5.4899800000000001</c:v>
                </c:pt>
                <c:pt idx="550">
                  <c:v>5.5</c:v>
                </c:pt>
                <c:pt idx="551">
                  <c:v>5.5100299999999995</c:v>
                </c:pt>
                <c:pt idx="552">
                  <c:v>5.5200099999999965</c:v>
                </c:pt>
                <c:pt idx="553">
                  <c:v>5.5299899999999855</c:v>
                </c:pt>
                <c:pt idx="554">
                  <c:v>5.5399900000000004</c:v>
                </c:pt>
                <c:pt idx="555">
                  <c:v>5.5499700000000001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5.59002</c:v>
                </c:pt>
                <c:pt idx="560">
                  <c:v>5.6000299999999985</c:v>
                </c:pt>
                <c:pt idx="561">
                  <c:v>5.6099899999999945</c:v>
                </c:pt>
                <c:pt idx="562">
                  <c:v>5.6199899999999845</c:v>
                </c:pt>
                <c:pt idx="563">
                  <c:v>5.63002</c:v>
                </c:pt>
                <c:pt idx="564">
                  <c:v>5.6400099999999975</c:v>
                </c:pt>
                <c:pt idx="565">
                  <c:v>5.6499999999999995</c:v>
                </c:pt>
                <c:pt idx="566">
                  <c:v>5.6599999999999975</c:v>
                </c:pt>
                <c:pt idx="567">
                  <c:v>5.6699899999999746</c:v>
                </c:pt>
                <c:pt idx="568">
                  <c:v>5.6799799999999996</c:v>
                </c:pt>
                <c:pt idx="569">
                  <c:v>5.6899699999999998</c:v>
                </c:pt>
                <c:pt idx="570">
                  <c:v>5.6999699999999995</c:v>
                </c:pt>
                <c:pt idx="571">
                  <c:v>5.7099599999999997</c:v>
                </c:pt>
                <c:pt idx="572">
                  <c:v>5.7200299999999995</c:v>
                </c:pt>
                <c:pt idx="573">
                  <c:v>5.7300200000000014</c:v>
                </c:pt>
                <c:pt idx="574">
                  <c:v>5.7400199999999995</c:v>
                </c:pt>
                <c:pt idx="575">
                  <c:v>5.7500099999999996</c:v>
                </c:pt>
                <c:pt idx="576">
                  <c:v>5.76</c:v>
                </c:pt>
                <c:pt idx="577">
                  <c:v>5.7700000000000014</c:v>
                </c:pt>
                <c:pt idx="578">
                  <c:v>5.7799899999999997</c:v>
                </c:pt>
                <c:pt idx="579">
                  <c:v>5.7899799999999999</c:v>
                </c:pt>
                <c:pt idx="580">
                  <c:v>5.7999700000000001</c:v>
                </c:pt>
                <c:pt idx="581">
                  <c:v>5.8099699999999999</c:v>
                </c:pt>
                <c:pt idx="582">
                  <c:v>5.8200399999999846</c:v>
                </c:pt>
                <c:pt idx="583">
                  <c:v>5.8300299999999998</c:v>
                </c:pt>
                <c:pt idx="584">
                  <c:v>5.84002</c:v>
                </c:pt>
                <c:pt idx="585">
                  <c:v>5.8500200000000007</c:v>
                </c:pt>
                <c:pt idx="586">
                  <c:v>5.8600099999999955</c:v>
                </c:pt>
                <c:pt idx="587">
                  <c:v>5.87</c:v>
                </c:pt>
                <c:pt idx="588">
                  <c:v>5.88</c:v>
                </c:pt>
                <c:pt idx="589">
                  <c:v>5.8899900000000001</c:v>
                </c:pt>
                <c:pt idx="590">
                  <c:v>5.8999799999999976</c:v>
                </c:pt>
                <c:pt idx="591">
                  <c:v>5.9099700000000004</c:v>
                </c:pt>
                <c:pt idx="592">
                  <c:v>5.9199700000000002</c:v>
                </c:pt>
                <c:pt idx="593">
                  <c:v>5.9300400000000124</c:v>
                </c:pt>
                <c:pt idx="594">
                  <c:v>5.9400300000000001</c:v>
                </c:pt>
                <c:pt idx="595">
                  <c:v>5.9500299999999999</c:v>
                </c:pt>
                <c:pt idx="596">
                  <c:v>5.9599899999999995</c:v>
                </c:pt>
                <c:pt idx="597">
                  <c:v>5.9699799999999996</c:v>
                </c:pt>
                <c:pt idx="598">
                  <c:v>5.9799700000000033</c:v>
                </c:pt>
                <c:pt idx="599">
                  <c:v>5.9899700000000013</c:v>
                </c:pt>
                <c:pt idx="600">
                  <c:v>5.9999799999999999</c:v>
                </c:pt>
                <c:pt idx="601">
                  <c:v>6.00997</c:v>
                </c:pt>
                <c:pt idx="602">
                  <c:v>6.0200399999999945</c:v>
                </c:pt>
                <c:pt idx="603">
                  <c:v>6.0300399999999996</c:v>
                </c:pt>
                <c:pt idx="604">
                  <c:v>6.0400299999999998</c:v>
                </c:pt>
                <c:pt idx="605">
                  <c:v>6.05002</c:v>
                </c:pt>
                <c:pt idx="606">
                  <c:v>6.0600099999999975</c:v>
                </c:pt>
                <c:pt idx="607">
                  <c:v>6.0700099999999999</c:v>
                </c:pt>
                <c:pt idx="608">
                  <c:v>6.08</c:v>
                </c:pt>
                <c:pt idx="609">
                  <c:v>6.0899900000000002</c:v>
                </c:pt>
                <c:pt idx="610">
                  <c:v>6.0999799999999995</c:v>
                </c:pt>
                <c:pt idx="611">
                  <c:v>6.1099799999999975</c:v>
                </c:pt>
                <c:pt idx="612">
                  <c:v>6.1199699999999995</c:v>
                </c:pt>
                <c:pt idx="613">
                  <c:v>6.1300400000000002</c:v>
                </c:pt>
                <c:pt idx="614">
                  <c:v>6.1400299999999985</c:v>
                </c:pt>
                <c:pt idx="615">
                  <c:v>6.1500299999999966</c:v>
                </c:pt>
                <c:pt idx="616">
                  <c:v>6.1600199999999745</c:v>
                </c:pt>
                <c:pt idx="617">
                  <c:v>6.1700099999999996</c:v>
                </c:pt>
                <c:pt idx="618">
                  <c:v>6.1800099999999976</c:v>
                </c:pt>
                <c:pt idx="619">
                  <c:v>6.1899999999999995</c:v>
                </c:pt>
                <c:pt idx="620">
                  <c:v>6.1999899999999855</c:v>
                </c:pt>
                <c:pt idx="621">
                  <c:v>6.2099799999999998</c:v>
                </c:pt>
                <c:pt idx="622">
                  <c:v>6.2199799999999996</c:v>
                </c:pt>
                <c:pt idx="623">
                  <c:v>6.2299699999999998</c:v>
                </c:pt>
                <c:pt idx="624">
                  <c:v>6.2400400000000014</c:v>
                </c:pt>
                <c:pt idx="625">
                  <c:v>6.2500399999999985</c:v>
                </c:pt>
                <c:pt idx="626">
                  <c:v>6.2600299999999995</c:v>
                </c:pt>
                <c:pt idx="627">
                  <c:v>6.2700199999999997</c:v>
                </c:pt>
                <c:pt idx="628">
                  <c:v>6.2800200000000004</c:v>
                </c:pt>
                <c:pt idx="629">
                  <c:v>6.2900099999999997</c:v>
                </c:pt>
                <c:pt idx="630">
                  <c:v>6.3</c:v>
                </c:pt>
                <c:pt idx="631">
                  <c:v>6.3100000000000005</c:v>
                </c:pt>
                <c:pt idx="632">
                  <c:v>6.3199900000000007</c:v>
                </c:pt>
                <c:pt idx="633">
                  <c:v>6.3299799999999955</c:v>
                </c:pt>
                <c:pt idx="634">
                  <c:v>6.3399800000000006</c:v>
                </c:pt>
                <c:pt idx="635">
                  <c:v>6.3500499999999995</c:v>
                </c:pt>
                <c:pt idx="636">
                  <c:v>6.3600399999999855</c:v>
                </c:pt>
                <c:pt idx="637">
                  <c:v>6.3700299999999999</c:v>
                </c:pt>
                <c:pt idx="638">
                  <c:v>6.3800300000000005</c:v>
                </c:pt>
                <c:pt idx="639">
                  <c:v>6.3900200000000007</c:v>
                </c:pt>
                <c:pt idx="640">
                  <c:v>6.40001</c:v>
                </c:pt>
                <c:pt idx="641">
                  <c:v>6.4100099999999998</c:v>
                </c:pt>
                <c:pt idx="642">
                  <c:v>6.419999999999999</c:v>
                </c:pt>
                <c:pt idx="643">
                  <c:v>6.4300000000000024</c:v>
                </c:pt>
                <c:pt idx="644">
                  <c:v>6.4400200000000014</c:v>
                </c:pt>
                <c:pt idx="645">
                  <c:v>6.4499899999999997</c:v>
                </c:pt>
                <c:pt idx="646">
                  <c:v>6.4600000000000009</c:v>
                </c:pt>
                <c:pt idx="647">
                  <c:v>6.4700000000000024</c:v>
                </c:pt>
                <c:pt idx="648">
                  <c:v>6.479989999999999</c:v>
                </c:pt>
                <c:pt idx="649">
                  <c:v>6.4899799999999992</c:v>
                </c:pt>
                <c:pt idx="650">
                  <c:v>6.4999799999999999</c:v>
                </c:pt>
                <c:pt idx="651">
                  <c:v>6.5100500000000006</c:v>
                </c:pt>
                <c:pt idx="652">
                  <c:v>6.5200400000000007</c:v>
                </c:pt>
                <c:pt idx="653">
                  <c:v>6.5300399999999996</c:v>
                </c:pt>
                <c:pt idx="654">
                  <c:v>6.5400299999999998</c:v>
                </c:pt>
                <c:pt idx="655">
                  <c:v>6.5500299999999996</c:v>
                </c:pt>
                <c:pt idx="656">
                  <c:v>6.5600199999999855</c:v>
                </c:pt>
                <c:pt idx="657">
                  <c:v>6.5700099999999999</c:v>
                </c:pt>
                <c:pt idx="658">
                  <c:v>6.58</c:v>
                </c:pt>
                <c:pt idx="659">
                  <c:v>6.59</c:v>
                </c:pt>
                <c:pt idx="660">
                  <c:v>6.59999</c:v>
                </c:pt>
                <c:pt idx="661">
                  <c:v>6.6099799999999975</c:v>
                </c:pt>
                <c:pt idx="662">
                  <c:v>6.6199799999999955</c:v>
                </c:pt>
                <c:pt idx="663">
                  <c:v>6.6300499999999998</c:v>
                </c:pt>
                <c:pt idx="664">
                  <c:v>6.6400399999999955</c:v>
                </c:pt>
                <c:pt idx="665">
                  <c:v>6.6500299999999966</c:v>
                </c:pt>
                <c:pt idx="666">
                  <c:v>6.6600299999999955</c:v>
                </c:pt>
                <c:pt idx="667">
                  <c:v>6.6700200000000001</c:v>
                </c:pt>
                <c:pt idx="668">
                  <c:v>6.6800099999999976</c:v>
                </c:pt>
                <c:pt idx="669">
                  <c:v>6.6899999999999995</c:v>
                </c:pt>
                <c:pt idx="670">
                  <c:v>6.7</c:v>
                </c:pt>
                <c:pt idx="671">
                  <c:v>6.7099900000000003</c:v>
                </c:pt>
                <c:pt idx="672">
                  <c:v>6.7199800000000005</c:v>
                </c:pt>
                <c:pt idx="673">
                  <c:v>6.7300500000000003</c:v>
                </c:pt>
                <c:pt idx="674">
                  <c:v>6.7400500000000001</c:v>
                </c:pt>
                <c:pt idx="675">
                  <c:v>6.7500400000000003</c:v>
                </c:pt>
                <c:pt idx="676">
                  <c:v>6.7600299999999995</c:v>
                </c:pt>
                <c:pt idx="677">
                  <c:v>6.7700300000000002</c:v>
                </c:pt>
                <c:pt idx="678">
                  <c:v>6.7800200000000004</c:v>
                </c:pt>
                <c:pt idx="679">
                  <c:v>6.7900199999999975</c:v>
                </c:pt>
                <c:pt idx="680">
                  <c:v>6.8000099999999986</c:v>
                </c:pt>
                <c:pt idx="681">
                  <c:v>6.81</c:v>
                </c:pt>
                <c:pt idx="682">
                  <c:v>6.8199999999999985</c:v>
                </c:pt>
                <c:pt idx="683">
                  <c:v>6.8299899999999845</c:v>
                </c:pt>
                <c:pt idx="684">
                  <c:v>6.8399900000000002</c:v>
                </c:pt>
                <c:pt idx="685">
                  <c:v>6.8499799999999995</c:v>
                </c:pt>
                <c:pt idx="686">
                  <c:v>6.8600499999999975</c:v>
                </c:pt>
                <c:pt idx="687">
                  <c:v>6.87005</c:v>
                </c:pt>
                <c:pt idx="688">
                  <c:v>6.8800400000000002</c:v>
                </c:pt>
                <c:pt idx="689">
                  <c:v>6.8900299999999985</c:v>
                </c:pt>
                <c:pt idx="690">
                  <c:v>6.9000300000000001</c:v>
                </c:pt>
                <c:pt idx="691">
                  <c:v>6.9100099999999998</c:v>
                </c:pt>
                <c:pt idx="692">
                  <c:v>6.9200099999999996</c:v>
                </c:pt>
                <c:pt idx="693">
                  <c:v>6.9300400000000124</c:v>
                </c:pt>
                <c:pt idx="694">
                  <c:v>6.9400300000000001</c:v>
                </c:pt>
                <c:pt idx="695">
                  <c:v>6.9500400000000004</c:v>
                </c:pt>
                <c:pt idx="696">
                  <c:v>6.9600200000000001</c:v>
                </c:pt>
                <c:pt idx="697">
                  <c:v>6.9700399999999991</c:v>
                </c:pt>
                <c:pt idx="698">
                  <c:v>6.9800399999999998</c:v>
                </c:pt>
                <c:pt idx="699">
                  <c:v>6.99</c:v>
                </c:pt>
                <c:pt idx="700">
                  <c:v>7.0000200000000001</c:v>
                </c:pt>
                <c:pt idx="701">
                  <c:v>7.0099900000000011</c:v>
                </c:pt>
                <c:pt idx="702">
                  <c:v>7.0199799999999986</c:v>
                </c:pt>
                <c:pt idx="703">
                  <c:v>7.0300600000000024</c:v>
                </c:pt>
                <c:pt idx="704">
                  <c:v>7.04</c:v>
                </c:pt>
                <c:pt idx="705">
                  <c:v>7.0499900000000002</c:v>
                </c:pt>
                <c:pt idx="706">
                  <c:v>7.0599799999999995</c:v>
                </c:pt>
                <c:pt idx="707">
                  <c:v>7.0700599999999998</c:v>
                </c:pt>
                <c:pt idx="708">
                  <c:v>7.08005</c:v>
                </c:pt>
                <c:pt idx="709">
                  <c:v>7.0900400000000001</c:v>
                </c:pt>
                <c:pt idx="710">
                  <c:v>7.1000299999999985</c:v>
                </c:pt>
                <c:pt idx="711">
                  <c:v>7.1100299999999965</c:v>
                </c:pt>
                <c:pt idx="712">
                  <c:v>7.1200199999999745</c:v>
                </c:pt>
                <c:pt idx="713">
                  <c:v>7.1300099999999995</c:v>
                </c:pt>
                <c:pt idx="714">
                  <c:v>7.1400099999999975</c:v>
                </c:pt>
                <c:pt idx="715">
                  <c:v>7.1499999999999995</c:v>
                </c:pt>
                <c:pt idx="716">
                  <c:v>7.1599899999999845</c:v>
                </c:pt>
                <c:pt idx="717">
                  <c:v>7.1699899999999746</c:v>
                </c:pt>
                <c:pt idx="718">
                  <c:v>7.180060000000001</c:v>
                </c:pt>
                <c:pt idx="719">
                  <c:v>7.1900499999999985</c:v>
                </c:pt>
                <c:pt idx="720">
                  <c:v>7.1999999999999975</c:v>
                </c:pt>
                <c:pt idx="721">
                  <c:v>7.2100399999999985</c:v>
                </c:pt>
                <c:pt idx="722">
                  <c:v>7.2200299999999995</c:v>
                </c:pt>
                <c:pt idx="723">
                  <c:v>7.2300500000000003</c:v>
                </c:pt>
                <c:pt idx="724">
                  <c:v>7.2400400000000014</c:v>
                </c:pt>
                <c:pt idx="725">
                  <c:v>7.2500499999999999</c:v>
                </c:pt>
                <c:pt idx="726">
                  <c:v>7.2600200000000008</c:v>
                </c:pt>
                <c:pt idx="727">
                  <c:v>7.2700100000000001</c:v>
                </c:pt>
                <c:pt idx="728">
                  <c:v>7.2800599999999989</c:v>
                </c:pt>
                <c:pt idx="729">
                  <c:v>7.2899900000000004</c:v>
                </c:pt>
                <c:pt idx="730">
                  <c:v>7.3</c:v>
                </c:pt>
                <c:pt idx="731">
                  <c:v>7.31</c:v>
                </c:pt>
                <c:pt idx="732">
                  <c:v>7.3200199999999755</c:v>
                </c:pt>
                <c:pt idx="733">
                  <c:v>7.3300299999999998</c:v>
                </c:pt>
                <c:pt idx="734">
                  <c:v>7.3400400000000001</c:v>
                </c:pt>
                <c:pt idx="735">
                  <c:v>7.3500299999999985</c:v>
                </c:pt>
                <c:pt idx="736">
                  <c:v>7.3600200000000005</c:v>
                </c:pt>
                <c:pt idx="737">
                  <c:v>7.3700199999999985</c:v>
                </c:pt>
                <c:pt idx="738">
                  <c:v>7.3800099999999995</c:v>
                </c:pt>
                <c:pt idx="739">
                  <c:v>7.39</c:v>
                </c:pt>
                <c:pt idx="740">
                  <c:v>7.3999899999999945</c:v>
                </c:pt>
                <c:pt idx="741">
                  <c:v>7.4099899999999996</c:v>
                </c:pt>
                <c:pt idx="742">
                  <c:v>7.4200600000000003</c:v>
                </c:pt>
                <c:pt idx="743">
                  <c:v>7.4300599999999992</c:v>
                </c:pt>
                <c:pt idx="744">
                  <c:v>7.4399900000000034</c:v>
                </c:pt>
                <c:pt idx="745">
                  <c:v>7.4500099999999998</c:v>
                </c:pt>
                <c:pt idx="746">
                  <c:v>7.4600299999999997</c:v>
                </c:pt>
                <c:pt idx="747">
                  <c:v>7.4700300000000004</c:v>
                </c:pt>
                <c:pt idx="748">
                  <c:v>7.4800700000000004</c:v>
                </c:pt>
                <c:pt idx="749">
                  <c:v>7.4900599999999997</c:v>
                </c:pt>
                <c:pt idx="750">
                  <c:v>7.5000200000000001</c:v>
                </c:pt>
                <c:pt idx="751">
                  <c:v>7.5099900000000002</c:v>
                </c:pt>
                <c:pt idx="752">
                  <c:v>7.5200199999999855</c:v>
                </c:pt>
                <c:pt idx="753">
                  <c:v>7.53003</c:v>
                </c:pt>
                <c:pt idx="754">
                  <c:v>7.5400599999999995</c:v>
                </c:pt>
                <c:pt idx="755">
                  <c:v>7.5500600000000002</c:v>
                </c:pt>
                <c:pt idx="756">
                  <c:v>7.5600299999999985</c:v>
                </c:pt>
                <c:pt idx="757">
                  <c:v>7.57</c:v>
                </c:pt>
                <c:pt idx="758">
                  <c:v>7.580000000000001</c:v>
                </c:pt>
                <c:pt idx="759">
                  <c:v>7.59</c:v>
                </c:pt>
                <c:pt idx="760">
                  <c:v>7.6000099999999975</c:v>
                </c:pt>
                <c:pt idx="761">
                  <c:v>7.6100499999999975</c:v>
                </c:pt>
                <c:pt idx="762">
                  <c:v>7.6199999999999966</c:v>
                </c:pt>
                <c:pt idx="763">
                  <c:v>7.6300000000000008</c:v>
                </c:pt>
                <c:pt idx="764">
                  <c:v>7.6400700000000006</c:v>
                </c:pt>
                <c:pt idx="765">
                  <c:v>7.6500699999999995</c:v>
                </c:pt>
                <c:pt idx="766">
                  <c:v>7.6599999999999975</c:v>
                </c:pt>
                <c:pt idx="767">
                  <c:v>7.6700000000000008</c:v>
                </c:pt>
                <c:pt idx="768">
                  <c:v>7.68</c:v>
                </c:pt>
                <c:pt idx="769">
                  <c:v>7.6900099999999965</c:v>
                </c:pt>
                <c:pt idx="770">
                  <c:v>7.7</c:v>
                </c:pt>
                <c:pt idx="771">
                  <c:v>7.7100699999999991</c:v>
                </c:pt>
                <c:pt idx="772">
                  <c:v>7.7200599999999975</c:v>
                </c:pt>
                <c:pt idx="773">
                  <c:v>7.7300199999999997</c:v>
                </c:pt>
                <c:pt idx="774">
                  <c:v>7.7400500000000001</c:v>
                </c:pt>
                <c:pt idx="775">
                  <c:v>7.7500499999999999</c:v>
                </c:pt>
                <c:pt idx="776">
                  <c:v>7.76</c:v>
                </c:pt>
                <c:pt idx="777">
                  <c:v>7.7700099999999992</c:v>
                </c:pt>
                <c:pt idx="778">
                  <c:v>7.7799999999999994</c:v>
                </c:pt>
                <c:pt idx="779">
                  <c:v>7.7900099999999997</c:v>
                </c:pt>
                <c:pt idx="780">
                  <c:v>7.8000200000000008</c:v>
                </c:pt>
                <c:pt idx="781">
                  <c:v>7.8100699999999996</c:v>
                </c:pt>
                <c:pt idx="782">
                  <c:v>7.8200199999999755</c:v>
                </c:pt>
                <c:pt idx="783">
                  <c:v>7.8300200000000002</c:v>
                </c:pt>
                <c:pt idx="784">
                  <c:v>7.84002</c:v>
                </c:pt>
                <c:pt idx="785">
                  <c:v>7.85</c:v>
                </c:pt>
                <c:pt idx="786">
                  <c:v>7.8599999999999985</c:v>
                </c:pt>
                <c:pt idx="787">
                  <c:v>7.8700700000000001</c:v>
                </c:pt>
                <c:pt idx="788">
                  <c:v>7.8800699999999999</c:v>
                </c:pt>
                <c:pt idx="789">
                  <c:v>7.8900200000000007</c:v>
                </c:pt>
                <c:pt idx="790">
                  <c:v>7.9000200000000014</c:v>
                </c:pt>
                <c:pt idx="791">
                  <c:v>7.91005</c:v>
                </c:pt>
                <c:pt idx="792">
                  <c:v>7.9200499999999989</c:v>
                </c:pt>
                <c:pt idx="793">
                  <c:v>7.9300100000000002</c:v>
                </c:pt>
                <c:pt idx="794">
                  <c:v>7.9400399999999998</c:v>
                </c:pt>
                <c:pt idx="795">
                  <c:v>7.9500699999999993</c:v>
                </c:pt>
                <c:pt idx="796">
                  <c:v>7.96007</c:v>
                </c:pt>
                <c:pt idx="797">
                  <c:v>7.9700300000000004</c:v>
                </c:pt>
                <c:pt idx="798">
                  <c:v>7.9800200000000014</c:v>
                </c:pt>
                <c:pt idx="799">
                  <c:v>7.9900700000000002</c:v>
                </c:pt>
                <c:pt idx="800">
                  <c:v>8.0000100000000014</c:v>
                </c:pt>
                <c:pt idx="801">
                  <c:v>8.01004</c:v>
                </c:pt>
                <c:pt idx="802">
                  <c:v>8.0200500000000012</c:v>
                </c:pt>
                <c:pt idx="803">
                  <c:v>8.0300599999999989</c:v>
                </c:pt>
                <c:pt idx="804">
                  <c:v>8.0400000000000009</c:v>
                </c:pt>
                <c:pt idx="805">
                  <c:v>8.0500100000000003</c:v>
                </c:pt>
                <c:pt idx="806">
                  <c:v>8.0600100000000001</c:v>
                </c:pt>
                <c:pt idx="807">
                  <c:v>8.0700300000000027</c:v>
                </c:pt>
                <c:pt idx="808">
                  <c:v>8.08</c:v>
                </c:pt>
                <c:pt idx="809">
                  <c:v>8.0900300000000005</c:v>
                </c:pt>
                <c:pt idx="810">
                  <c:v>8.1000400000000035</c:v>
                </c:pt>
                <c:pt idx="811">
                  <c:v>8.1100000000000012</c:v>
                </c:pt>
                <c:pt idx="812">
                  <c:v>8.1200100000000006</c:v>
                </c:pt>
                <c:pt idx="813">
                  <c:v>8.1300499999999989</c:v>
                </c:pt>
                <c:pt idx="814">
                  <c:v>8.1400399999999991</c:v>
                </c:pt>
                <c:pt idx="815">
                  <c:v>8.1500200000000014</c:v>
                </c:pt>
                <c:pt idx="816">
                  <c:v>8.1600300000000008</c:v>
                </c:pt>
                <c:pt idx="817">
                  <c:v>8.1700500000000016</c:v>
                </c:pt>
                <c:pt idx="818">
                  <c:v>8.1800700000000006</c:v>
                </c:pt>
                <c:pt idx="819">
                  <c:v>8.1900200000000005</c:v>
                </c:pt>
                <c:pt idx="820">
                  <c:v>8.2000500000000009</c:v>
                </c:pt>
                <c:pt idx="821">
                  <c:v>8.21007</c:v>
                </c:pt>
                <c:pt idx="822">
                  <c:v>8.2200100000000003</c:v>
                </c:pt>
                <c:pt idx="823">
                  <c:v>8.23001</c:v>
                </c:pt>
                <c:pt idx="824">
                  <c:v>8.2400500000000001</c:v>
                </c:pt>
                <c:pt idx="825">
                  <c:v>8.2500800000000005</c:v>
                </c:pt>
                <c:pt idx="826">
                  <c:v>8.26004</c:v>
                </c:pt>
                <c:pt idx="827">
                  <c:v>8.2700300000000002</c:v>
                </c:pt>
                <c:pt idx="828">
                  <c:v>8.2800800000000017</c:v>
                </c:pt>
                <c:pt idx="829">
                  <c:v>8.2900400000000012</c:v>
                </c:pt>
                <c:pt idx="830">
                  <c:v>8.3000500000000006</c:v>
                </c:pt>
                <c:pt idx="831">
                  <c:v>8.3100400000000008</c:v>
                </c:pt>
                <c:pt idx="832">
                  <c:v>8.3200300000000027</c:v>
                </c:pt>
                <c:pt idx="833">
                  <c:v>8.3300400000000003</c:v>
                </c:pt>
                <c:pt idx="834">
                  <c:v>8.3400400000000001</c:v>
                </c:pt>
                <c:pt idx="835">
                  <c:v>8.3500500000000066</c:v>
                </c:pt>
                <c:pt idx="836">
                  <c:v>8.3600800000000248</c:v>
                </c:pt>
                <c:pt idx="837">
                  <c:v>8.3700700000000001</c:v>
                </c:pt>
                <c:pt idx="838">
                  <c:v>8.3800400000000028</c:v>
                </c:pt>
                <c:pt idx="839">
                  <c:v>8.3900200000000016</c:v>
                </c:pt>
                <c:pt idx="840">
                  <c:v>8.4000500000000002</c:v>
                </c:pt>
                <c:pt idx="841">
                  <c:v>8.41005</c:v>
                </c:pt>
                <c:pt idx="842">
                  <c:v>8.4200800000000005</c:v>
                </c:pt>
                <c:pt idx="843">
                  <c:v>8.4300100000000011</c:v>
                </c:pt>
                <c:pt idx="844">
                  <c:v>8.4400699999999986</c:v>
                </c:pt>
                <c:pt idx="845">
                  <c:v>8.4500200000000003</c:v>
                </c:pt>
                <c:pt idx="846">
                  <c:v>8.4600100000000005</c:v>
                </c:pt>
                <c:pt idx="847">
                  <c:v>8.4700100000000003</c:v>
                </c:pt>
                <c:pt idx="848">
                  <c:v>8.4800500000000003</c:v>
                </c:pt>
                <c:pt idx="849">
                  <c:v>8.4900700000000011</c:v>
                </c:pt>
                <c:pt idx="850">
                  <c:v>8.500020000000001</c:v>
                </c:pt>
                <c:pt idx="851">
                  <c:v>8.5100200000000008</c:v>
                </c:pt>
                <c:pt idx="852">
                  <c:v>8.520010000000001</c:v>
                </c:pt>
                <c:pt idx="853">
                  <c:v>8.5300800000000017</c:v>
                </c:pt>
                <c:pt idx="854">
                  <c:v>8.5400700000000001</c:v>
                </c:pt>
                <c:pt idx="855">
                  <c:v>8.5500700000000016</c:v>
                </c:pt>
                <c:pt idx="856">
                  <c:v>8.56006</c:v>
                </c:pt>
                <c:pt idx="857">
                  <c:v>8.5700500000000002</c:v>
                </c:pt>
                <c:pt idx="858">
                  <c:v>8.5800400000000003</c:v>
                </c:pt>
                <c:pt idx="859">
                  <c:v>8.5900400000000001</c:v>
                </c:pt>
                <c:pt idx="860">
                  <c:v>8.6000300000000003</c:v>
                </c:pt>
                <c:pt idx="861">
                  <c:v>8.6100200000000005</c:v>
                </c:pt>
                <c:pt idx="862">
                  <c:v>8.6200100000000006</c:v>
                </c:pt>
                <c:pt idx="863">
                  <c:v>8.6300799999999995</c:v>
                </c:pt>
                <c:pt idx="864">
                  <c:v>8.6400799999999993</c:v>
                </c:pt>
                <c:pt idx="865">
                  <c:v>8.6500700000000013</c:v>
                </c:pt>
                <c:pt idx="866">
                  <c:v>8.6600600000000014</c:v>
                </c:pt>
                <c:pt idx="867">
                  <c:v>8.6700600000000012</c:v>
                </c:pt>
                <c:pt idx="868">
                  <c:v>8.6800500000000014</c:v>
                </c:pt>
                <c:pt idx="869">
                  <c:v>8.6900400000000015</c:v>
                </c:pt>
                <c:pt idx="870">
                  <c:v>8.7000300000000017</c:v>
                </c:pt>
                <c:pt idx="871">
                  <c:v>8.7100299999999997</c:v>
                </c:pt>
                <c:pt idx="872">
                  <c:v>8.7200199999999999</c:v>
                </c:pt>
                <c:pt idx="873">
                  <c:v>8.7300900000000006</c:v>
                </c:pt>
                <c:pt idx="874">
                  <c:v>8.740079999999999</c:v>
                </c:pt>
                <c:pt idx="875">
                  <c:v>8.7500800000000005</c:v>
                </c:pt>
                <c:pt idx="876">
                  <c:v>8.7600699999999989</c:v>
                </c:pt>
                <c:pt idx="877">
                  <c:v>8.7700600000000009</c:v>
                </c:pt>
                <c:pt idx="878">
                  <c:v>8.780050000000001</c:v>
                </c:pt>
                <c:pt idx="879">
                  <c:v>8.7900500000000008</c:v>
                </c:pt>
                <c:pt idx="880">
                  <c:v>8.8000400000000027</c:v>
                </c:pt>
                <c:pt idx="881">
                  <c:v>8.8100300000000047</c:v>
                </c:pt>
                <c:pt idx="882">
                  <c:v>8.8200300000000027</c:v>
                </c:pt>
                <c:pt idx="883">
                  <c:v>8.8300200000000011</c:v>
                </c:pt>
                <c:pt idx="884">
                  <c:v>8.8400100000000013</c:v>
                </c:pt>
                <c:pt idx="885">
                  <c:v>8.8500800000000268</c:v>
                </c:pt>
                <c:pt idx="886">
                  <c:v>8.8600800000000248</c:v>
                </c:pt>
                <c:pt idx="887">
                  <c:v>8.8700300000000247</c:v>
                </c:pt>
                <c:pt idx="888">
                  <c:v>8.8800300000000068</c:v>
                </c:pt>
                <c:pt idx="889">
                  <c:v>8.8900300000000048</c:v>
                </c:pt>
                <c:pt idx="890">
                  <c:v>8.9000200000000014</c:v>
                </c:pt>
                <c:pt idx="891">
                  <c:v>8.9100900000000003</c:v>
                </c:pt>
                <c:pt idx="892">
                  <c:v>8.9200800000000005</c:v>
                </c:pt>
                <c:pt idx="893">
                  <c:v>8.9300800000000002</c:v>
                </c:pt>
                <c:pt idx="894">
                  <c:v>8.9400700000000004</c:v>
                </c:pt>
                <c:pt idx="895">
                  <c:v>8.9500600000000006</c:v>
                </c:pt>
                <c:pt idx="896">
                  <c:v>8.9600500000000007</c:v>
                </c:pt>
                <c:pt idx="897">
                  <c:v>8.9700500000000005</c:v>
                </c:pt>
                <c:pt idx="898">
                  <c:v>8.9800400000000007</c:v>
                </c:pt>
                <c:pt idx="899">
                  <c:v>8.9900300000000026</c:v>
                </c:pt>
                <c:pt idx="900">
                  <c:v>9.000020000000001</c:v>
                </c:pt>
                <c:pt idx="901">
                  <c:v>9.0100200000000008</c:v>
                </c:pt>
                <c:pt idx="902">
                  <c:v>9.0200900000000015</c:v>
                </c:pt>
                <c:pt idx="903">
                  <c:v>9.0300800000000017</c:v>
                </c:pt>
                <c:pt idx="904">
                  <c:v>9.0400700000000001</c:v>
                </c:pt>
                <c:pt idx="905">
                  <c:v>9.0500700000000016</c:v>
                </c:pt>
                <c:pt idx="906">
                  <c:v>9.06006</c:v>
                </c:pt>
                <c:pt idx="907">
                  <c:v>9.0700500000000002</c:v>
                </c:pt>
                <c:pt idx="908">
                  <c:v>9.0800400000000003</c:v>
                </c:pt>
                <c:pt idx="909">
                  <c:v>9.0900400000000001</c:v>
                </c:pt>
                <c:pt idx="910">
                  <c:v>9.1000300000000003</c:v>
                </c:pt>
                <c:pt idx="911">
                  <c:v>9.1100200000000005</c:v>
                </c:pt>
                <c:pt idx="912">
                  <c:v>9.1200900000000011</c:v>
                </c:pt>
                <c:pt idx="913">
                  <c:v>9.1300900000000009</c:v>
                </c:pt>
                <c:pt idx="914">
                  <c:v>9.1400800000000011</c:v>
                </c:pt>
                <c:pt idx="915">
                  <c:v>9.1500700000000013</c:v>
                </c:pt>
                <c:pt idx="916">
                  <c:v>9.160070000000001</c:v>
                </c:pt>
                <c:pt idx="917">
                  <c:v>9.1700600000000012</c:v>
                </c:pt>
                <c:pt idx="918">
                  <c:v>9.1800500000000014</c:v>
                </c:pt>
                <c:pt idx="919">
                  <c:v>9.1900500000000012</c:v>
                </c:pt>
                <c:pt idx="920">
                  <c:v>9.2000400000000013</c:v>
                </c:pt>
                <c:pt idx="921">
                  <c:v>9.2100299999999997</c:v>
                </c:pt>
                <c:pt idx="922">
                  <c:v>9.2200299999999995</c:v>
                </c:pt>
                <c:pt idx="923">
                  <c:v>9.2300199999999997</c:v>
                </c:pt>
                <c:pt idx="924">
                  <c:v>9.2400899999999986</c:v>
                </c:pt>
                <c:pt idx="925">
                  <c:v>9.2500900000000001</c:v>
                </c:pt>
                <c:pt idx="926">
                  <c:v>9.2600800000000003</c:v>
                </c:pt>
                <c:pt idx="927">
                  <c:v>9.2700700000000005</c:v>
                </c:pt>
                <c:pt idx="928">
                  <c:v>9.2800700000000003</c:v>
                </c:pt>
                <c:pt idx="929">
                  <c:v>9.2900799999999997</c:v>
                </c:pt>
                <c:pt idx="930">
                  <c:v>9.3000900000000026</c:v>
                </c:pt>
                <c:pt idx="931">
                  <c:v>9.3100200000000015</c:v>
                </c:pt>
                <c:pt idx="932">
                  <c:v>9.3200800000000008</c:v>
                </c:pt>
                <c:pt idx="933">
                  <c:v>9.3300300000000007</c:v>
                </c:pt>
                <c:pt idx="934">
                  <c:v>9.3400300000000005</c:v>
                </c:pt>
                <c:pt idx="935">
                  <c:v>9.3501000000000047</c:v>
                </c:pt>
                <c:pt idx="936">
                  <c:v>9.3600900000000067</c:v>
                </c:pt>
                <c:pt idx="937">
                  <c:v>9.3700800000000068</c:v>
                </c:pt>
                <c:pt idx="938">
                  <c:v>9.3800800000000066</c:v>
                </c:pt>
                <c:pt idx="939">
                  <c:v>9.3900700000000015</c:v>
                </c:pt>
                <c:pt idx="940">
                  <c:v>9.4000600000000034</c:v>
                </c:pt>
                <c:pt idx="941">
                  <c:v>9.41005</c:v>
                </c:pt>
                <c:pt idx="942">
                  <c:v>9.4200500000000016</c:v>
                </c:pt>
                <c:pt idx="943">
                  <c:v>9.43004</c:v>
                </c:pt>
                <c:pt idx="944">
                  <c:v>9.4400300000000001</c:v>
                </c:pt>
                <c:pt idx="945">
                  <c:v>9.4500300000000248</c:v>
                </c:pt>
                <c:pt idx="946">
                  <c:v>9.4601000000000006</c:v>
                </c:pt>
                <c:pt idx="947">
                  <c:v>9.4700900000000008</c:v>
                </c:pt>
                <c:pt idx="948">
                  <c:v>9.4800800000000027</c:v>
                </c:pt>
                <c:pt idx="949">
                  <c:v>9.4900800000000007</c:v>
                </c:pt>
                <c:pt idx="950">
                  <c:v>9.5000700000000009</c:v>
                </c:pt>
                <c:pt idx="951">
                  <c:v>9.5100600000000011</c:v>
                </c:pt>
                <c:pt idx="952">
                  <c:v>9.5200500000000012</c:v>
                </c:pt>
                <c:pt idx="953">
                  <c:v>9.530050000000001</c:v>
                </c:pt>
                <c:pt idx="954">
                  <c:v>9.5400400000000012</c:v>
                </c:pt>
                <c:pt idx="955">
                  <c:v>9.5500300000000067</c:v>
                </c:pt>
                <c:pt idx="956">
                  <c:v>9.5600300000000047</c:v>
                </c:pt>
                <c:pt idx="957">
                  <c:v>9.5701000000000001</c:v>
                </c:pt>
                <c:pt idx="958">
                  <c:v>9.5800900000000002</c:v>
                </c:pt>
                <c:pt idx="959">
                  <c:v>9.5900800000000004</c:v>
                </c:pt>
                <c:pt idx="960">
                  <c:v>9.6000699999999988</c:v>
                </c:pt>
                <c:pt idx="961">
                  <c:v>9.6100700000000003</c:v>
                </c:pt>
                <c:pt idx="962">
                  <c:v>9.6200600000000005</c:v>
                </c:pt>
                <c:pt idx="963">
                  <c:v>9.6300900000000009</c:v>
                </c:pt>
                <c:pt idx="964">
                  <c:v>9.6400699999999997</c:v>
                </c:pt>
                <c:pt idx="965">
                  <c:v>9.6500900000000005</c:v>
                </c:pt>
                <c:pt idx="966">
                  <c:v>9.6600800000000007</c:v>
                </c:pt>
                <c:pt idx="967">
                  <c:v>9.6700700000000008</c:v>
                </c:pt>
                <c:pt idx="968">
                  <c:v>9.6800700000000006</c:v>
                </c:pt>
                <c:pt idx="969">
                  <c:v>9.6900600000000008</c:v>
                </c:pt>
                <c:pt idx="970">
                  <c:v>9.7000600000000006</c:v>
                </c:pt>
                <c:pt idx="971">
                  <c:v>9.7100500000000007</c:v>
                </c:pt>
                <c:pt idx="972">
                  <c:v>9.7200400000000009</c:v>
                </c:pt>
                <c:pt idx="973">
                  <c:v>9.7300400000000025</c:v>
                </c:pt>
                <c:pt idx="974">
                  <c:v>9.7400299999999991</c:v>
                </c:pt>
                <c:pt idx="975">
                  <c:v>9.7501100000000012</c:v>
                </c:pt>
                <c:pt idx="976">
                  <c:v>9.7601000000000013</c:v>
                </c:pt>
                <c:pt idx="977">
                  <c:v>9.7700900000000015</c:v>
                </c:pt>
                <c:pt idx="978">
                  <c:v>9.7800599999999989</c:v>
                </c:pt>
                <c:pt idx="979">
                  <c:v>9.7900799999999997</c:v>
                </c:pt>
                <c:pt idx="980">
                  <c:v>9.8000800000000048</c:v>
                </c:pt>
                <c:pt idx="981">
                  <c:v>9.8100700000000014</c:v>
                </c:pt>
                <c:pt idx="982">
                  <c:v>9.8200400000000023</c:v>
                </c:pt>
                <c:pt idx="983">
                  <c:v>9.8300400000000003</c:v>
                </c:pt>
                <c:pt idx="984">
                  <c:v>9.8400300000000005</c:v>
                </c:pt>
                <c:pt idx="985">
                  <c:v>9.8500400000000248</c:v>
                </c:pt>
                <c:pt idx="986">
                  <c:v>9.8600900000000067</c:v>
                </c:pt>
                <c:pt idx="987">
                  <c:v>9.8701100000000004</c:v>
                </c:pt>
                <c:pt idx="988">
                  <c:v>9.8801000000000005</c:v>
                </c:pt>
                <c:pt idx="989">
                  <c:v>9.8900900000000007</c:v>
                </c:pt>
                <c:pt idx="990">
                  <c:v>9.9000800000000027</c:v>
                </c:pt>
                <c:pt idx="991">
                  <c:v>9.9100800000000007</c:v>
                </c:pt>
                <c:pt idx="992">
                  <c:v>9.9200700000000008</c:v>
                </c:pt>
                <c:pt idx="993">
                  <c:v>9.930060000000001</c:v>
                </c:pt>
                <c:pt idx="994">
                  <c:v>9.9400600000000008</c:v>
                </c:pt>
                <c:pt idx="995">
                  <c:v>9.9500500000000027</c:v>
                </c:pt>
                <c:pt idx="996">
                  <c:v>9.9600400000000047</c:v>
                </c:pt>
                <c:pt idx="997">
                  <c:v>9.9700300000000048</c:v>
                </c:pt>
                <c:pt idx="998">
                  <c:v>9.9801000000000002</c:v>
                </c:pt>
                <c:pt idx="999">
                  <c:v>9.9901</c:v>
                </c:pt>
                <c:pt idx="1000">
                  <c:v>10.0001</c:v>
                </c:pt>
                <c:pt idx="1001">
                  <c:v>10.0101</c:v>
                </c:pt>
                <c:pt idx="1002">
                  <c:v>10.020100000000001</c:v>
                </c:pt>
                <c:pt idx="1003">
                  <c:v>10.030100000000001</c:v>
                </c:pt>
                <c:pt idx="1004">
                  <c:v>10.040100000000001</c:v>
                </c:pt>
                <c:pt idx="1005">
                  <c:v>10.050100000000002</c:v>
                </c:pt>
                <c:pt idx="1006">
                  <c:v>10.0601</c:v>
                </c:pt>
                <c:pt idx="1007">
                  <c:v>10.0701</c:v>
                </c:pt>
                <c:pt idx="1008">
                  <c:v>10.08</c:v>
                </c:pt>
                <c:pt idx="1009">
                  <c:v>10.09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10.120100000000001</c:v>
                </c:pt>
                <c:pt idx="1013">
                  <c:v>10.130100000000001</c:v>
                </c:pt>
                <c:pt idx="1014">
                  <c:v>10.1401</c:v>
                </c:pt>
                <c:pt idx="1015">
                  <c:v>10.15</c:v>
                </c:pt>
                <c:pt idx="1016">
                  <c:v>10.16</c:v>
                </c:pt>
                <c:pt idx="1017">
                  <c:v>10.1701</c:v>
                </c:pt>
                <c:pt idx="1018">
                  <c:v>10.180100000000001</c:v>
                </c:pt>
                <c:pt idx="1019">
                  <c:v>10.190100000000001</c:v>
                </c:pt>
                <c:pt idx="1020">
                  <c:v>10.200100000000001</c:v>
                </c:pt>
                <c:pt idx="1021">
                  <c:v>10.210100000000001</c:v>
                </c:pt>
                <c:pt idx="1022">
                  <c:v>10.2201</c:v>
                </c:pt>
                <c:pt idx="1023">
                  <c:v>10.2301</c:v>
                </c:pt>
                <c:pt idx="1024">
                  <c:v>10.2401</c:v>
                </c:pt>
                <c:pt idx="1025">
                  <c:v>10.25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10.290100000000001</c:v>
                </c:pt>
                <c:pt idx="1030">
                  <c:v>10.3</c:v>
                </c:pt>
                <c:pt idx="1031">
                  <c:v>10.31</c:v>
                </c:pt>
                <c:pt idx="1032">
                  <c:v>10.3201</c:v>
                </c:pt>
                <c:pt idx="1033">
                  <c:v>10.3301</c:v>
                </c:pt>
                <c:pt idx="1034">
                  <c:v>10.340100000000001</c:v>
                </c:pt>
                <c:pt idx="1035">
                  <c:v>10.350100000000024</c:v>
                </c:pt>
                <c:pt idx="1036">
                  <c:v>10.360000000000024</c:v>
                </c:pt>
                <c:pt idx="1037">
                  <c:v>10.370100000000004</c:v>
                </c:pt>
                <c:pt idx="1038">
                  <c:v>10.380100000000002</c:v>
                </c:pt>
                <c:pt idx="1039">
                  <c:v>10.390100000000002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10.430100000000001</c:v>
                </c:pt>
                <c:pt idx="1044">
                  <c:v>10.440100000000001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10.4801</c:v>
                </c:pt>
                <c:pt idx="1049">
                  <c:v>10.4901</c:v>
                </c:pt>
                <c:pt idx="1050">
                  <c:v>10.5001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10.530100000000001</c:v>
                </c:pt>
                <c:pt idx="1054">
                  <c:v>10.54</c:v>
                </c:pt>
                <c:pt idx="1055">
                  <c:v>10.5501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10.5901</c:v>
                </c:pt>
                <c:pt idx="1060">
                  <c:v>10.6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10.6501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10.7401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10.770100000000001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10.8001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10.870100000000004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12.3301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12.450200000000002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12.4901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12.5701</c:v>
                </c:pt>
                <c:pt idx="1258">
                  <c:v>12.5801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12.6501</c:v>
                </c:pt>
                <c:pt idx="1266">
                  <c:v>12.6601</c:v>
                </c:pt>
                <c:pt idx="1267">
                  <c:v>12.670100000000001</c:v>
                </c:pt>
                <c:pt idx="1268">
                  <c:v>12.680100000000001</c:v>
                </c:pt>
                <c:pt idx="1269">
                  <c:v>12.690100000000001</c:v>
                </c:pt>
                <c:pt idx="1270">
                  <c:v>12.700100000000001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12.760200000000001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12.8001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12.850100000000024</c:v>
                </c:pt>
                <c:pt idx="1286">
                  <c:v>12.860200000000004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12.890100000000002</c:v>
                </c:pt>
                <c:pt idx="1290">
                  <c:v>12.9001</c:v>
                </c:pt>
                <c:pt idx="1291">
                  <c:v>12.9101</c:v>
                </c:pt>
                <c:pt idx="1292">
                  <c:v>12.920100000000001</c:v>
                </c:pt>
                <c:pt idx="1293">
                  <c:v>12.930100000000001</c:v>
                </c:pt>
                <c:pt idx="1294">
                  <c:v>12.940100000000001</c:v>
                </c:pt>
                <c:pt idx="1295">
                  <c:v>12.950100000000004</c:v>
                </c:pt>
                <c:pt idx="1296">
                  <c:v>12.960100000000002</c:v>
                </c:pt>
                <c:pt idx="1297">
                  <c:v>12.9701</c:v>
                </c:pt>
                <c:pt idx="1298">
                  <c:v>12.9802</c:v>
                </c:pt>
                <c:pt idx="1299">
                  <c:v>12.9902</c:v>
                </c:pt>
                <c:pt idx="1300">
                  <c:v>13.000200000000001</c:v>
                </c:pt>
                <c:pt idx="1301">
                  <c:v>13.010200000000001</c:v>
                </c:pt>
                <c:pt idx="1302">
                  <c:v>13.020100000000001</c:v>
                </c:pt>
                <c:pt idx="1303">
                  <c:v>13.030100000000001</c:v>
                </c:pt>
                <c:pt idx="1304">
                  <c:v>13.040100000000001</c:v>
                </c:pt>
                <c:pt idx="1305">
                  <c:v>13.0501</c:v>
                </c:pt>
                <c:pt idx="1306">
                  <c:v>13.0601</c:v>
                </c:pt>
                <c:pt idx="1307">
                  <c:v>13.070100000000002</c:v>
                </c:pt>
                <c:pt idx="1308">
                  <c:v>13.0802</c:v>
                </c:pt>
                <c:pt idx="1309">
                  <c:v>13.0901</c:v>
                </c:pt>
                <c:pt idx="1310">
                  <c:v>13.100100000000001</c:v>
                </c:pt>
                <c:pt idx="1311">
                  <c:v>13.110100000000001</c:v>
                </c:pt>
                <c:pt idx="1312">
                  <c:v>13.120100000000001</c:v>
                </c:pt>
                <c:pt idx="1313">
                  <c:v>13.130100000000001</c:v>
                </c:pt>
                <c:pt idx="1314">
                  <c:v>13.140199999999998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13.190100000000001</c:v>
                </c:pt>
                <c:pt idx="1320">
                  <c:v>13.200100000000001</c:v>
                </c:pt>
                <c:pt idx="1321">
                  <c:v>13.210100000000001</c:v>
                </c:pt>
                <c:pt idx="1322">
                  <c:v>13.220199999999998</c:v>
                </c:pt>
                <c:pt idx="1323">
                  <c:v>13.2301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13.2601</c:v>
                </c:pt>
                <c:pt idx="1327">
                  <c:v>13.270200000000001</c:v>
                </c:pt>
                <c:pt idx="1328">
                  <c:v>13.280100000000001</c:v>
                </c:pt>
                <c:pt idx="1329">
                  <c:v>13.290100000000001</c:v>
                </c:pt>
                <c:pt idx="1330">
                  <c:v>13.3001</c:v>
                </c:pt>
                <c:pt idx="1331">
                  <c:v>13.3102</c:v>
                </c:pt>
                <c:pt idx="1332">
                  <c:v>13.320100000000002</c:v>
                </c:pt>
                <c:pt idx="1333">
                  <c:v>13.3301</c:v>
                </c:pt>
                <c:pt idx="1334">
                  <c:v>13.340200000000001</c:v>
                </c:pt>
                <c:pt idx="1335">
                  <c:v>13.350100000000024</c:v>
                </c:pt>
                <c:pt idx="1336">
                  <c:v>13.360200000000004</c:v>
                </c:pt>
                <c:pt idx="1337">
                  <c:v>13.370200000000002</c:v>
                </c:pt>
                <c:pt idx="1338">
                  <c:v>13.3802</c:v>
                </c:pt>
                <c:pt idx="1339">
                  <c:v>13.3902</c:v>
                </c:pt>
                <c:pt idx="1340">
                  <c:v>13.400200000000002</c:v>
                </c:pt>
                <c:pt idx="1341">
                  <c:v>13.4101</c:v>
                </c:pt>
                <c:pt idx="1342">
                  <c:v>13.420100000000001</c:v>
                </c:pt>
                <c:pt idx="1343">
                  <c:v>13.430100000000001</c:v>
                </c:pt>
                <c:pt idx="1344">
                  <c:v>13.440100000000001</c:v>
                </c:pt>
                <c:pt idx="1345">
                  <c:v>13.450100000000004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13.4801</c:v>
                </c:pt>
                <c:pt idx="1349">
                  <c:v>13.4901</c:v>
                </c:pt>
                <c:pt idx="1350">
                  <c:v>13.500100000000002</c:v>
                </c:pt>
                <c:pt idx="1351">
                  <c:v>13.5101</c:v>
                </c:pt>
                <c:pt idx="1352">
                  <c:v>13.520100000000001</c:v>
                </c:pt>
                <c:pt idx="1353">
                  <c:v>13.530200000000001</c:v>
                </c:pt>
                <c:pt idx="1354">
                  <c:v>13.540100000000001</c:v>
                </c:pt>
                <c:pt idx="1355">
                  <c:v>13.5501</c:v>
                </c:pt>
                <c:pt idx="1356">
                  <c:v>13.5602</c:v>
                </c:pt>
                <c:pt idx="1357">
                  <c:v>13.570100000000002</c:v>
                </c:pt>
                <c:pt idx="1358">
                  <c:v>13.5801</c:v>
                </c:pt>
                <c:pt idx="1359">
                  <c:v>13.5901</c:v>
                </c:pt>
                <c:pt idx="1360">
                  <c:v>13.600100000000001</c:v>
                </c:pt>
                <c:pt idx="1361">
                  <c:v>13.610100000000001</c:v>
                </c:pt>
                <c:pt idx="1362">
                  <c:v>13.620100000000001</c:v>
                </c:pt>
                <c:pt idx="1363">
                  <c:v>13.6302</c:v>
                </c:pt>
                <c:pt idx="1364">
                  <c:v>13.6401</c:v>
                </c:pt>
                <c:pt idx="1365">
                  <c:v>13.650100000000002</c:v>
                </c:pt>
                <c:pt idx="1366">
                  <c:v>13.6601</c:v>
                </c:pt>
                <c:pt idx="1367">
                  <c:v>13.6701</c:v>
                </c:pt>
                <c:pt idx="1368">
                  <c:v>13.680100000000001</c:v>
                </c:pt>
                <c:pt idx="1369">
                  <c:v>13.690100000000001</c:v>
                </c:pt>
                <c:pt idx="1370">
                  <c:v>13.700100000000001</c:v>
                </c:pt>
                <c:pt idx="1371">
                  <c:v>13.710100000000001</c:v>
                </c:pt>
                <c:pt idx="1372">
                  <c:v>13.720199999999998</c:v>
                </c:pt>
                <c:pt idx="1373">
                  <c:v>13.7302</c:v>
                </c:pt>
                <c:pt idx="1374">
                  <c:v>13.7401</c:v>
                </c:pt>
                <c:pt idx="1375">
                  <c:v>13.750100000000002</c:v>
                </c:pt>
                <c:pt idx="1376">
                  <c:v>13.7601</c:v>
                </c:pt>
                <c:pt idx="1377">
                  <c:v>13.770200000000001</c:v>
                </c:pt>
                <c:pt idx="1378">
                  <c:v>13.780200000000001</c:v>
                </c:pt>
                <c:pt idx="1379">
                  <c:v>13.790100000000001</c:v>
                </c:pt>
                <c:pt idx="1380">
                  <c:v>13.8001</c:v>
                </c:pt>
                <c:pt idx="1381">
                  <c:v>13.8101</c:v>
                </c:pt>
                <c:pt idx="1382">
                  <c:v>13.8202</c:v>
                </c:pt>
                <c:pt idx="1383">
                  <c:v>13.830100000000002</c:v>
                </c:pt>
                <c:pt idx="1384">
                  <c:v>13.8401</c:v>
                </c:pt>
                <c:pt idx="1385">
                  <c:v>13.850100000000024</c:v>
                </c:pt>
                <c:pt idx="1386">
                  <c:v>13.860100000000006</c:v>
                </c:pt>
                <c:pt idx="1387">
                  <c:v>13.870200000000002</c:v>
                </c:pt>
                <c:pt idx="1388">
                  <c:v>13.8802</c:v>
                </c:pt>
                <c:pt idx="1389">
                  <c:v>13.8901</c:v>
                </c:pt>
                <c:pt idx="1390">
                  <c:v>13.900100000000002</c:v>
                </c:pt>
                <c:pt idx="1391">
                  <c:v>13.9101</c:v>
                </c:pt>
                <c:pt idx="1392">
                  <c:v>13.920200000000001</c:v>
                </c:pt>
                <c:pt idx="1393">
                  <c:v>13.930100000000001</c:v>
                </c:pt>
                <c:pt idx="1394">
                  <c:v>13.940200000000001</c:v>
                </c:pt>
                <c:pt idx="1395">
                  <c:v>13.950200000000002</c:v>
                </c:pt>
                <c:pt idx="1396">
                  <c:v>13.9602</c:v>
                </c:pt>
                <c:pt idx="1397">
                  <c:v>13.970200000000002</c:v>
                </c:pt>
                <c:pt idx="1398">
                  <c:v>13.9801</c:v>
                </c:pt>
                <c:pt idx="1399">
                  <c:v>13.9901</c:v>
                </c:pt>
                <c:pt idx="1400">
                  <c:v>14.000100000000002</c:v>
                </c:pt>
                <c:pt idx="1401">
                  <c:v>14.0101</c:v>
                </c:pt>
                <c:pt idx="1402">
                  <c:v>14.020200000000001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14.0602</c:v>
                </c:pt>
                <c:pt idx="1407">
                  <c:v>14.0701</c:v>
                </c:pt>
                <c:pt idx="1408">
                  <c:v>14.080200000000001</c:v>
                </c:pt>
                <c:pt idx="1409">
                  <c:v>14.0901</c:v>
                </c:pt>
                <c:pt idx="1410">
                  <c:v>14.100100000000001</c:v>
                </c:pt>
                <c:pt idx="1411">
                  <c:v>14.110100000000001</c:v>
                </c:pt>
                <c:pt idx="1412">
                  <c:v>14.120200000000001</c:v>
                </c:pt>
                <c:pt idx="1413">
                  <c:v>14.1302</c:v>
                </c:pt>
                <c:pt idx="1414">
                  <c:v>14.1401</c:v>
                </c:pt>
                <c:pt idx="1415">
                  <c:v>14.150200000000002</c:v>
                </c:pt>
                <c:pt idx="1416">
                  <c:v>14.1601</c:v>
                </c:pt>
                <c:pt idx="1417">
                  <c:v>14.170200000000001</c:v>
                </c:pt>
                <c:pt idx="1418">
                  <c:v>14.180100000000001</c:v>
                </c:pt>
                <c:pt idx="1419">
                  <c:v>14.190200000000001</c:v>
                </c:pt>
                <c:pt idx="1420">
                  <c:v>14.200200000000001</c:v>
                </c:pt>
                <c:pt idx="1421">
                  <c:v>14.2102</c:v>
                </c:pt>
                <c:pt idx="1422">
                  <c:v>14.2202</c:v>
                </c:pt>
                <c:pt idx="1423">
                  <c:v>14.230199999999998</c:v>
                </c:pt>
                <c:pt idx="1424">
                  <c:v>14.2401</c:v>
                </c:pt>
                <c:pt idx="1425">
                  <c:v>14.2501</c:v>
                </c:pt>
                <c:pt idx="1426">
                  <c:v>14.260100000000001</c:v>
                </c:pt>
                <c:pt idx="1427">
                  <c:v>14.270100000000001</c:v>
                </c:pt>
                <c:pt idx="1428">
                  <c:v>14.280100000000001</c:v>
                </c:pt>
                <c:pt idx="1429">
                  <c:v>14.290100000000001</c:v>
                </c:pt>
                <c:pt idx="1430">
                  <c:v>14.300200000000002</c:v>
                </c:pt>
                <c:pt idx="1431">
                  <c:v>14.3102</c:v>
                </c:pt>
                <c:pt idx="1432">
                  <c:v>14.3202</c:v>
                </c:pt>
                <c:pt idx="1433">
                  <c:v>14.330200000000001</c:v>
                </c:pt>
                <c:pt idx="1434">
                  <c:v>14.3401</c:v>
                </c:pt>
                <c:pt idx="1435">
                  <c:v>14.350100000000024</c:v>
                </c:pt>
                <c:pt idx="1436">
                  <c:v>14.360100000000006</c:v>
                </c:pt>
                <c:pt idx="1437">
                  <c:v>14.370100000000004</c:v>
                </c:pt>
                <c:pt idx="1438">
                  <c:v>14.380100000000002</c:v>
                </c:pt>
                <c:pt idx="1439">
                  <c:v>14.3901</c:v>
                </c:pt>
                <c:pt idx="1440">
                  <c:v>14.4002</c:v>
                </c:pt>
                <c:pt idx="1441">
                  <c:v>14.410200000000001</c:v>
                </c:pt>
                <c:pt idx="1442">
                  <c:v>14.420200000000001</c:v>
                </c:pt>
                <c:pt idx="1443">
                  <c:v>14.430200000000001</c:v>
                </c:pt>
                <c:pt idx="1444">
                  <c:v>14.440200000000001</c:v>
                </c:pt>
                <c:pt idx="1445">
                  <c:v>14.450100000000004</c:v>
                </c:pt>
                <c:pt idx="1446">
                  <c:v>14.460100000000002</c:v>
                </c:pt>
                <c:pt idx="1447">
                  <c:v>14.4701</c:v>
                </c:pt>
                <c:pt idx="1448">
                  <c:v>14.480100000000002</c:v>
                </c:pt>
                <c:pt idx="1449">
                  <c:v>14.4901</c:v>
                </c:pt>
                <c:pt idx="1450">
                  <c:v>14.5002</c:v>
                </c:pt>
                <c:pt idx="1451">
                  <c:v>14.510200000000001</c:v>
                </c:pt>
                <c:pt idx="1452">
                  <c:v>14.520200000000001</c:v>
                </c:pt>
                <c:pt idx="1453">
                  <c:v>14.530200000000001</c:v>
                </c:pt>
                <c:pt idx="1454">
                  <c:v>14.5402</c:v>
                </c:pt>
                <c:pt idx="1455">
                  <c:v>14.550200000000002</c:v>
                </c:pt>
                <c:pt idx="1456">
                  <c:v>14.5601</c:v>
                </c:pt>
                <c:pt idx="1457">
                  <c:v>14.5701</c:v>
                </c:pt>
                <c:pt idx="1458">
                  <c:v>14.580100000000002</c:v>
                </c:pt>
                <c:pt idx="1459">
                  <c:v>14.5901</c:v>
                </c:pt>
                <c:pt idx="1460">
                  <c:v>14.600100000000001</c:v>
                </c:pt>
                <c:pt idx="1461">
                  <c:v>14.610100000000001</c:v>
                </c:pt>
                <c:pt idx="1462">
                  <c:v>14.620100000000001</c:v>
                </c:pt>
                <c:pt idx="1463">
                  <c:v>14.630199999999999</c:v>
                </c:pt>
                <c:pt idx="1464">
                  <c:v>14.6402</c:v>
                </c:pt>
                <c:pt idx="1465">
                  <c:v>14.6502</c:v>
                </c:pt>
                <c:pt idx="1466">
                  <c:v>14.660200000000001</c:v>
                </c:pt>
                <c:pt idx="1467">
                  <c:v>14.670200000000001</c:v>
                </c:pt>
                <c:pt idx="1468">
                  <c:v>14.680200000000001</c:v>
                </c:pt>
                <c:pt idx="1469">
                  <c:v>14.690100000000001</c:v>
                </c:pt>
                <c:pt idx="1470">
                  <c:v>14.700100000000001</c:v>
                </c:pt>
                <c:pt idx="1471">
                  <c:v>14.710100000000001</c:v>
                </c:pt>
                <c:pt idx="1472">
                  <c:v>14.7201</c:v>
                </c:pt>
                <c:pt idx="1473">
                  <c:v>14.730099999999998</c:v>
                </c:pt>
                <c:pt idx="1474">
                  <c:v>14.7402</c:v>
                </c:pt>
                <c:pt idx="1475">
                  <c:v>14.7502</c:v>
                </c:pt>
                <c:pt idx="1476">
                  <c:v>14.760200000000001</c:v>
                </c:pt>
                <c:pt idx="1477">
                  <c:v>14.770200000000001</c:v>
                </c:pt>
                <c:pt idx="1478">
                  <c:v>14.780200000000001</c:v>
                </c:pt>
                <c:pt idx="1479">
                  <c:v>14.7902</c:v>
                </c:pt>
                <c:pt idx="1480">
                  <c:v>14.800100000000002</c:v>
                </c:pt>
                <c:pt idx="1481">
                  <c:v>14.8101</c:v>
                </c:pt>
                <c:pt idx="1482">
                  <c:v>14.8201</c:v>
                </c:pt>
                <c:pt idx="1483">
                  <c:v>14.830100000000002</c:v>
                </c:pt>
                <c:pt idx="1484">
                  <c:v>14.8401</c:v>
                </c:pt>
                <c:pt idx="1485">
                  <c:v>14.850200000000006</c:v>
                </c:pt>
                <c:pt idx="1486">
                  <c:v>14.860200000000004</c:v>
                </c:pt>
                <c:pt idx="1487">
                  <c:v>14.870200000000002</c:v>
                </c:pt>
                <c:pt idx="1488">
                  <c:v>14.880200000000002</c:v>
                </c:pt>
                <c:pt idx="1489">
                  <c:v>14.8902</c:v>
                </c:pt>
                <c:pt idx="1490">
                  <c:v>14.9002</c:v>
                </c:pt>
                <c:pt idx="1491">
                  <c:v>14.910100000000002</c:v>
                </c:pt>
                <c:pt idx="1492">
                  <c:v>14.9201</c:v>
                </c:pt>
                <c:pt idx="1493">
                  <c:v>14.930100000000001</c:v>
                </c:pt>
                <c:pt idx="1494">
                  <c:v>14.940100000000001</c:v>
                </c:pt>
                <c:pt idx="1495">
                  <c:v>14.950100000000004</c:v>
                </c:pt>
                <c:pt idx="1496">
                  <c:v>14.9602</c:v>
                </c:pt>
                <c:pt idx="1497">
                  <c:v>14.9702</c:v>
                </c:pt>
                <c:pt idx="1498">
                  <c:v>14.9802</c:v>
                </c:pt>
                <c:pt idx="1499">
                  <c:v>14.990200000000002</c:v>
                </c:pt>
                <c:pt idx="1500">
                  <c:v>15.0001</c:v>
                </c:pt>
                <c:pt idx="1501">
                  <c:v>15.010200000000001</c:v>
                </c:pt>
                <c:pt idx="1502">
                  <c:v>15.020200000000001</c:v>
                </c:pt>
                <c:pt idx="1503">
                  <c:v>15.030100000000001</c:v>
                </c:pt>
                <c:pt idx="1504">
                  <c:v>15.040100000000001</c:v>
                </c:pt>
                <c:pt idx="1505">
                  <c:v>15.0501</c:v>
                </c:pt>
                <c:pt idx="1506">
                  <c:v>15.060100000000002</c:v>
                </c:pt>
                <c:pt idx="1507">
                  <c:v>15.0701</c:v>
                </c:pt>
                <c:pt idx="1508">
                  <c:v>15.0802</c:v>
                </c:pt>
                <c:pt idx="1509">
                  <c:v>15.090200000000001</c:v>
                </c:pt>
                <c:pt idx="1510">
                  <c:v>15.100200000000001</c:v>
                </c:pt>
                <c:pt idx="1511">
                  <c:v>15.110200000000001</c:v>
                </c:pt>
                <c:pt idx="1512">
                  <c:v>15.120200000000001</c:v>
                </c:pt>
                <c:pt idx="1513">
                  <c:v>15.130199999999999</c:v>
                </c:pt>
                <c:pt idx="1514">
                  <c:v>15.1401</c:v>
                </c:pt>
                <c:pt idx="1515">
                  <c:v>15.1501</c:v>
                </c:pt>
                <c:pt idx="1516">
                  <c:v>15.160100000000002</c:v>
                </c:pt>
                <c:pt idx="1517">
                  <c:v>15.1701</c:v>
                </c:pt>
                <c:pt idx="1518">
                  <c:v>15.180200000000001</c:v>
                </c:pt>
                <c:pt idx="1519">
                  <c:v>15.190200000000001</c:v>
                </c:pt>
                <c:pt idx="1520">
                  <c:v>15.200200000000001</c:v>
                </c:pt>
                <c:pt idx="1521">
                  <c:v>15.210199999999999</c:v>
                </c:pt>
                <c:pt idx="1522">
                  <c:v>15.2202</c:v>
                </c:pt>
                <c:pt idx="1523">
                  <c:v>15.2302</c:v>
                </c:pt>
                <c:pt idx="1524">
                  <c:v>15.240199999999998</c:v>
                </c:pt>
                <c:pt idx="1525">
                  <c:v>15.2501</c:v>
                </c:pt>
                <c:pt idx="1526">
                  <c:v>15.260100000000001</c:v>
                </c:pt>
                <c:pt idx="1527">
                  <c:v>15.270100000000001</c:v>
                </c:pt>
                <c:pt idx="1528">
                  <c:v>15.280100000000001</c:v>
                </c:pt>
                <c:pt idx="1529">
                  <c:v>15.290100000000001</c:v>
                </c:pt>
                <c:pt idx="1530">
                  <c:v>15.3002</c:v>
                </c:pt>
                <c:pt idx="1531">
                  <c:v>15.310200000000002</c:v>
                </c:pt>
                <c:pt idx="1532">
                  <c:v>15.3202</c:v>
                </c:pt>
                <c:pt idx="1533">
                  <c:v>15.3302</c:v>
                </c:pt>
                <c:pt idx="1534">
                  <c:v>15.340200000000001</c:v>
                </c:pt>
                <c:pt idx="1535">
                  <c:v>15.350200000000006</c:v>
                </c:pt>
                <c:pt idx="1536">
                  <c:v>15.360200000000004</c:v>
                </c:pt>
                <c:pt idx="1537">
                  <c:v>15.370200000000002</c:v>
                </c:pt>
                <c:pt idx="1538">
                  <c:v>15.380200000000002</c:v>
                </c:pt>
                <c:pt idx="1539">
                  <c:v>15.390200000000002</c:v>
                </c:pt>
                <c:pt idx="1540">
                  <c:v>15.4002</c:v>
                </c:pt>
                <c:pt idx="1541">
                  <c:v>15.410100000000002</c:v>
                </c:pt>
                <c:pt idx="1542">
                  <c:v>15.420200000000001</c:v>
                </c:pt>
                <c:pt idx="1543">
                  <c:v>15.430200000000001</c:v>
                </c:pt>
                <c:pt idx="1544">
                  <c:v>15.440200000000001</c:v>
                </c:pt>
                <c:pt idx="1545">
                  <c:v>15.450200000000002</c:v>
                </c:pt>
                <c:pt idx="1546">
                  <c:v>15.460200000000002</c:v>
                </c:pt>
                <c:pt idx="1547">
                  <c:v>15.4701</c:v>
                </c:pt>
                <c:pt idx="1548">
                  <c:v>15.4802</c:v>
                </c:pt>
                <c:pt idx="1549">
                  <c:v>15.490200000000002</c:v>
                </c:pt>
                <c:pt idx="1550">
                  <c:v>15.5001</c:v>
                </c:pt>
                <c:pt idx="1551">
                  <c:v>15.510200000000001</c:v>
                </c:pt>
                <c:pt idx="1552">
                  <c:v>15.520200000000001</c:v>
                </c:pt>
                <c:pt idx="1553">
                  <c:v>15.530200000000001</c:v>
                </c:pt>
                <c:pt idx="1554">
                  <c:v>15.540100000000001</c:v>
                </c:pt>
                <c:pt idx="1555">
                  <c:v>15.5502</c:v>
                </c:pt>
                <c:pt idx="1556">
                  <c:v>15.560200000000002</c:v>
                </c:pt>
                <c:pt idx="1557">
                  <c:v>15.5702</c:v>
                </c:pt>
                <c:pt idx="1558">
                  <c:v>15.5801</c:v>
                </c:pt>
                <c:pt idx="1559">
                  <c:v>15.590200000000001</c:v>
                </c:pt>
                <c:pt idx="1560">
                  <c:v>15.600100000000001</c:v>
                </c:pt>
                <c:pt idx="1561">
                  <c:v>15.610100000000001</c:v>
                </c:pt>
                <c:pt idx="1562">
                  <c:v>15.620200000000001</c:v>
                </c:pt>
                <c:pt idx="1563">
                  <c:v>15.6302</c:v>
                </c:pt>
                <c:pt idx="1564">
                  <c:v>15.6401</c:v>
                </c:pt>
                <c:pt idx="1565">
                  <c:v>15.6501</c:v>
                </c:pt>
                <c:pt idx="1566">
                  <c:v>15.6601</c:v>
                </c:pt>
                <c:pt idx="1567">
                  <c:v>15.670100000000001</c:v>
                </c:pt>
                <c:pt idx="1568">
                  <c:v>15.680200000000001</c:v>
                </c:pt>
                <c:pt idx="1569">
                  <c:v>15.690200000000001</c:v>
                </c:pt>
                <c:pt idx="1570">
                  <c:v>15.700200000000001</c:v>
                </c:pt>
                <c:pt idx="1571">
                  <c:v>15.710199999999999</c:v>
                </c:pt>
                <c:pt idx="1572">
                  <c:v>15.7202</c:v>
                </c:pt>
                <c:pt idx="1573">
                  <c:v>15.7302</c:v>
                </c:pt>
                <c:pt idx="1574">
                  <c:v>15.740199999999998</c:v>
                </c:pt>
                <c:pt idx="1575">
                  <c:v>15.7502</c:v>
                </c:pt>
                <c:pt idx="1576">
                  <c:v>15.7601</c:v>
                </c:pt>
                <c:pt idx="1577">
                  <c:v>15.770100000000001</c:v>
                </c:pt>
                <c:pt idx="1578">
                  <c:v>15.780200000000001</c:v>
                </c:pt>
                <c:pt idx="1579">
                  <c:v>15.790199999999999</c:v>
                </c:pt>
                <c:pt idx="1580">
                  <c:v>15.8002</c:v>
                </c:pt>
                <c:pt idx="1581">
                  <c:v>15.8102</c:v>
                </c:pt>
                <c:pt idx="1582">
                  <c:v>15.820200000000002</c:v>
                </c:pt>
                <c:pt idx="1583">
                  <c:v>15.8302</c:v>
                </c:pt>
                <c:pt idx="1584">
                  <c:v>15.840200000000001</c:v>
                </c:pt>
                <c:pt idx="1585">
                  <c:v>15.850200000000006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15.8802</c:v>
                </c:pt>
                <c:pt idx="1589">
                  <c:v>15.890200000000002</c:v>
                </c:pt>
                <c:pt idx="1590">
                  <c:v>15.9002</c:v>
                </c:pt>
                <c:pt idx="1591">
                  <c:v>15.9102</c:v>
                </c:pt>
                <c:pt idx="1592">
                  <c:v>15.920200000000001</c:v>
                </c:pt>
                <c:pt idx="1593">
                  <c:v>15.930100000000001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15.960200000000002</c:v>
                </c:pt>
                <c:pt idx="1597">
                  <c:v>15.970200000000002</c:v>
                </c:pt>
                <c:pt idx="1598">
                  <c:v>15.9802</c:v>
                </c:pt>
                <c:pt idx="1599">
                  <c:v>15.990200000000002</c:v>
                </c:pt>
                <c:pt idx="1600">
                  <c:v>16.0001</c:v>
                </c:pt>
              </c:numCache>
            </c:numRef>
          </c:xVal>
          <c:yVal>
            <c:numRef>
              <c:f>'vel 200'!$B$2:$B$1602</c:f>
              <c:numCache>
                <c:formatCode>General</c:formatCode>
                <c:ptCount val="1601"/>
                <c:pt idx="0">
                  <c:v>0</c:v>
                </c:pt>
                <c:pt idx="1">
                  <c:v>67.1417</c:v>
                </c:pt>
                <c:pt idx="2">
                  <c:v>129.15</c:v>
                </c:pt>
                <c:pt idx="3">
                  <c:v>145.04300000000001</c:v>
                </c:pt>
                <c:pt idx="4">
                  <c:v>137.67499999999998</c:v>
                </c:pt>
                <c:pt idx="5">
                  <c:v>127.768</c:v>
                </c:pt>
                <c:pt idx="6">
                  <c:v>108.74299999999999</c:v>
                </c:pt>
                <c:pt idx="7">
                  <c:v>79.923199999999994</c:v>
                </c:pt>
                <c:pt idx="8">
                  <c:v>21.495099999999589</c:v>
                </c:pt>
                <c:pt idx="9">
                  <c:v>1.1577899999999999</c:v>
                </c:pt>
                <c:pt idx="10">
                  <c:v>0</c:v>
                </c:pt>
                <c:pt idx="11">
                  <c:v>0.12464399999999999</c:v>
                </c:pt>
                <c:pt idx="12">
                  <c:v>1.2869699999999764</c:v>
                </c:pt>
                <c:pt idx="13">
                  <c:v>0.22141500000000044</c:v>
                </c:pt>
                <c:pt idx="14">
                  <c:v>0</c:v>
                </c:pt>
                <c:pt idx="15">
                  <c:v>0</c:v>
                </c:pt>
                <c:pt idx="16">
                  <c:v>0.66330800000001311</c:v>
                </c:pt>
                <c:pt idx="17">
                  <c:v>15.028</c:v>
                </c:pt>
                <c:pt idx="18">
                  <c:v>20.069499999999689</c:v>
                </c:pt>
                <c:pt idx="19">
                  <c:v>10.576000000000002</c:v>
                </c:pt>
                <c:pt idx="20">
                  <c:v>4.0454699999999999</c:v>
                </c:pt>
                <c:pt idx="21">
                  <c:v>4.4805999999999999</c:v>
                </c:pt>
                <c:pt idx="22">
                  <c:v>15.889500000000076</c:v>
                </c:pt>
                <c:pt idx="23">
                  <c:v>16.390499999999989</c:v>
                </c:pt>
                <c:pt idx="24">
                  <c:v>10.488800000000001</c:v>
                </c:pt>
                <c:pt idx="25">
                  <c:v>1.6907700000000001</c:v>
                </c:pt>
                <c:pt idx="26">
                  <c:v>0.29570200000000002</c:v>
                </c:pt>
                <c:pt idx="27">
                  <c:v>5.4181699999999999</c:v>
                </c:pt>
                <c:pt idx="28">
                  <c:v>19.154700000000005</c:v>
                </c:pt>
                <c:pt idx="29">
                  <c:v>14.181900000000001</c:v>
                </c:pt>
                <c:pt idx="30">
                  <c:v>1.6059999999999717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5.6230599999999985E-2</c:v>
                </c:pt>
                <c:pt idx="69">
                  <c:v>13.1256</c:v>
                </c:pt>
                <c:pt idx="70">
                  <c:v>34.662800000000011</c:v>
                </c:pt>
                <c:pt idx="71">
                  <c:v>44.277200000000001</c:v>
                </c:pt>
                <c:pt idx="72">
                  <c:v>44.260100000000413</c:v>
                </c:pt>
                <c:pt idx="73">
                  <c:v>44.091100000000012</c:v>
                </c:pt>
                <c:pt idx="74">
                  <c:v>42.712400000000009</c:v>
                </c:pt>
                <c:pt idx="75">
                  <c:v>24.2331</c:v>
                </c:pt>
                <c:pt idx="76">
                  <c:v>8.0605900000000048</c:v>
                </c:pt>
                <c:pt idx="77">
                  <c:v>1.5495199999999998</c:v>
                </c:pt>
                <c:pt idx="78">
                  <c:v>0.23671800000000395</c:v>
                </c:pt>
                <c:pt idx="79">
                  <c:v>0.57963200000000004</c:v>
                </c:pt>
                <c:pt idx="80">
                  <c:v>1.1861300000000001</c:v>
                </c:pt>
                <c:pt idx="81">
                  <c:v>1.5050599999999998</c:v>
                </c:pt>
                <c:pt idx="82">
                  <c:v>1.3514699999999764</c:v>
                </c:pt>
                <c:pt idx="83">
                  <c:v>1.8621000000000001</c:v>
                </c:pt>
                <c:pt idx="84">
                  <c:v>5.6120199999999745</c:v>
                </c:pt>
                <c:pt idx="85">
                  <c:v>16.008099999999889</c:v>
                </c:pt>
                <c:pt idx="86">
                  <c:v>21.269599999999521</c:v>
                </c:pt>
                <c:pt idx="87">
                  <c:v>18.08059999999951</c:v>
                </c:pt>
                <c:pt idx="88">
                  <c:v>13.593300000000001</c:v>
                </c:pt>
                <c:pt idx="89">
                  <c:v>13.055800000000024</c:v>
                </c:pt>
                <c:pt idx="90">
                  <c:v>17.513500000000001</c:v>
                </c:pt>
                <c:pt idx="91">
                  <c:v>20.079499999999989</c:v>
                </c:pt>
                <c:pt idx="92">
                  <c:v>16.060300000000002</c:v>
                </c:pt>
                <c:pt idx="93">
                  <c:v>11.3361</c:v>
                </c:pt>
                <c:pt idx="94">
                  <c:v>9.5940600000000025</c:v>
                </c:pt>
                <c:pt idx="95">
                  <c:v>13.0878</c:v>
                </c:pt>
                <c:pt idx="96">
                  <c:v>18.234200000000001</c:v>
                </c:pt>
                <c:pt idx="97">
                  <c:v>19.2151</c:v>
                </c:pt>
                <c:pt idx="98">
                  <c:v>16.980499999999413</c:v>
                </c:pt>
                <c:pt idx="99">
                  <c:v>15.5181</c:v>
                </c:pt>
                <c:pt idx="100">
                  <c:v>18.677000000000035</c:v>
                </c:pt>
                <c:pt idx="101">
                  <c:v>26.905699999999449</c:v>
                </c:pt>
                <c:pt idx="102">
                  <c:v>29.029299999999989</c:v>
                </c:pt>
                <c:pt idx="103">
                  <c:v>23.21710000000003</c:v>
                </c:pt>
                <c:pt idx="104">
                  <c:v>16.907499999999889</c:v>
                </c:pt>
                <c:pt idx="105">
                  <c:v>15.418900000000001</c:v>
                </c:pt>
                <c:pt idx="106">
                  <c:v>16.406399999999689</c:v>
                </c:pt>
                <c:pt idx="107">
                  <c:v>15.783900000000001</c:v>
                </c:pt>
                <c:pt idx="108">
                  <c:v>12.6402</c:v>
                </c:pt>
                <c:pt idx="109">
                  <c:v>7.7399100000000001</c:v>
                </c:pt>
                <c:pt idx="110">
                  <c:v>5.246640000000113</c:v>
                </c:pt>
                <c:pt idx="111">
                  <c:v>5.6028499999999966</c:v>
                </c:pt>
                <c:pt idx="112">
                  <c:v>7.2415400000000014</c:v>
                </c:pt>
                <c:pt idx="113">
                  <c:v>7.6607600000000007</c:v>
                </c:pt>
                <c:pt idx="114">
                  <c:v>6.7091700000000003</c:v>
                </c:pt>
                <c:pt idx="115">
                  <c:v>6.3275499999999845</c:v>
                </c:pt>
                <c:pt idx="116">
                  <c:v>7.8986999999999998</c:v>
                </c:pt>
                <c:pt idx="117">
                  <c:v>12.275500000000006</c:v>
                </c:pt>
                <c:pt idx="118">
                  <c:v>16.962799999999255</c:v>
                </c:pt>
                <c:pt idx="119">
                  <c:v>16.237100000000005</c:v>
                </c:pt>
                <c:pt idx="120">
                  <c:v>13.343600000000002</c:v>
                </c:pt>
                <c:pt idx="121">
                  <c:v>11.8347</c:v>
                </c:pt>
                <c:pt idx="122">
                  <c:v>12.688800000000001</c:v>
                </c:pt>
                <c:pt idx="123">
                  <c:v>13.943300000000001</c:v>
                </c:pt>
                <c:pt idx="124">
                  <c:v>12.455600000000176</c:v>
                </c:pt>
                <c:pt idx="125">
                  <c:v>9.0697800000000068</c:v>
                </c:pt>
                <c:pt idx="126">
                  <c:v>5.8989400000000005</c:v>
                </c:pt>
                <c:pt idx="127">
                  <c:v>5.1422799999999995</c:v>
                </c:pt>
                <c:pt idx="128">
                  <c:v>6.1813699999999994</c:v>
                </c:pt>
                <c:pt idx="129">
                  <c:v>6.8990300000000007</c:v>
                </c:pt>
                <c:pt idx="130">
                  <c:v>5.8183799999999986</c:v>
                </c:pt>
                <c:pt idx="131">
                  <c:v>4.6021099999999855</c:v>
                </c:pt>
                <c:pt idx="132">
                  <c:v>4.4490300000000014</c:v>
                </c:pt>
                <c:pt idx="133">
                  <c:v>6.0068899999999985</c:v>
                </c:pt>
                <c:pt idx="134">
                  <c:v>9.0406600000000008</c:v>
                </c:pt>
                <c:pt idx="135">
                  <c:v>10.8187</c:v>
                </c:pt>
                <c:pt idx="136">
                  <c:v>10.1005</c:v>
                </c:pt>
                <c:pt idx="137">
                  <c:v>9.2432699999999972</c:v>
                </c:pt>
                <c:pt idx="138">
                  <c:v>10.456300000000002</c:v>
                </c:pt>
                <c:pt idx="139">
                  <c:v>13.5129</c:v>
                </c:pt>
                <c:pt idx="140">
                  <c:v>15.614500000000001</c:v>
                </c:pt>
                <c:pt idx="141">
                  <c:v>14.697700000000001</c:v>
                </c:pt>
                <c:pt idx="142">
                  <c:v>12.7194</c:v>
                </c:pt>
                <c:pt idx="143">
                  <c:v>11.806400000000076</c:v>
                </c:pt>
                <c:pt idx="144">
                  <c:v>13.5671</c:v>
                </c:pt>
                <c:pt idx="145">
                  <c:v>16.305199999999989</c:v>
                </c:pt>
                <c:pt idx="146">
                  <c:v>16.585499999999453</c:v>
                </c:pt>
                <c:pt idx="147">
                  <c:v>14.9847</c:v>
                </c:pt>
                <c:pt idx="148">
                  <c:v>13.9323</c:v>
                </c:pt>
                <c:pt idx="149">
                  <c:v>14.7349</c:v>
                </c:pt>
                <c:pt idx="150">
                  <c:v>17.1602</c:v>
                </c:pt>
                <c:pt idx="151">
                  <c:v>18.61500000000003</c:v>
                </c:pt>
                <c:pt idx="152">
                  <c:v>16.648699999999689</c:v>
                </c:pt>
                <c:pt idx="153">
                  <c:v>13.739000000000001</c:v>
                </c:pt>
                <c:pt idx="154">
                  <c:v>12.1602</c:v>
                </c:pt>
                <c:pt idx="155">
                  <c:v>12.7685</c:v>
                </c:pt>
                <c:pt idx="156">
                  <c:v>13.337900000000001</c:v>
                </c:pt>
                <c:pt idx="157">
                  <c:v>12.367500000000026</c:v>
                </c:pt>
                <c:pt idx="158">
                  <c:v>10.373200000000002</c:v>
                </c:pt>
                <c:pt idx="159">
                  <c:v>8.9282599999999999</c:v>
                </c:pt>
                <c:pt idx="160">
                  <c:v>9.3752300000000268</c:v>
                </c:pt>
                <c:pt idx="161">
                  <c:v>11.467000000000002</c:v>
                </c:pt>
                <c:pt idx="162">
                  <c:v>12.915800000000004</c:v>
                </c:pt>
                <c:pt idx="163">
                  <c:v>12.514100000000001</c:v>
                </c:pt>
                <c:pt idx="164">
                  <c:v>11.794400000000001</c:v>
                </c:pt>
                <c:pt idx="165">
                  <c:v>12.4848</c:v>
                </c:pt>
                <c:pt idx="166">
                  <c:v>14.7119</c:v>
                </c:pt>
                <c:pt idx="167">
                  <c:v>17.196800000000035</c:v>
                </c:pt>
                <c:pt idx="168">
                  <c:v>17.398099999999989</c:v>
                </c:pt>
                <c:pt idx="169">
                  <c:v>15.5966</c:v>
                </c:pt>
                <c:pt idx="170">
                  <c:v>14.2316</c:v>
                </c:pt>
                <c:pt idx="171">
                  <c:v>14.652500000000074</c:v>
                </c:pt>
                <c:pt idx="172">
                  <c:v>16.073800000000031</c:v>
                </c:pt>
                <c:pt idx="173">
                  <c:v>15.64</c:v>
                </c:pt>
                <c:pt idx="174">
                  <c:v>13.5633</c:v>
                </c:pt>
                <c:pt idx="175">
                  <c:v>11.4337</c:v>
                </c:pt>
                <c:pt idx="176">
                  <c:v>10.4384</c:v>
                </c:pt>
                <c:pt idx="177">
                  <c:v>10.847200000000001</c:v>
                </c:pt>
                <c:pt idx="178">
                  <c:v>11.278600000000001</c:v>
                </c:pt>
                <c:pt idx="179">
                  <c:v>10.337300000000001</c:v>
                </c:pt>
                <c:pt idx="180">
                  <c:v>8.4140700000000006</c:v>
                </c:pt>
                <c:pt idx="181">
                  <c:v>7.3634999999999975</c:v>
                </c:pt>
                <c:pt idx="182">
                  <c:v>7.7307000000000023</c:v>
                </c:pt>
                <c:pt idx="183">
                  <c:v>8.6574900000000028</c:v>
                </c:pt>
                <c:pt idx="184">
                  <c:v>8.7448399999999999</c:v>
                </c:pt>
                <c:pt idx="185">
                  <c:v>7.6370499999999995</c:v>
                </c:pt>
                <c:pt idx="186">
                  <c:v>6.2698099999999997</c:v>
                </c:pt>
                <c:pt idx="187">
                  <c:v>5.9318000000000124</c:v>
                </c:pt>
                <c:pt idx="188">
                  <c:v>6.8506500000000008</c:v>
                </c:pt>
                <c:pt idx="189">
                  <c:v>7.7186400000000024</c:v>
                </c:pt>
                <c:pt idx="190">
                  <c:v>7.2533200000000004</c:v>
                </c:pt>
                <c:pt idx="191">
                  <c:v>6.2713900000001193</c:v>
                </c:pt>
                <c:pt idx="192">
                  <c:v>5.8867799999999999</c:v>
                </c:pt>
                <c:pt idx="193">
                  <c:v>6.5648099999999845</c:v>
                </c:pt>
                <c:pt idx="194">
                  <c:v>8.0273699999999995</c:v>
                </c:pt>
                <c:pt idx="195">
                  <c:v>8.8104700000000005</c:v>
                </c:pt>
                <c:pt idx="196">
                  <c:v>8.2260600000000004</c:v>
                </c:pt>
                <c:pt idx="197">
                  <c:v>7.3374199999999945</c:v>
                </c:pt>
                <c:pt idx="198">
                  <c:v>7.5205199999999746</c:v>
                </c:pt>
                <c:pt idx="199">
                  <c:v>8.5830000000000002</c:v>
                </c:pt>
                <c:pt idx="200">
                  <c:v>9.3067000000000046</c:v>
                </c:pt>
                <c:pt idx="201">
                  <c:v>8.9448600000000003</c:v>
                </c:pt>
                <c:pt idx="202">
                  <c:v>7.7518200000000004</c:v>
                </c:pt>
                <c:pt idx="203">
                  <c:v>6.79915</c:v>
                </c:pt>
                <c:pt idx="204">
                  <c:v>7.0987999999999998</c:v>
                </c:pt>
                <c:pt idx="205">
                  <c:v>8.096169999999999</c:v>
                </c:pt>
                <c:pt idx="206">
                  <c:v>8.3224700000000027</c:v>
                </c:pt>
                <c:pt idx="207">
                  <c:v>7.5181499999999986</c:v>
                </c:pt>
                <c:pt idx="208">
                  <c:v>6.7731500000000011</c:v>
                </c:pt>
                <c:pt idx="209">
                  <c:v>6.9942899999999995</c:v>
                </c:pt>
                <c:pt idx="210">
                  <c:v>8.1107200000000006</c:v>
                </c:pt>
                <c:pt idx="211">
                  <c:v>9.3094900000000766</c:v>
                </c:pt>
                <c:pt idx="212">
                  <c:v>9.3532800000000247</c:v>
                </c:pt>
                <c:pt idx="213">
                  <c:v>8.4912500000000009</c:v>
                </c:pt>
                <c:pt idx="214">
                  <c:v>8.043940000000001</c:v>
                </c:pt>
                <c:pt idx="215">
                  <c:v>8.6790800000000008</c:v>
                </c:pt>
                <c:pt idx="216">
                  <c:v>9.6213799999999985</c:v>
                </c:pt>
                <c:pt idx="217">
                  <c:v>9.5795500000000047</c:v>
                </c:pt>
                <c:pt idx="218">
                  <c:v>8.5807800000000007</c:v>
                </c:pt>
                <c:pt idx="219">
                  <c:v>7.4085700000000001</c:v>
                </c:pt>
                <c:pt idx="220">
                  <c:v>6.9356600000001372</c:v>
                </c:pt>
                <c:pt idx="221">
                  <c:v>7.4209499999999995</c:v>
                </c:pt>
                <c:pt idx="222">
                  <c:v>7.7893400000000534</c:v>
                </c:pt>
                <c:pt idx="223">
                  <c:v>7.1296500000000007</c:v>
                </c:pt>
                <c:pt idx="224">
                  <c:v>5.9396700000001479</c:v>
                </c:pt>
                <c:pt idx="225">
                  <c:v>5.3302700000000014</c:v>
                </c:pt>
                <c:pt idx="226">
                  <c:v>5.6032399999999996</c:v>
                </c:pt>
                <c:pt idx="227">
                  <c:v>6.2416300000000033</c:v>
                </c:pt>
                <c:pt idx="228">
                  <c:v>6.4044400000000001</c:v>
                </c:pt>
                <c:pt idx="229">
                  <c:v>5.68424</c:v>
                </c:pt>
                <c:pt idx="230">
                  <c:v>4.7644600000000006</c:v>
                </c:pt>
                <c:pt idx="231">
                  <c:v>4.7340400000000002</c:v>
                </c:pt>
                <c:pt idx="232">
                  <c:v>5.5063400000000033</c:v>
                </c:pt>
                <c:pt idx="233">
                  <c:v>6.0333900000000034</c:v>
                </c:pt>
                <c:pt idx="234">
                  <c:v>5.6753800000000005</c:v>
                </c:pt>
                <c:pt idx="235">
                  <c:v>4.88361</c:v>
                </c:pt>
                <c:pt idx="236">
                  <c:v>4.4229499999999975</c:v>
                </c:pt>
                <c:pt idx="237">
                  <c:v>4.8218999999999985</c:v>
                </c:pt>
                <c:pt idx="238">
                  <c:v>5.7095600000000024</c:v>
                </c:pt>
                <c:pt idx="239">
                  <c:v>5.8837000000000002</c:v>
                </c:pt>
                <c:pt idx="240">
                  <c:v>4.9510000000000014</c:v>
                </c:pt>
                <c:pt idx="241">
                  <c:v>3.9855200000000002</c:v>
                </c:pt>
                <c:pt idx="242">
                  <c:v>3.80389</c:v>
                </c:pt>
                <c:pt idx="243">
                  <c:v>4.1044599999999845</c:v>
                </c:pt>
                <c:pt idx="244">
                  <c:v>4.0600299999999985</c:v>
                </c:pt>
                <c:pt idx="245">
                  <c:v>3.2232600000000002</c:v>
                </c:pt>
                <c:pt idx="246">
                  <c:v>2.0077300000000595</c:v>
                </c:pt>
                <c:pt idx="247">
                  <c:v>1.1857899999999999</c:v>
                </c:pt>
                <c:pt idx="248">
                  <c:v>1.0264899999999999</c:v>
                </c:pt>
                <c:pt idx="249">
                  <c:v>1.04705</c:v>
                </c:pt>
                <c:pt idx="250">
                  <c:v>0.72257099999999996</c:v>
                </c:pt>
                <c:pt idx="251">
                  <c:v>0.27990400000000032</c:v>
                </c:pt>
                <c:pt idx="252">
                  <c:v>3.7859500000000011E-2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 cmpd="dbl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'vel 200'!$A$2:$A$1602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4.9969200000000033E-2</c:v>
                </c:pt>
                <c:pt idx="6">
                  <c:v>5.9982500000000133E-2</c:v>
                </c:pt>
                <c:pt idx="7">
                  <c:v>6.9921899999999995E-2</c:v>
                </c:pt>
                <c:pt idx="8">
                  <c:v>7.9994400000001992E-2</c:v>
                </c:pt>
                <c:pt idx="9">
                  <c:v>8.9933900000000025E-2</c:v>
                </c:pt>
                <c:pt idx="10">
                  <c:v>9.9942300000000026E-2</c:v>
                </c:pt>
                <c:pt idx="11">
                  <c:v>0.10993599999999999</c:v>
                </c:pt>
                <c:pt idx="12">
                  <c:v>0.11992999999999998</c:v>
                </c:pt>
                <c:pt idx="13">
                  <c:v>0.12992399999999998</c:v>
                </c:pt>
                <c:pt idx="14">
                  <c:v>0.13999600000000353</c:v>
                </c:pt>
                <c:pt idx="15">
                  <c:v>0.14999000000000398</c:v>
                </c:pt>
                <c:pt idx="16">
                  <c:v>0.15998400000000407</c:v>
                </c:pt>
                <c:pt idx="17">
                  <c:v>0.16997799999999999</c:v>
                </c:pt>
                <c:pt idx="18">
                  <c:v>0.17997500000000041</c:v>
                </c:pt>
                <c:pt idx="19">
                  <c:v>0.18996900000000538</c:v>
                </c:pt>
                <c:pt idx="20">
                  <c:v>0.19996300000000194</c:v>
                </c:pt>
                <c:pt idx="21">
                  <c:v>0.20995700000000322</c:v>
                </c:pt>
                <c:pt idx="22">
                  <c:v>0.21995100000000353</c:v>
                </c:pt>
                <c:pt idx="23">
                  <c:v>0.22994400000000353</c:v>
                </c:pt>
                <c:pt idx="24">
                  <c:v>0.23993800000000404</c:v>
                </c:pt>
                <c:pt idx="25">
                  <c:v>0.24993200000000418</c:v>
                </c:pt>
                <c:pt idx="26">
                  <c:v>0.25997800000000032</c:v>
                </c:pt>
                <c:pt idx="27">
                  <c:v>0.26996400000000031</c:v>
                </c:pt>
                <c:pt idx="28">
                  <c:v>0.27995700000000001</c:v>
                </c:pt>
                <c:pt idx="29">
                  <c:v>0.28995100000000001</c:v>
                </c:pt>
                <c:pt idx="30">
                  <c:v>0.29994500000000007</c:v>
                </c:pt>
                <c:pt idx="31">
                  <c:v>0.30993800000000032</c:v>
                </c:pt>
                <c:pt idx="32">
                  <c:v>0.31993100000000008</c:v>
                </c:pt>
                <c:pt idx="33">
                  <c:v>0.32992400000001065</c:v>
                </c:pt>
                <c:pt idx="34">
                  <c:v>0.33999700000000038</c:v>
                </c:pt>
                <c:pt idx="35">
                  <c:v>0.34997500000000031</c:v>
                </c:pt>
                <c:pt idx="36">
                  <c:v>0.35998300000000188</c:v>
                </c:pt>
                <c:pt idx="37">
                  <c:v>0.36997700000000538</c:v>
                </c:pt>
                <c:pt idx="38">
                  <c:v>0.37997000000000852</c:v>
                </c:pt>
                <c:pt idx="39">
                  <c:v>0.38998300000000763</c:v>
                </c:pt>
                <c:pt idx="40">
                  <c:v>0.39997700000000797</c:v>
                </c:pt>
                <c:pt idx="41">
                  <c:v>0.40997100000000031</c:v>
                </c:pt>
                <c:pt idx="42">
                  <c:v>0.41996400000000605</c:v>
                </c:pt>
                <c:pt idx="43">
                  <c:v>0.42995800000000645</c:v>
                </c:pt>
                <c:pt idx="44">
                  <c:v>0.43995200000000662</c:v>
                </c:pt>
                <c:pt idx="45">
                  <c:v>0.44994500000000004</c:v>
                </c:pt>
                <c:pt idx="46">
                  <c:v>0.4599390000000001</c:v>
                </c:pt>
                <c:pt idx="47">
                  <c:v>0.46997500000000031</c:v>
                </c:pt>
                <c:pt idx="48">
                  <c:v>0.47996300000000008</c:v>
                </c:pt>
                <c:pt idx="49">
                  <c:v>0.48995700000000031</c:v>
                </c:pt>
                <c:pt idx="50">
                  <c:v>0.49995000000000628</c:v>
                </c:pt>
                <c:pt idx="51">
                  <c:v>0.50995000000000001</c:v>
                </c:pt>
                <c:pt idx="52">
                  <c:v>0.51997199999999999</c:v>
                </c:pt>
                <c:pt idx="53">
                  <c:v>0.52996599999999949</c:v>
                </c:pt>
                <c:pt idx="54">
                  <c:v>0.53996</c:v>
                </c:pt>
                <c:pt idx="55">
                  <c:v>0.5499539999999995</c:v>
                </c:pt>
                <c:pt idx="56">
                  <c:v>0.55994100000001334</c:v>
                </c:pt>
                <c:pt idx="57">
                  <c:v>0.56992799999999999</c:v>
                </c:pt>
                <c:pt idx="58">
                  <c:v>0.57992199999999994</c:v>
                </c:pt>
                <c:pt idx="59">
                  <c:v>0.58999400000000002</c:v>
                </c:pt>
                <c:pt idx="60">
                  <c:v>0.59993199999999958</c:v>
                </c:pt>
                <c:pt idx="61">
                  <c:v>0.60994900000001773</c:v>
                </c:pt>
                <c:pt idx="62">
                  <c:v>0.61994300000001323</c:v>
                </c:pt>
                <c:pt idx="63">
                  <c:v>0.62993600000000005</c:v>
                </c:pt>
                <c:pt idx="64">
                  <c:v>0.63998600000000005</c:v>
                </c:pt>
                <c:pt idx="65">
                  <c:v>0.64993500000001514</c:v>
                </c:pt>
                <c:pt idx="66">
                  <c:v>0.65992900000002108</c:v>
                </c:pt>
                <c:pt idx="67">
                  <c:v>0.66992200000001323</c:v>
                </c:pt>
                <c:pt idx="68">
                  <c:v>0.67997400000001795</c:v>
                </c:pt>
                <c:pt idx="69">
                  <c:v>0.68996800000000003</c:v>
                </c:pt>
                <c:pt idx="70">
                  <c:v>0.69996199999999997</c:v>
                </c:pt>
                <c:pt idx="71">
                  <c:v>0.70995500000001222</c:v>
                </c:pt>
                <c:pt idx="72">
                  <c:v>0.71994900000001638</c:v>
                </c:pt>
                <c:pt idx="73">
                  <c:v>0.729943000000013</c:v>
                </c:pt>
                <c:pt idx="74">
                  <c:v>0.73993599999999993</c:v>
                </c:pt>
                <c:pt idx="75">
                  <c:v>0.74993000000000065</c:v>
                </c:pt>
                <c:pt idx="76">
                  <c:v>0.75992400000001514</c:v>
                </c:pt>
                <c:pt idx="77">
                  <c:v>0.76999600000001323</c:v>
                </c:pt>
                <c:pt idx="78">
                  <c:v>0.77999000000001784</c:v>
                </c:pt>
                <c:pt idx="79">
                  <c:v>0.78998299999998856</c:v>
                </c:pt>
                <c:pt idx="80">
                  <c:v>0.79997699999999949</c:v>
                </c:pt>
                <c:pt idx="81">
                  <c:v>0.80999299999999996</c:v>
                </c:pt>
                <c:pt idx="82">
                  <c:v>0.81998599999999999</c:v>
                </c:pt>
                <c:pt idx="83">
                  <c:v>0.82997399999999999</c:v>
                </c:pt>
                <c:pt idx="84">
                  <c:v>0.83996799999999949</c:v>
                </c:pt>
                <c:pt idx="85">
                  <c:v>0.84996099999999997</c:v>
                </c:pt>
                <c:pt idx="86">
                  <c:v>0.85992900000001515</c:v>
                </c:pt>
                <c:pt idx="87">
                  <c:v>0.86996200000000001</c:v>
                </c:pt>
                <c:pt idx="88">
                  <c:v>0.87995600000000063</c:v>
                </c:pt>
                <c:pt idx="89">
                  <c:v>0.88994899999999999</c:v>
                </c:pt>
                <c:pt idx="90">
                  <c:v>0.89993199999999951</c:v>
                </c:pt>
                <c:pt idx="91">
                  <c:v>0.90993600000000008</c:v>
                </c:pt>
                <c:pt idx="92">
                  <c:v>0.91993000000000003</c:v>
                </c:pt>
                <c:pt idx="93">
                  <c:v>0.92992300000000061</c:v>
                </c:pt>
                <c:pt idx="94">
                  <c:v>0.93994100000001402</c:v>
                </c:pt>
                <c:pt idx="95">
                  <c:v>0.9499820000000001</c:v>
                </c:pt>
                <c:pt idx="96">
                  <c:v>0.95994400000001334</c:v>
                </c:pt>
                <c:pt idx="97">
                  <c:v>0.96993800000000063</c:v>
                </c:pt>
                <c:pt idx="98">
                  <c:v>0.97993100000001065</c:v>
                </c:pt>
                <c:pt idx="99">
                  <c:v>0.98992500000000005</c:v>
                </c:pt>
                <c:pt idx="100">
                  <c:v>0.99999800000000005</c:v>
                </c:pt>
                <c:pt idx="101">
                  <c:v>1.0099899999999764</c:v>
                </c:pt>
                <c:pt idx="102">
                  <c:v>1.0199899999999764</c:v>
                </c:pt>
                <c:pt idx="103">
                  <c:v>1.0299799999999735</c:v>
                </c:pt>
                <c:pt idx="104">
                  <c:v>1.0399699999999701</c:v>
                </c:pt>
                <c:pt idx="105">
                  <c:v>1.0499699999999701</c:v>
                </c:pt>
                <c:pt idx="106">
                  <c:v>1.0599599999999998</c:v>
                </c:pt>
                <c:pt idx="107">
                  <c:v>1.06995</c:v>
                </c:pt>
                <c:pt idx="108">
                  <c:v>1.07995</c:v>
                </c:pt>
                <c:pt idx="109">
                  <c:v>1.0899399999999739</c:v>
                </c:pt>
                <c:pt idx="110">
                  <c:v>1.0999299999999701</c:v>
                </c:pt>
                <c:pt idx="111">
                  <c:v>1.1099299999999699</c:v>
                </c:pt>
                <c:pt idx="112">
                  <c:v>1.11995</c:v>
                </c:pt>
                <c:pt idx="113">
                  <c:v>1.1299399999999764</c:v>
                </c:pt>
                <c:pt idx="114">
                  <c:v>1.1399299999999735</c:v>
                </c:pt>
                <c:pt idx="115">
                  <c:v>1.1499299999999737</c:v>
                </c:pt>
                <c:pt idx="116">
                  <c:v>1.1599299999999735</c:v>
                </c:pt>
                <c:pt idx="117">
                  <c:v>1.1699199999999998</c:v>
                </c:pt>
                <c:pt idx="118">
                  <c:v>1.1800000000000141</c:v>
                </c:pt>
                <c:pt idx="119">
                  <c:v>1.1899899999999999</c:v>
                </c:pt>
                <c:pt idx="120">
                  <c:v>1.1999599999999999</c:v>
                </c:pt>
                <c:pt idx="121">
                  <c:v>1.2099899999999735</c:v>
                </c:pt>
                <c:pt idx="122">
                  <c:v>1.2199799999999701</c:v>
                </c:pt>
                <c:pt idx="123">
                  <c:v>1.2299699999999631</c:v>
                </c:pt>
                <c:pt idx="124">
                  <c:v>1.2399699999999652</c:v>
                </c:pt>
                <c:pt idx="125">
                  <c:v>1.2499299999999582</c:v>
                </c:pt>
                <c:pt idx="126">
                  <c:v>1.2599899999999766</c:v>
                </c:pt>
                <c:pt idx="127">
                  <c:v>1.2699799999999737</c:v>
                </c:pt>
                <c:pt idx="128">
                  <c:v>1.2799699999999683</c:v>
                </c:pt>
                <c:pt idx="129">
                  <c:v>1.2899899999999958</c:v>
                </c:pt>
                <c:pt idx="130">
                  <c:v>1.2999799999999746</c:v>
                </c:pt>
                <c:pt idx="131">
                  <c:v>1.3099699999999701</c:v>
                </c:pt>
                <c:pt idx="132">
                  <c:v>1.319969999999971</c:v>
                </c:pt>
                <c:pt idx="133">
                  <c:v>1.3299799999999764</c:v>
                </c:pt>
                <c:pt idx="134">
                  <c:v>1.3399699999999737</c:v>
                </c:pt>
                <c:pt idx="135">
                  <c:v>1.3499599999999998</c:v>
                </c:pt>
                <c:pt idx="136">
                  <c:v>1.3599699999999735</c:v>
                </c:pt>
                <c:pt idx="137">
                  <c:v>1.3699299999999714</c:v>
                </c:pt>
                <c:pt idx="138">
                  <c:v>1.3799399999999764</c:v>
                </c:pt>
                <c:pt idx="139">
                  <c:v>1.38994</c:v>
                </c:pt>
                <c:pt idx="140">
                  <c:v>1.3999299999999735</c:v>
                </c:pt>
                <c:pt idx="141">
                  <c:v>1.4099299999999502</c:v>
                </c:pt>
                <c:pt idx="142">
                  <c:v>1.4199499999999672</c:v>
                </c:pt>
                <c:pt idx="143">
                  <c:v>1.4299799999999652</c:v>
                </c:pt>
                <c:pt idx="144">
                  <c:v>1.4399799999999656</c:v>
                </c:pt>
                <c:pt idx="145">
                  <c:v>1.4499899999999735</c:v>
                </c:pt>
                <c:pt idx="146">
                  <c:v>1.4599799999999692</c:v>
                </c:pt>
                <c:pt idx="147">
                  <c:v>1.4699299999999558</c:v>
                </c:pt>
                <c:pt idx="148">
                  <c:v>1.4799399999999652</c:v>
                </c:pt>
                <c:pt idx="149">
                  <c:v>1.4899399999999667</c:v>
                </c:pt>
                <c:pt idx="150">
                  <c:v>1.4999599999999838</c:v>
                </c:pt>
                <c:pt idx="151">
                  <c:v>1.5099199999999764</c:v>
                </c:pt>
                <c:pt idx="152">
                  <c:v>1.5199399999999701</c:v>
                </c:pt>
                <c:pt idx="153">
                  <c:v>1.5299399999999697</c:v>
                </c:pt>
                <c:pt idx="154">
                  <c:v>1.5399299999999652</c:v>
                </c:pt>
                <c:pt idx="155">
                  <c:v>1.5499899999999998</c:v>
                </c:pt>
                <c:pt idx="156">
                  <c:v>1.5599799999999759</c:v>
                </c:pt>
                <c:pt idx="157">
                  <c:v>1.569969999999971</c:v>
                </c:pt>
                <c:pt idx="158">
                  <c:v>1.5799699999999723</c:v>
                </c:pt>
                <c:pt idx="159">
                  <c:v>1.5899599999999998</c:v>
                </c:pt>
                <c:pt idx="160">
                  <c:v>1.59995</c:v>
                </c:pt>
                <c:pt idx="161">
                  <c:v>1.60995</c:v>
                </c:pt>
                <c:pt idx="162">
                  <c:v>1.6199399999999764</c:v>
                </c:pt>
                <c:pt idx="163">
                  <c:v>1.6299899999999998</c:v>
                </c:pt>
                <c:pt idx="164">
                  <c:v>1.6399699999999764</c:v>
                </c:pt>
                <c:pt idx="165">
                  <c:v>1.6499699999999764</c:v>
                </c:pt>
                <c:pt idx="166">
                  <c:v>1.6599599999999999</c:v>
                </c:pt>
                <c:pt idx="167">
                  <c:v>1.6699599999999999</c:v>
                </c:pt>
                <c:pt idx="168">
                  <c:v>1.6799599999999999</c:v>
                </c:pt>
                <c:pt idx="169">
                  <c:v>1.6899500000000001</c:v>
                </c:pt>
                <c:pt idx="170">
                  <c:v>1.6999400000000002</c:v>
                </c:pt>
                <c:pt idx="171">
                  <c:v>1.7099399999999649</c:v>
                </c:pt>
                <c:pt idx="172">
                  <c:v>1.7199299999999562</c:v>
                </c:pt>
                <c:pt idx="173">
                  <c:v>1.7299299999999573</c:v>
                </c:pt>
                <c:pt idx="174">
                  <c:v>1.7399999999999594</c:v>
                </c:pt>
                <c:pt idx="175">
                  <c:v>1.7499899999999764</c:v>
                </c:pt>
                <c:pt idx="176">
                  <c:v>1.7599799999999728</c:v>
                </c:pt>
                <c:pt idx="177">
                  <c:v>1.7699799999999737</c:v>
                </c:pt>
                <c:pt idx="178">
                  <c:v>1.7799699999999683</c:v>
                </c:pt>
                <c:pt idx="179">
                  <c:v>1.7899699999999701</c:v>
                </c:pt>
                <c:pt idx="180">
                  <c:v>1.7999599999999998</c:v>
                </c:pt>
                <c:pt idx="181">
                  <c:v>1.8099500000000002</c:v>
                </c:pt>
                <c:pt idx="182">
                  <c:v>1.81995</c:v>
                </c:pt>
                <c:pt idx="183">
                  <c:v>1.8299399999999737</c:v>
                </c:pt>
                <c:pt idx="184">
                  <c:v>1.8399899999999998</c:v>
                </c:pt>
                <c:pt idx="185">
                  <c:v>1.84998</c:v>
                </c:pt>
                <c:pt idx="186">
                  <c:v>1.8599199999999998</c:v>
                </c:pt>
                <c:pt idx="187">
                  <c:v>1.87</c:v>
                </c:pt>
                <c:pt idx="188">
                  <c:v>1.8799899999999998</c:v>
                </c:pt>
                <c:pt idx="189">
                  <c:v>1.8899800000000002</c:v>
                </c:pt>
                <c:pt idx="190">
                  <c:v>1.89998</c:v>
                </c:pt>
                <c:pt idx="191">
                  <c:v>1.9099700000000002</c:v>
                </c:pt>
                <c:pt idx="192">
                  <c:v>1.91997</c:v>
                </c:pt>
                <c:pt idx="193">
                  <c:v>1.9299599999999999</c:v>
                </c:pt>
                <c:pt idx="194">
                  <c:v>1.9399500000000001</c:v>
                </c:pt>
                <c:pt idx="195">
                  <c:v>1.9499499999999999</c:v>
                </c:pt>
                <c:pt idx="196">
                  <c:v>1.95994</c:v>
                </c:pt>
                <c:pt idx="197">
                  <c:v>1.96993</c:v>
                </c:pt>
                <c:pt idx="198">
                  <c:v>1.9799500000000001</c:v>
                </c:pt>
                <c:pt idx="199">
                  <c:v>1.9899799999999999</c:v>
                </c:pt>
                <c:pt idx="200">
                  <c:v>1.9999800000000001</c:v>
                </c:pt>
                <c:pt idx="201">
                  <c:v>2.0099300000000002</c:v>
                </c:pt>
                <c:pt idx="202">
                  <c:v>2.019949999999942</c:v>
                </c:pt>
                <c:pt idx="203">
                  <c:v>2.02996</c:v>
                </c:pt>
                <c:pt idx="204">
                  <c:v>2.03999</c:v>
                </c:pt>
                <c:pt idx="205">
                  <c:v>2.04996</c:v>
                </c:pt>
                <c:pt idx="206">
                  <c:v>2.0599699999999967</c:v>
                </c:pt>
                <c:pt idx="207">
                  <c:v>2.0699900000000002</c:v>
                </c:pt>
                <c:pt idx="208">
                  <c:v>2.07999</c:v>
                </c:pt>
                <c:pt idx="209">
                  <c:v>2.0899899999999998</c:v>
                </c:pt>
                <c:pt idx="210">
                  <c:v>2.0999399999999997</c:v>
                </c:pt>
                <c:pt idx="211">
                  <c:v>2.1099399999999999</c:v>
                </c:pt>
                <c:pt idx="212">
                  <c:v>2.1199699999999977</c:v>
                </c:pt>
                <c:pt idx="213">
                  <c:v>2.1299800000000002</c:v>
                </c:pt>
                <c:pt idx="214">
                  <c:v>2.1399900000000001</c:v>
                </c:pt>
                <c:pt idx="215">
                  <c:v>2.1499799999999998</c:v>
                </c:pt>
                <c:pt idx="216">
                  <c:v>2.15998</c:v>
                </c:pt>
                <c:pt idx="217">
                  <c:v>2.1699699999999997</c:v>
                </c:pt>
                <c:pt idx="218">
                  <c:v>2.1799599999999977</c:v>
                </c:pt>
                <c:pt idx="219">
                  <c:v>2.1899600000000001</c:v>
                </c:pt>
                <c:pt idx="220">
                  <c:v>2.1999500000000003</c:v>
                </c:pt>
                <c:pt idx="221">
                  <c:v>2.20994</c:v>
                </c:pt>
                <c:pt idx="222">
                  <c:v>2.2199599999999977</c:v>
                </c:pt>
                <c:pt idx="223">
                  <c:v>2.2299800000000012</c:v>
                </c:pt>
                <c:pt idx="224">
                  <c:v>2.23997</c:v>
                </c:pt>
                <c:pt idx="225">
                  <c:v>2.2499700000000002</c:v>
                </c:pt>
                <c:pt idx="226">
                  <c:v>2.2599800000000001</c:v>
                </c:pt>
                <c:pt idx="227">
                  <c:v>2.2699300000000568</c:v>
                </c:pt>
                <c:pt idx="228">
                  <c:v>2.2799300000000002</c:v>
                </c:pt>
                <c:pt idx="229">
                  <c:v>2.2899200000000492</c:v>
                </c:pt>
                <c:pt idx="230">
                  <c:v>2.2999299999999998</c:v>
                </c:pt>
                <c:pt idx="231">
                  <c:v>2.3099799999999977</c:v>
                </c:pt>
                <c:pt idx="232">
                  <c:v>2.3199499999999262</c:v>
                </c:pt>
                <c:pt idx="233">
                  <c:v>2.3299499999999767</c:v>
                </c:pt>
                <c:pt idx="234">
                  <c:v>2.3399399999999977</c:v>
                </c:pt>
                <c:pt idx="235">
                  <c:v>2.34998</c:v>
                </c:pt>
                <c:pt idx="236">
                  <c:v>2.3599399999999977</c:v>
                </c:pt>
                <c:pt idx="237">
                  <c:v>2.36999</c:v>
                </c:pt>
                <c:pt idx="238">
                  <c:v>2.3799699999999433</c:v>
                </c:pt>
                <c:pt idx="239">
                  <c:v>2.3899499999999967</c:v>
                </c:pt>
                <c:pt idx="240">
                  <c:v>2.3999699999999455</c:v>
                </c:pt>
                <c:pt idx="241">
                  <c:v>2.40998</c:v>
                </c:pt>
                <c:pt idx="242">
                  <c:v>2.4199799999999967</c:v>
                </c:pt>
                <c:pt idx="243">
                  <c:v>2.42997</c:v>
                </c:pt>
                <c:pt idx="244">
                  <c:v>2.4399699999999767</c:v>
                </c:pt>
                <c:pt idx="245">
                  <c:v>2.4499599999999977</c:v>
                </c:pt>
                <c:pt idx="246">
                  <c:v>2.4599499999999335</c:v>
                </c:pt>
                <c:pt idx="247">
                  <c:v>2.46997</c:v>
                </c:pt>
                <c:pt idx="248">
                  <c:v>2.4799599999999469</c:v>
                </c:pt>
                <c:pt idx="249">
                  <c:v>2.4899500000000003</c:v>
                </c:pt>
                <c:pt idx="250">
                  <c:v>2.4999599999999567</c:v>
                </c:pt>
                <c:pt idx="251">
                  <c:v>2.5099799999999997</c:v>
                </c:pt>
                <c:pt idx="252">
                  <c:v>2.5199199999999977</c:v>
                </c:pt>
                <c:pt idx="253">
                  <c:v>2.5299800000000001</c:v>
                </c:pt>
                <c:pt idx="254">
                  <c:v>2.53999</c:v>
                </c:pt>
                <c:pt idx="255">
                  <c:v>2.5499800000000001</c:v>
                </c:pt>
                <c:pt idx="256">
                  <c:v>2.5599799999999977</c:v>
                </c:pt>
                <c:pt idx="257">
                  <c:v>2.5699900000000002</c:v>
                </c:pt>
                <c:pt idx="258">
                  <c:v>2.5799399999999997</c:v>
                </c:pt>
                <c:pt idx="259">
                  <c:v>2.5899700000000001</c:v>
                </c:pt>
                <c:pt idx="260">
                  <c:v>2.59999</c:v>
                </c:pt>
                <c:pt idx="261">
                  <c:v>2.6099799999999997</c:v>
                </c:pt>
                <c:pt idx="262">
                  <c:v>2.61998</c:v>
                </c:pt>
                <c:pt idx="263">
                  <c:v>2.6299800000000002</c:v>
                </c:pt>
                <c:pt idx="264">
                  <c:v>2.6399700000000004</c:v>
                </c:pt>
                <c:pt idx="265">
                  <c:v>2.6499600000000001</c:v>
                </c:pt>
                <c:pt idx="266">
                  <c:v>2.6599599999999977</c:v>
                </c:pt>
                <c:pt idx="267">
                  <c:v>2.6699600000000001</c:v>
                </c:pt>
                <c:pt idx="268">
                  <c:v>2.67997</c:v>
                </c:pt>
                <c:pt idx="269">
                  <c:v>2.6899699999999998</c:v>
                </c:pt>
                <c:pt idx="270">
                  <c:v>2.6999599999999977</c:v>
                </c:pt>
                <c:pt idx="271">
                  <c:v>2.7099299999999999</c:v>
                </c:pt>
                <c:pt idx="272">
                  <c:v>2.7199299999999997</c:v>
                </c:pt>
                <c:pt idx="273">
                  <c:v>2.7299199999999999</c:v>
                </c:pt>
                <c:pt idx="274">
                  <c:v>2.7399900000000001</c:v>
                </c:pt>
                <c:pt idx="275">
                  <c:v>2.7499800000000012</c:v>
                </c:pt>
                <c:pt idx="276">
                  <c:v>2.7599800000000001</c:v>
                </c:pt>
                <c:pt idx="277">
                  <c:v>2.7699700000000012</c:v>
                </c:pt>
                <c:pt idx="278">
                  <c:v>2.77996</c:v>
                </c:pt>
                <c:pt idx="279">
                  <c:v>2.7899600000000002</c:v>
                </c:pt>
                <c:pt idx="280">
                  <c:v>2.7999499999999977</c:v>
                </c:pt>
                <c:pt idx="281">
                  <c:v>2.8099399999999997</c:v>
                </c:pt>
                <c:pt idx="282">
                  <c:v>2.8199399999999977</c:v>
                </c:pt>
                <c:pt idx="283">
                  <c:v>2.8299300000000001</c:v>
                </c:pt>
                <c:pt idx="284">
                  <c:v>2.8399199999999967</c:v>
                </c:pt>
                <c:pt idx="285">
                  <c:v>2.84992</c:v>
                </c:pt>
                <c:pt idx="286">
                  <c:v>2.8599900000000003</c:v>
                </c:pt>
                <c:pt idx="287">
                  <c:v>2.86998</c:v>
                </c:pt>
                <c:pt idx="288">
                  <c:v>2.8799799999999967</c:v>
                </c:pt>
                <c:pt idx="289">
                  <c:v>2.8899699999999977</c:v>
                </c:pt>
                <c:pt idx="290">
                  <c:v>2.8999599999999344</c:v>
                </c:pt>
                <c:pt idx="291">
                  <c:v>2.9099599999999977</c:v>
                </c:pt>
                <c:pt idx="292">
                  <c:v>2.9199499999999334</c:v>
                </c:pt>
                <c:pt idx="293">
                  <c:v>2.9299399999999998</c:v>
                </c:pt>
                <c:pt idx="294">
                  <c:v>2.9399399999999987</c:v>
                </c:pt>
                <c:pt idx="295">
                  <c:v>2.9499299999999997</c:v>
                </c:pt>
                <c:pt idx="296">
                  <c:v>2.9599199999999977</c:v>
                </c:pt>
                <c:pt idx="297">
                  <c:v>2.9699199999999997</c:v>
                </c:pt>
                <c:pt idx="298">
                  <c:v>2.9799899999999977</c:v>
                </c:pt>
                <c:pt idx="299">
                  <c:v>2.9899800000000001</c:v>
                </c:pt>
                <c:pt idx="300">
                  <c:v>2.9999799999999968</c:v>
                </c:pt>
                <c:pt idx="301">
                  <c:v>3.00997</c:v>
                </c:pt>
                <c:pt idx="302">
                  <c:v>3.0199599999999927</c:v>
                </c:pt>
                <c:pt idx="303">
                  <c:v>3.02996</c:v>
                </c:pt>
                <c:pt idx="304">
                  <c:v>3.0399499999999455</c:v>
                </c:pt>
                <c:pt idx="305">
                  <c:v>3.0499499999999977</c:v>
                </c:pt>
                <c:pt idx="306">
                  <c:v>3.0599399999999997</c:v>
                </c:pt>
                <c:pt idx="307">
                  <c:v>3.0699299999999998</c:v>
                </c:pt>
                <c:pt idx="308">
                  <c:v>3.0799300000000001</c:v>
                </c:pt>
                <c:pt idx="309">
                  <c:v>3.0899200000000002</c:v>
                </c:pt>
                <c:pt idx="310">
                  <c:v>3.09999</c:v>
                </c:pt>
                <c:pt idx="311">
                  <c:v>3.1099800000000002</c:v>
                </c:pt>
                <c:pt idx="312">
                  <c:v>3.11998</c:v>
                </c:pt>
                <c:pt idx="313">
                  <c:v>3.1299700000000001</c:v>
                </c:pt>
                <c:pt idx="314">
                  <c:v>3.1399599999999968</c:v>
                </c:pt>
                <c:pt idx="315">
                  <c:v>3.1499600000000001</c:v>
                </c:pt>
                <c:pt idx="316">
                  <c:v>3.1599500000000003</c:v>
                </c:pt>
                <c:pt idx="317">
                  <c:v>3.1699400000000004</c:v>
                </c:pt>
                <c:pt idx="318">
                  <c:v>3.1799399999999998</c:v>
                </c:pt>
                <c:pt idx="319">
                  <c:v>3.1899299999999999</c:v>
                </c:pt>
                <c:pt idx="320">
                  <c:v>3.1999199999999997</c:v>
                </c:pt>
                <c:pt idx="321">
                  <c:v>3.2099999999999995</c:v>
                </c:pt>
                <c:pt idx="322">
                  <c:v>3.2199899999999997</c:v>
                </c:pt>
                <c:pt idx="323">
                  <c:v>3.2299799999999999</c:v>
                </c:pt>
                <c:pt idx="324">
                  <c:v>3.2399800000000001</c:v>
                </c:pt>
                <c:pt idx="325">
                  <c:v>3.2499699999999998</c:v>
                </c:pt>
                <c:pt idx="326">
                  <c:v>3.25996</c:v>
                </c:pt>
                <c:pt idx="327">
                  <c:v>3.2699600000000002</c:v>
                </c:pt>
                <c:pt idx="328">
                  <c:v>3.2799500000000004</c:v>
                </c:pt>
                <c:pt idx="329">
                  <c:v>3.2899400000000001</c:v>
                </c:pt>
                <c:pt idx="330">
                  <c:v>3.2999399999999999</c:v>
                </c:pt>
                <c:pt idx="331">
                  <c:v>3.3099299999999987</c:v>
                </c:pt>
                <c:pt idx="332">
                  <c:v>3.3199199999999967</c:v>
                </c:pt>
                <c:pt idx="333">
                  <c:v>3.3299999999999987</c:v>
                </c:pt>
                <c:pt idx="334">
                  <c:v>3.3399899999999967</c:v>
                </c:pt>
                <c:pt idx="335">
                  <c:v>3.3499800000000004</c:v>
                </c:pt>
                <c:pt idx="336">
                  <c:v>3.3599799999999767</c:v>
                </c:pt>
                <c:pt idx="337">
                  <c:v>3.3699699999999977</c:v>
                </c:pt>
                <c:pt idx="338">
                  <c:v>3.3799599999999335</c:v>
                </c:pt>
                <c:pt idx="339">
                  <c:v>3.3899600000000003</c:v>
                </c:pt>
                <c:pt idx="340">
                  <c:v>3.3999499999999334</c:v>
                </c:pt>
                <c:pt idx="341">
                  <c:v>3.4099399999999997</c:v>
                </c:pt>
                <c:pt idx="342">
                  <c:v>3.4199399999999978</c:v>
                </c:pt>
                <c:pt idx="343">
                  <c:v>3.4299299999999997</c:v>
                </c:pt>
                <c:pt idx="344">
                  <c:v>3.4399199999999968</c:v>
                </c:pt>
                <c:pt idx="345">
                  <c:v>3.4499999999999997</c:v>
                </c:pt>
                <c:pt idx="346">
                  <c:v>3.4599900000000003</c:v>
                </c:pt>
                <c:pt idx="347">
                  <c:v>3.4699800000000005</c:v>
                </c:pt>
                <c:pt idx="348">
                  <c:v>3.4799799999999967</c:v>
                </c:pt>
                <c:pt idx="349">
                  <c:v>3.48997</c:v>
                </c:pt>
                <c:pt idx="350">
                  <c:v>3.4999599999999567</c:v>
                </c:pt>
                <c:pt idx="351">
                  <c:v>3.50996</c:v>
                </c:pt>
                <c:pt idx="352">
                  <c:v>3.5199499999999424</c:v>
                </c:pt>
                <c:pt idx="353">
                  <c:v>3.5299499999999977</c:v>
                </c:pt>
                <c:pt idx="354">
                  <c:v>3.5399399999999988</c:v>
                </c:pt>
                <c:pt idx="355">
                  <c:v>3.5499299999999998</c:v>
                </c:pt>
                <c:pt idx="356">
                  <c:v>3.5599599999999967</c:v>
                </c:pt>
                <c:pt idx="357">
                  <c:v>3.5699399999999999</c:v>
                </c:pt>
                <c:pt idx="358">
                  <c:v>3.5799300000000001</c:v>
                </c:pt>
                <c:pt idx="359">
                  <c:v>3.5899300000000012</c:v>
                </c:pt>
                <c:pt idx="360">
                  <c:v>3.5999299999999987</c:v>
                </c:pt>
                <c:pt idx="361">
                  <c:v>3.6099300000000012</c:v>
                </c:pt>
                <c:pt idx="362">
                  <c:v>3.62</c:v>
                </c:pt>
                <c:pt idx="363">
                  <c:v>3.6299900000000012</c:v>
                </c:pt>
                <c:pt idx="364">
                  <c:v>3.6399800000000004</c:v>
                </c:pt>
                <c:pt idx="365">
                  <c:v>3.6499499999999987</c:v>
                </c:pt>
                <c:pt idx="366">
                  <c:v>3.65998</c:v>
                </c:pt>
                <c:pt idx="367">
                  <c:v>3.6699799999999998</c:v>
                </c:pt>
                <c:pt idx="368">
                  <c:v>3.67997</c:v>
                </c:pt>
                <c:pt idx="369">
                  <c:v>3.6899599999999997</c:v>
                </c:pt>
                <c:pt idx="370">
                  <c:v>3.6999599999999977</c:v>
                </c:pt>
                <c:pt idx="371">
                  <c:v>3.7099500000000001</c:v>
                </c:pt>
                <c:pt idx="372">
                  <c:v>3.7199399999999998</c:v>
                </c:pt>
                <c:pt idx="373">
                  <c:v>3.7299400000000005</c:v>
                </c:pt>
                <c:pt idx="374">
                  <c:v>3.7399300000000002</c:v>
                </c:pt>
                <c:pt idx="375">
                  <c:v>3.75</c:v>
                </c:pt>
                <c:pt idx="376">
                  <c:v>3.7599899999999997</c:v>
                </c:pt>
                <c:pt idx="377">
                  <c:v>3.7699900000000452</c:v>
                </c:pt>
                <c:pt idx="378">
                  <c:v>3.7799800000000001</c:v>
                </c:pt>
                <c:pt idx="379">
                  <c:v>3.7899700000000012</c:v>
                </c:pt>
                <c:pt idx="380">
                  <c:v>3.7999699999999987</c:v>
                </c:pt>
                <c:pt idx="381">
                  <c:v>3.8099599999999967</c:v>
                </c:pt>
                <c:pt idx="382">
                  <c:v>3.8199499999999253</c:v>
                </c:pt>
                <c:pt idx="383">
                  <c:v>3.8299499999999767</c:v>
                </c:pt>
                <c:pt idx="384">
                  <c:v>3.8399399999999977</c:v>
                </c:pt>
                <c:pt idx="385">
                  <c:v>3.8499399999999997</c:v>
                </c:pt>
                <c:pt idx="386">
                  <c:v>3.8600099999999977</c:v>
                </c:pt>
                <c:pt idx="387">
                  <c:v>3.8699999999999997</c:v>
                </c:pt>
                <c:pt idx="388">
                  <c:v>3.8799899999999967</c:v>
                </c:pt>
                <c:pt idx="389">
                  <c:v>3.8899900000000001</c:v>
                </c:pt>
                <c:pt idx="390">
                  <c:v>3.8999799999999967</c:v>
                </c:pt>
                <c:pt idx="391">
                  <c:v>3.9099799999999987</c:v>
                </c:pt>
                <c:pt idx="392">
                  <c:v>3.9199699999999567</c:v>
                </c:pt>
                <c:pt idx="393">
                  <c:v>3.9299599999999977</c:v>
                </c:pt>
                <c:pt idx="394">
                  <c:v>3.9399599999999406</c:v>
                </c:pt>
                <c:pt idx="395">
                  <c:v>3.9499499999999967</c:v>
                </c:pt>
                <c:pt idx="396">
                  <c:v>3.9599499999999335</c:v>
                </c:pt>
                <c:pt idx="397">
                  <c:v>3.9699399999999998</c:v>
                </c:pt>
                <c:pt idx="398">
                  <c:v>3.9799300000000004</c:v>
                </c:pt>
                <c:pt idx="399">
                  <c:v>3.9900100000000003</c:v>
                </c:pt>
                <c:pt idx="400">
                  <c:v>4</c:v>
                </c:pt>
                <c:pt idx="401">
                  <c:v>4.0099900000000002</c:v>
                </c:pt>
                <c:pt idx="402">
                  <c:v>4.01999</c:v>
                </c:pt>
                <c:pt idx="403">
                  <c:v>4.0299899999999855</c:v>
                </c:pt>
                <c:pt idx="404">
                  <c:v>4.0399799999999999</c:v>
                </c:pt>
                <c:pt idx="405">
                  <c:v>4.0499800000000006</c:v>
                </c:pt>
                <c:pt idx="406">
                  <c:v>4.0599799999999995</c:v>
                </c:pt>
                <c:pt idx="407">
                  <c:v>4.07</c:v>
                </c:pt>
                <c:pt idx="408">
                  <c:v>4.0799700000000003</c:v>
                </c:pt>
                <c:pt idx="409">
                  <c:v>4.0899600000000014</c:v>
                </c:pt>
                <c:pt idx="410">
                  <c:v>4.0999599999999985</c:v>
                </c:pt>
                <c:pt idx="411">
                  <c:v>4.1099600000000001</c:v>
                </c:pt>
                <c:pt idx="412">
                  <c:v>4.1199699999999995</c:v>
                </c:pt>
                <c:pt idx="413">
                  <c:v>4.1299699999999975</c:v>
                </c:pt>
                <c:pt idx="414">
                  <c:v>4.1399600000000003</c:v>
                </c:pt>
                <c:pt idx="415">
                  <c:v>4.1499500000000005</c:v>
                </c:pt>
                <c:pt idx="416">
                  <c:v>4.1599499999999985</c:v>
                </c:pt>
                <c:pt idx="417">
                  <c:v>4.1699399999999756</c:v>
                </c:pt>
                <c:pt idx="418">
                  <c:v>4.1799400000000002</c:v>
                </c:pt>
                <c:pt idx="419">
                  <c:v>4.1900099999999965</c:v>
                </c:pt>
                <c:pt idx="420">
                  <c:v>4.2</c:v>
                </c:pt>
                <c:pt idx="421">
                  <c:v>4.2099900000000003</c:v>
                </c:pt>
                <c:pt idx="422">
                  <c:v>4.2199900000000001</c:v>
                </c:pt>
                <c:pt idx="423">
                  <c:v>4.2299799999999985</c:v>
                </c:pt>
                <c:pt idx="424">
                  <c:v>4.2399700000000013</c:v>
                </c:pt>
                <c:pt idx="425">
                  <c:v>4.2499700000000002</c:v>
                </c:pt>
                <c:pt idx="426">
                  <c:v>4.2599600000000004</c:v>
                </c:pt>
                <c:pt idx="427">
                  <c:v>4.2699499999999997</c:v>
                </c:pt>
                <c:pt idx="428">
                  <c:v>4.2799500000000004</c:v>
                </c:pt>
                <c:pt idx="429">
                  <c:v>4.2899700000000003</c:v>
                </c:pt>
                <c:pt idx="430">
                  <c:v>4.2999499999999999</c:v>
                </c:pt>
                <c:pt idx="431">
                  <c:v>4.3099600000000002</c:v>
                </c:pt>
                <c:pt idx="432">
                  <c:v>4.3199499999999995</c:v>
                </c:pt>
                <c:pt idx="433">
                  <c:v>4.3300099999999997</c:v>
                </c:pt>
                <c:pt idx="434">
                  <c:v>4.3399399999999995</c:v>
                </c:pt>
                <c:pt idx="435">
                  <c:v>4.3499699999999999</c:v>
                </c:pt>
                <c:pt idx="436">
                  <c:v>4.3599600000000001</c:v>
                </c:pt>
                <c:pt idx="437">
                  <c:v>4.3699799999999955</c:v>
                </c:pt>
                <c:pt idx="438">
                  <c:v>4.3799700000000001</c:v>
                </c:pt>
                <c:pt idx="439">
                  <c:v>4.3900000000000006</c:v>
                </c:pt>
                <c:pt idx="440">
                  <c:v>4.3999999999999995</c:v>
                </c:pt>
                <c:pt idx="441">
                  <c:v>4.41</c:v>
                </c:pt>
                <c:pt idx="442">
                  <c:v>4.42</c:v>
                </c:pt>
                <c:pt idx="443">
                  <c:v>4.4299900000000001</c:v>
                </c:pt>
                <c:pt idx="444">
                  <c:v>4.4399800000000003</c:v>
                </c:pt>
                <c:pt idx="445">
                  <c:v>4.44998</c:v>
                </c:pt>
                <c:pt idx="446">
                  <c:v>4.4599799999999998</c:v>
                </c:pt>
                <c:pt idx="447">
                  <c:v>4.4699799999999996</c:v>
                </c:pt>
                <c:pt idx="448">
                  <c:v>4.4799700000000033</c:v>
                </c:pt>
                <c:pt idx="449">
                  <c:v>4.4899700000000013</c:v>
                </c:pt>
                <c:pt idx="450">
                  <c:v>4.4999599999999997</c:v>
                </c:pt>
                <c:pt idx="451">
                  <c:v>4.5099499999999999</c:v>
                </c:pt>
                <c:pt idx="452">
                  <c:v>4.5199499999999997</c:v>
                </c:pt>
                <c:pt idx="453">
                  <c:v>4.5300199999999995</c:v>
                </c:pt>
                <c:pt idx="454">
                  <c:v>4.5400099999999997</c:v>
                </c:pt>
                <c:pt idx="455">
                  <c:v>4.5500099999999986</c:v>
                </c:pt>
                <c:pt idx="456">
                  <c:v>4.5600000000000005</c:v>
                </c:pt>
                <c:pt idx="457">
                  <c:v>4.5699899999999865</c:v>
                </c:pt>
                <c:pt idx="458">
                  <c:v>4.5799899999999996</c:v>
                </c:pt>
                <c:pt idx="459">
                  <c:v>4.5899599999999996</c:v>
                </c:pt>
                <c:pt idx="460">
                  <c:v>4.5999499999999998</c:v>
                </c:pt>
                <c:pt idx="461">
                  <c:v>4.6099499999999995</c:v>
                </c:pt>
                <c:pt idx="462">
                  <c:v>4.6199599999999945</c:v>
                </c:pt>
                <c:pt idx="463">
                  <c:v>4.6299899999999745</c:v>
                </c:pt>
                <c:pt idx="464">
                  <c:v>4.6399799999999995</c:v>
                </c:pt>
                <c:pt idx="465">
                  <c:v>4.6499899999999945</c:v>
                </c:pt>
                <c:pt idx="466">
                  <c:v>4.6599899999999845</c:v>
                </c:pt>
                <c:pt idx="467">
                  <c:v>4.67</c:v>
                </c:pt>
                <c:pt idx="468">
                  <c:v>4.6800099999999976</c:v>
                </c:pt>
                <c:pt idx="469">
                  <c:v>4.6899999999999995</c:v>
                </c:pt>
                <c:pt idx="470">
                  <c:v>4.7</c:v>
                </c:pt>
                <c:pt idx="471">
                  <c:v>4.7099700000000002</c:v>
                </c:pt>
                <c:pt idx="472">
                  <c:v>4.7199600000000004</c:v>
                </c:pt>
                <c:pt idx="473">
                  <c:v>4.7299600000000002</c:v>
                </c:pt>
                <c:pt idx="474">
                  <c:v>4.7399900000000024</c:v>
                </c:pt>
                <c:pt idx="475">
                  <c:v>4.75</c:v>
                </c:pt>
                <c:pt idx="476">
                  <c:v>4.7600000000000007</c:v>
                </c:pt>
                <c:pt idx="477">
                  <c:v>4.76999</c:v>
                </c:pt>
                <c:pt idx="478">
                  <c:v>4.7799899999999997</c:v>
                </c:pt>
                <c:pt idx="479">
                  <c:v>4.7899799999999999</c:v>
                </c:pt>
                <c:pt idx="480">
                  <c:v>4.7999700000000001</c:v>
                </c:pt>
                <c:pt idx="481">
                  <c:v>4.8099799999999995</c:v>
                </c:pt>
                <c:pt idx="482">
                  <c:v>4.8199699999999996</c:v>
                </c:pt>
                <c:pt idx="483">
                  <c:v>4.8299799999999955</c:v>
                </c:pt>
                <c:pt idx="484">
                  <c:v>4.8399799999999997</c:v>
                </c:pt>
                <c:pt idx="485">
                  <c:v>4.84999</c:v>
                </c:pt>
                <c:pt idx="486">
                  <c:v>4.8599999999999985</c:v>
                </c:pt>
                <c:pt idx="487">
                  <c:v>4.87</c:v>
                </c:pt>
                <c:pt idx="488">
                  <c:v>4.8800099999999995</c:v>
                </c:pt>
                <c:pt idx="489">
                  <c:v>4.8899900000000001</c:v>
                </c:pt>
                <c:pt idx="490">
                  <c:v>4.90001</c:v>
                </c:pt>
                <c:pt idx="491">
                  <c:v>4.90998</c:v>
                </c:pt>
                <c:pt idx="492">
                  <c:v>4.9199899999999985</c:v>
                </c:pt>
                <c:pt idx="493">
                  <c:v>4.9299900000000001</c:v>
                </c:pt>
                <c:pt idx="494">
                  <c:v>4.9400000000000004</c:v>
                </c:pt>
                <c:pt idx="495">
                  <c:v>4.9499500000000003</c:v>
                </c:pt>
                <c:pt idx="496">
                  <c:v>4.9599500000000001</c:v>
                </c:pt>
                <c:pt idx="497">
                  <c:v>4.9699499999999999</c:v>
                </c:pt>
                <c:pt idx="498">
                  <c:v>4.9800200000000014</c:v>
                </c:pt>
                <c:pt idx="499">
                  <c:v>4.9900199999999995</c:v>
                </c:pt>
                <c:pt idx="500">
                  <c:v>4.9999799999999999</c:v>
                </c:pt>
                <c:pt idx="501">
                  <c:v>5.00997</c:v>
                </c:pt>
                <c:pt idx="502">
                  <c:v>5.01999</c:v>
                </c:pt>
                <c:pt idx="503">
                  <c:v>5.0299999999999985</c:v>
                </c:pt>
                <c:pt idx="504">
                  <c:v>5.04</c:v>
                </c:pt>
                <c:pt idx="505">
                  <c:v>5.0499599999999996</c:v>
                </c:pt>
                <c:pt idx="506">
                  <c:v>5.0599499999999997</c:v>
                </c:pt>
                <c:pt idx="507">
                  <c:v>5.07003</c:v>
                </c:pt>
                <c:pt idx="508">
                  <c:v>5.0800199999999975</c:v>
                </c:pt>
                <c:pt idx="509">
                  <c:v>5.0899700000000001</c:v>
                </c:pt>
                <c:pt idx="510">
                  <c:v>5.1000299999999985</c:v>
                </c:pt>
                <c:pt idx="511">
                  <c:v>5.1100199999999845</c:v>
                </c:pt>
                <c:pt idx="512">
                  <c:v>5.1199599999999945</c:v>
                </c:pt>
                <c:pt idx="513">
                  <c:v>5.1299499999999965</c:v>
                </c:pt>
                <c:pt idx="514">
                  <c:v>5.1399699999999999</c:v>
                </c:pt>
                <c:pt idx="515">
                  <c:v>5.1499899999999945</c:v>
                </c:pt>
                <c:pt idx="516">
                  <c:v>5.1599999999999975</c:v>
                </c:pt>
                <c:pt idx="517">
                  <c:v>5.1700299999999997</c:v>
                </c:pt>
                <c:pt idx="518">
                  <c:v>5.1800099999999976</c:v>
                </c:pt>
                <c:pt idx="519">
                  <c:v>5.1900099999999965</c:v>
                </c:pt>
                <c:pt idx="520">
                  <c:v>5.2000200000000003</c:v>
                </c:pt>
                <c:pt idx="521">
                  <c:v>5.21</c:v>
                </c:pt>
                <c:pt idx="522">
                  <c:v>5.2200299999999995</c:v>
                </c:pt>
                <c:pt idx="523">
                  <c:v>5.2299600000000002</c:v>
                </c:pt>
                <c:pt idx="524">
                  <c:v>5.2399700000000013</c:v>
                </c:pt>
                <c:pt idx="525">
                  <c:v>5.2500100000000005</c:v>
                </c:pt>
                <c:pt idx="526">
                  <c:v>5.2599600000000004</c:v>
                </c:pt>
                <c:pt idx="527">
                  <c:v>5.2700100000000001</c:v>
                </c:pt>
                <c:pt idx="528">
                  <c:v>5.2800199999999995</c:v>
                </c:pt>
                <c:pt idx="529">
                  <c:v>5.2899599999999998</c:v>
                </c:pt>
                <c:pt idx="530">
                  <c:v>5.2999900000000002</c:v>
                </c:pt>
                <c:pt idx="531">
                  <c:v>5.3100000000000005</c:v>
                </c:pt>
                <c:pt idx="532">
                  <c:v>5.3199999999999985</c:v>
                </c:pt>
                <c:pt idx="533">
                  <c:v>5.3300299999999998</c:v>
                </c:pt>
                <c:pt idx="534">
                  <c:v>5.3399599999999996</c:v>
                </c:pt>
                <c:pt idx="535">
                  <c:v>5.3499600000000003</c:v>
                </c:pt>
                <c:pt idx="536">
                  <c:v>5.3599699999999997</c:v>
                </c:pt>
                <c:pt idx="537">
                  <c:v>5.3699599999999945</c:v>
                </c:pt>
                <c:pt idx="538">
                  <c:v>5.3799600000000014</c:v>
                </c:pt>
                <c:pt idx="539">
                  <c:v>5.3899600000000003</c:v>
                </c:pt>
                <c:pt idx="540">
                  <c:v>5.3999699999999997</c:v>
                </c:pt>
                <c:pt idx="541">
                  <c:v>5.40998</c:v>
                </c:pt>
                <c:pt idx="542">
                  <c:v>5.4199799999999998</c:v>
                </c:pt>
                <c:pt idx="543">
                  <c:v>5.42997</c:v>
                </c:pt>
                <c:pt idx="544">
                  <c:v>5.4399800000000003</c:v>
                </c:pt>
                <c:pt idx="545">
                  <c:v>5.44998</c:v>
                </c:pt>
                <c:pt idx="546">
                  <c:v>5.46</c:v>
                </c:pt>
                <c:pt idx="547">
                  <c:v>5.4699900000000001</c:v>
                </c:pt>
                <c:pt idx="548">
                  <c:v>5.4799700000000033</c:v>
                </c:pt>
                <c:pt idx="549">
                  <c:v>5.4899800000000001</c:v>
                </c:pt>
                <c:pt idx="550">
                  <c:v>5.5</c:v>
                </c:pt>
                <c:pt idx="551">
                  <c:v>5.5100299999999995</c:v>
                </c:pt>
                <c:pt idx="552">
                  <c:v>5.5200099999999965</c:v>
                </c:pt>
                <c:pt idx="553">
                  <c:v>5.5299899999999855</c:v>
                </c:pt>
                <c:pt idx="554">
                  <c:v>5.5399900000000004</c:v>
                </c:pt>
                <c:pt idx="555">
                  <c:v>5.5499700000000001</c:v>
                </c:pt>
                <c:pt idx="556">
                  <c:v>5.56</c:v>
                </c:pt>
                <c:pt idx="557">
                  <c:v>5.57</c:v>
                </c:pt>
                <c:pt idx="558">
                  <c:v>5.58</c:v>
                </c:pt>
                <c:pt idx="559">
                  <c:v>5.59002</c:v>
                </c:pt>
                <c:pt idx="560">
                  <c:v>5.6000299999999985</c:v>
                </c:pt>
                <c:pt idx="561">
                  <c:v>5.6099899999999945</c:v>
                </c:pt>
                <c:pt idx="562">
                  <c:v>5.6199899999999845</c:v>
                </c:pt>
                <c:pt idx="563">
                  <c:v>5.63002</c:v>
                </c:pt>
                <c:pt idx="564">
                  <c:v>5.6400099999999975</c:v>
                </c:pt>
                <c:pt idx="565">
                  <c:v>5.6499999999999995</c:v>
                </c:pt>
                <c:pt idx="566">
                  <c:v>5.6599999999999975</c:v>
                </c:pt>
                <c:pt idx="567">
                  <c:v>5.6699899999999746</c:v>
                </c:pt>
                <c:pt idx="568">
                  <c:v>5.6799799999999996</c:v>
                </c:pt>
                <c:pt idx="569">
                  <c:v>5.6899699999999998</c:v>
                </c:pt>
                <c:pt idx="570">
                  <c:v>5.6999699999999995</c:v>
                </c:pt>
                <c:pt idx="571">
                  <c:v>5.7099599999999997</c:v>
                </c:pt>
                <c:pt idx="572">
                  <c:v>5.7200299999999995</c:v>
                </c:pt>
                <c:pt idx="573">
                  <c:v>5.7300200000000014</c:v>
                </c:pt>
                <c:pt idx="574">
                  <c:v>5.7400199999999995</c:v>
                </c:pt>
                <c:pt idx="575">
                  <c:v>5.7500099999999996</c:v>
                </c:pt>
                <c:pt idx="576">
                  <c:v>5.76</c:v>
                </c:pt>
                <c:pt idx="577">
                  <c:v>5.7700000000000014</c:v>
                </c:pt>
                <c:pt idx="578">
                  <c:v>5.7799899999999997</c:v>
                </c:pt>
                <c:pt idx="579">
                  <c:v>5.7899799999999999</c:v>
                </c:pt>
                <c:pt idx="580">
                  <c:v>5.7999700000000001</c:v>
                </c:pt>
                <c:pt idx="581">
                  <c:v>5.8099699999999999</c:v>
                </c:pt>
                <c:pt idx="582">
                  <c:v>5.8200399999999846</c:v>
                </c:pt>
                <c:pt idx="583">
                  <c:v>5.8300299999999998</c:v>
                </c:pt>
                <c:pt idx="584">
                  <c:v>5.84002</c:v>
                </c:pt>
                <c:pt idx="585">
                  <c:v>5.8500200000000007</c:v>
                </c:pt>
                <c:pt idx="586">
                  <c:v>5.8600099999999955</c:v>
                </c:pt>
                <c:pt idx="587">
                  <c:v>5.87</c:v>
                </c:pt>
                <c:pt idx="588">
                  <c:v>5.88</c:v>
                </c:pt>
                <c:pt idx="589">
                  <c:v>5.8899900000000001</c:v>
                </c:pt>
                <c:pt idx="590">
                  <c:v>5.8999799999999976</c:v>
                </c:pt>
                <c:pt idx="591">
                  <c:v>5.9099700000000004</c:v>
                </c:pt>
                <c:pt idx="592">
                  <c:v>5.9199700000000002</c:v>
                </c:pt>
                <c:pt idx="593">
                  <c:v>5.9300400000000124</c:v>
                </c:pt>
                <c:pt idx="594">
                  <c:v>5.9400300000000001</c:v>
                </c:pt>
                <c:pt idx="595">
                  <c:v>5.9500299999999999</c:v>
                </c:pt>
                <c:pt idx="596">
                  <c:v>5.9599899999999995</c:v>
                </c:pt>
                <c:pt idx="597">
                  <c:v>5.9699799999999996</c:v>
                </c:pt>
                <c:pt idx="598">
                  <c:v>5.9799700000000033</c:v>
                </c:pt>
                <c:pt idx="599">
                  <c:v>5.9899700000000013</c:v>
                </c:pt>
                <c:pt idx="600">
                  <c:v>5.9999799999999999</c:v>
                </c:pt>
                <c:pt idx="601">
                  <c:v>6.00997</c:v>
                </c:pt>
                <c:pt idx="602">
                  <c:v>6.0200399999999945</c:v>
                </c:pt>
                <c:pt idx="603">
                  <c:v>6.0300399999999996</c:v>
                </c:pt>
                <c:pt idx="604">
                  <c:v>6.0400299999999998</c:v>
                </c:pt>
                <c:pt idx="605">
                  <c:v>6.05002</c:v>
                </c:pt>
                <c:pt idx="606">
                  <c:v>6.0600099999999975</c:v>
                </c:pt>
                <c:pt idx="607">
                  <c:v>6.0700099999999999</c:v>
                </c:pt>
                <c:pt idx="608">
                  <c:v>6.08</c:v>
                </c:pt>
                <c:pt idx="609">
                  <c:v>6.0899900000000002</c:v>
                </c:pt>
                <c:pt idx="610">
                  <c:v>6.0999799999999995</c:v>
                </c:pt>
                <c:pt idx="611">
                  <c:v>6.1099799999999975</c:v>
                </c:pt>
                <c:pt idx="612">
                  <c:v>6.1199699999999995</c:v>
                </c:pt>
                <c:pt idx="613">
                  <c:v>6.1300400000000002</c:v>
                </c:pt>
                <c:pt idx="614">
                  <c:v>6.1400299999999985</c:v>
                </c:pt>
                <c:pt idx="615">
                  <c:v>6.1500299999999966</c:v>
                </c:pt>
                <c:pt idx="616">
                  <c:v>6.1600199999999745</c:v>
                </c:pt>
                <c:pt idx="617">
                  <c:v>6.1700099999999996</c:v>
                </c:pt>
                <c:pt idx="618">
                  <c:v>6.1800099999999976</c:v>
                </c:pt>
                <c:pt idx="619">
                  <c:v>6.1899999999999995</c:v>
                </c:pt>
                <c:pt idx="620">
                  <c:v>6.1999899999999855</c:v>
                </c:pt>
                <c:pt idx="621">
                  <c:v>6.2099799999999998</c:v>
                </c:pt>
                <c:pt idx="622">
                  <c:v>6.2199799999999996</c:v>
                </c:pt>
                <c:pt idx="623">
                  <c:v>6.2299699999999998</c:v>
                </c:pt>
                <c:pt idx="624">
                  <c:v>6.2400400000000014</c:v>
                </c:pt>
                <c:pt idx="625">
                  <c:v>6.2500399999999985</c:v>
                </c:pt>
                <c:pt idx="626">
                  <c:v>6.2600299999999995</c:v>
                </c:pt>
                <c:pt idx="627">
                  <c:v>6.2700199999999997</c:v>
                </c:pt>
                <c:pt idx="628">
                  <c:v>6.2800200000000004</c:v>
                </c:pt>
                <c:pt idx="629">
                  <c:v>6.2900099999999997</c:v>
                </c:pt>
                <c:pt idx="630">
                  <c:v>6.3</c:v>
                </c:pt>
                <c:pt idx="631">
                  <c:v>6.3100000000000005</c:v>
                </c:pt>
                <c:pt idx="632">
                  <c:v>6.3199900000000007</c:v>
                </c:pt>
                <c:pt idx="633">
                  <c:v>6.3299799999999955</c:v>
                </c:pt>
                <c:pt idx="634">
                  <c:v>6.3399800000000006</c:v>
                </c:pt>
                <c:pt idx="635">
                  <c:v>6.3500499999999995</c:v>
                </c:pt>
                <c:pt idx="636">
                  <c:v>6.3600399999999855</c:v>
                </c:pt>
                <c:pt idx="637">
                  <c:v>6.3700299999999999</c:v>
                </c:pt>
                <c:pt idx="638">
                  <c:v>6.3800300000000005</c:v>
                </c:pt>
                <c:pt idx="639">
                  <c:v>6.3900200000000007</c:v>
                </c:pt>
                <c:pt idx="640">
                  <c:v>6.40001</c:v>
                </c:pt>
                <c:pt idx="641">
                  <c:v>6.4100099999999998</c:v>
                </c:pt>
                <c:pt idx="642">
                  <c:v>6.419999999999999</c:v>
                </c:pt>
                <c:pt idx="643">
                  <c:v>6.4300000000000024</c:v>
                </c:pt>
                <c:pt idx="644">
                  <c:v>6.4400200000000014</c:v>
                </c:pt>
                <c:pt idx="645">
                  <c:v>6.4499899999999997</c:v>
                </c:pt>
                <c:pt idx="646">
                  <c:v>6.4600000000000009</c:v>
                </c:pt>
                <c:pt idx="647">
                  <c:v>6.4700000000000024</c:v>
                </c:pt>
                <c:pt idx="648">
                  <c:v>6.479989999999999</c:v>
                </c:pt>
                <c:pt idx="649">
                  <c:v>6.4899799999999992</c:v>
                </c:pt>
                <c:pt idx="650">
                  <c:v>6.4999799999999999</c:v>
                </c:pt>
                <c:pt idx="651">
                  <c:v>6.5100500000000006</c:v>
                </c:pt>
                <c:pt idx="652">
                  <c:v>6.5200400000000007</c:v>
                </c:pt>
                <c:pt idx="653">
                  <c:v>6.5300399999999996</c:v>
                </c:pt>
                <c:pt idx="654">
                  <c:v>6.5400299999999998</c:v>
                </c:pt>
                <c:pt idx="655">
                  <c:v>6.5500299999999996</c:v>
                </c:pt>
                <c:pt idx="656">
                  <c:v>6.5600199999999855</c:v>
                </c:pt>
                <c:pt idx="657">
                  <c:v>6.5700099999999999</c:v>
                </c:pt>
                <c:pt idx="658">
                  <c:v>6.58</c:v>
                </c:pt>
                <c:pt idx="659">
                  <c:v>6.59</c:v>
                </c:pt>
                <c:pt idx="660">
                  <c:v>6.59999</c:v>
                </c:pt>
                <c:pt idx="661">
                  <c:v>6.6099799999999975</c:v>
                </c:pt>
                <c:pt idx="662">
                  <c:v>6.6199799999999955</c:v>
                </c:pt>
                <c:pt idx="663">
                  <c:v>6.6300499999999998</c:v>
                </c:pt>
                <c:pt idx="664">
                  <c:v>6.6400399999999955</c:v>
                </c:pt>
                <c:pt idx="665">
                  <c:v>6.6500299999999966</c:v>
                </c:pt>
                <c:pt idx="666">
                  <c:v>6.6600299999999955</c:v>
                </c:pt>
                <c:pt idx="667">
                  <c:v>6.6700200000000001</c:v>
                </c:pt>
                <c:pt idx="668">
                  <c:v>6.6800099999999976</c:v>
                </c:pt>
                <c:pt idx="669">
                  <c:v>6.6899999999999995</c:v>
                </c:pt>
                <c:pt idx="670">
                  <c:v>6.7</c:v>
                </c:pt>
                <c:pt idx="671">
                  <c:v>6.7099900000000003</c:v>
                </c:pt>
                <c:pt idx="672">
                  <c:v>6.7199800000000005</c:v>
                </c:pt>
                <c:pt idx="673">
                  <c:v>6.7300500000000003</c:v>
                </c:pt>
                <c:pt idx="674">
                  <c:v>6.7400500000000001</c:v>
                </c:pt>
                <c:pt idx="675">
                  <c:v>6.7500400000000003</c:v>
                </c:pt>
                <c:pt idx="676">
                  <c:v>6.7600299999999995</c:v>
                </c:pt>
                <c:pt idx="677">
                  <c:v>6.7700300000000002</c:v>
                </c:pt>
                <c:pt idx="678">
                  <c:v>6.7800200000000004</c:v>
                </c:pt>
                <c:pt idx="679">
                  <c:v>6.7900199999999975</c:v>
                </c:pt>
                <c:pt idx="680">
                  <c:v>6.8000099999999986</c:v>
                </c:pt>
                <c:pt idx="681">
                  <c:v>6.81</c:v>
                </c:pt>
                <c:pt idx="682">
                  <c:v>6.8199999999999985</c:v>
                </c:pt>
                <c:pt idx="683">
                  <c:v>6.8299899999999845</c:v>
                </c:pt>
                <c:pt idx="684">
                  <c:v>6.8399900000000002</c:v>
                </c:pt>
                <c:pt idx="685">
                  <c:v>6.8499799999999995</c:v>
                </c:pt>
                <c:pt idx="686">
                  <c:v>6.8600499999999975</c:v>
                </c:pt>
                <c:pt idx="687">
                  <c:v>6.87005</c:v>
                </c:pt>
                <c:pt idx="688">
                  <c:v>6.8800400000000002</c:v>
                </c:pt>
                <c:pt idx="689">
                  <c:v>6.8900299999999985</c:v>
                </c:pt>
                <c:pt idx="690">
                  <c:v>6.9000300000000001</c:v>
                </c:pt>
                <c:pt idx="691">
                  <c:v>6.9100099999999998</c:v>
                </c:pt>
                <c:pt idx="692">
                  <c:v>6.9200099999999996</c:v>
                </c:pt>
                <c:pt idx="693">
                  <c:v>6.9300400000000124</c:v>
                </c:pt>
                <c:pt idx="694">
                  <c:v>6.9400300000000001</c:v>
                </c:pt>
                <c:pt idx="695">
                  <c:v>6.9500400000000004</c:v>
                </c:pt>
                <c:pt idx="696">
                  <c:v>6.9600200000000001</c:v>
                </c:pt>
                <c:pt idx="697">
                  <c:v>6.9700399999999991</c:v>
                </c:pt>
                <c:pt idx="698">
                  <c:v>6.9800399999999998</c:v>
                </c:pt>
                <c:pt idx="699">
                  <c:v>6.99</c:v>
                </c:pt>
                <c:pt idx="700">
                  <c:v>7.0000200000000001</c:v>
                </c:pt>
                <c:pt idx="701">
                  <c:v>7.0099900000000011</c:v>
                </c:pt>
                <c:pt idx="702">
                  <c:v>7.0199799999999986</c:v>
                </c:pt>
                <c:pt idx="703">
                  <c:v>7.0300600000000024</c:v>
                </c:pt>
                <c:pt idx="704">
                  <c:v>7.04</c:v>
                </c:pt>
                <c:pt idx="705">
                  <c:v>7.0499900000000002</c:v>
                </c:pt>
                <c:pt idx="706">
                  <c:v>7.0599799999999995</c:v>
                </c:pt>
                <c:pt idx="707">
                  <c:v>7.0700599999999998</c:v>
                </c:pt>
                <c:pt idx="708">
                  <c:v>7.08005</c:v>
                </c:pt>
                <c:pt idx="709">
                  <c:v>7.0900400000000001</c:v>
                </c:pt>
                <c:pt idx="710">
                  <c:v>7.1000299999999985</c:v>
                </c:pt>
                <c:pt idx="711">
                  <c:v>7.1100299999999965</c:v>
                </c:pt>
                <c:pt idx="712">
                  <c:v>7.1200199999999745</c:v>
                </c:pt>
                <c:pt idx="713">
                  <c:v>7.1300099999999995</c:v>
                </c:pt>
                <c:pt idx="714">
                  <c:v>7.1400099999999975</c:v>
                </c:pt>
                <c:pt idx="715">
                  <c:v>7.1499999999999995</c:v>
                </c:pt>
                <c:pt idx="716">
                  <c:v>7.1599899999999845</c:v>
                </c:pt>
                <c:pt idx="717">
                  <c:v>7.1699899999999746</c:v>
                </c:pt>
                <c:pt idx="718">
                  <c:v>7.180060000000001</c:v>
                </c:pt>
                <c:pt idx="719">
                  <c:v>7.1900499999999985</c:v>
                </c:pt>
                <c:pt idx="720">
                  <c:v>7.1999999999999975</c:v>
                </c:pt>
                <c:pt idx="721">
                  <c:v>7.2100399999999985</c:v>
                </c:pt>
                <c:pt idx="722">
                  <c:v>7.2200299999999995</c:v>
                </c:pt>
                <c:pt idx="723">
                  <c:v>7.2300500000000003</c:v>
                </c:pt>
                <c:pt idx="724">
                  <c:v>7.2400400000000014</c:v>
                </c:pt>
                <c:pt idx="725">
                  <c:v>7.2500499999999999</c:v>
                </c:pt>
                <c:pt idx="726">
                  <c:v>7.2600200000000008</c:v>
                </c:pt>
                <c:pt idx="727">
                  <c:v>7.2700100000000001</c:v>
                </c:pt>
                <c:pt idx="728">
                  <c:v>7.2800599999999989</c:v>
                </c:pt>
                <c:pt idx="729">
                  <c:v>7.2899900000000004</c:v>
                </c:pt>
                <c:pt idx="730">
                  <c:v>7.3</c:v>
                </c:pt>
                <c:pt idx="731">
                  <c:v>7.31</c:v>
                </c:pt>
                <c:pt idx="732">
                  <c:v>7.3200199999999755</c:v>
                </c:pt>
                <c:pt idx="733">
                  <c:v>7.3300299999999998</c:v>
                </c:pt>
                <c:pt idx="734">
                  <c:v>7.3400400000000001</c:v>
                </c:pt>
                <c:pt idx="735">
                  <c:v>7.3500299999999985</c:v>
                </c:pt>
                <c:pt idx="736">
                  <c:v>7.3600200000000005</c:v>
                </c:pt>
                <c:pt idx="737">
                  <c:v>7.3700199999999985</c:v>
                </c:pt>
                <c:pt idx="738">
                  <c:v>7.3800099999999995</c:v>
                </c:pt>
                <c:pt idx="739">
                  <c:v>7.39</c:v>
                </c:pt>
                <c:pt idx="740">
                  <c:v>7.3999899999999945</c:v>
                </c:pt>
                <c:pt idx="741">
                  <c:v>7.4099899999999996</c:v>
                </c:pt>
                <c:pt idx="742">
                  <c:v>7.4200600000000003</c:v>
                </c:pt>
                <c:pt idx="743">
                  <c:v>7.4300599999999992</c:v>
                </c:pt>
                <c:pt idx="744">
                  <c:v>7.4399900000000034</c:v>
                </c:pt>
                <c:pt idx="745">
                  <c:v>7.4500099999999998</c:v>
                </c:pt>
                <c:pt idx="746">
                  <c:v>7.4600299999999997</c:v>
                </c:pt>
                <c:pt idx="747">
                  <c:v>7.4700300000000004</c:v>
                </c:pt>
                <c:pt idx="748">
                  <c:v>7.4800700000000004</c:v>
                </c:pt>
                <c:pt idx="749">
                  <c:v>7.4900599999999997</c:v>
                </c:pt>
                <c:pt idx="750">
                  <c:v>7.5000200000000001</c:v>
                </c:pt>
                <c:pt idx="751">
                  <c:v>7.5099900000000002</c:v>
                </c:pt>
                <c:pt idx="752">
                  <c:v>7.5200199999999855</c:v>
                </c:pt>
                <c:pt idx="753">
                  <c:v>7.53003</c:v>
                </c:pt>
                <c:pt idx="754">
                  <c:v>7.5400599999999995</c:v>
                </c:pt>
                <c:pt idx="755">
                  <c:v>7.5500600000000002</c:v>
                </c:pt>
                <c:pt idx="756">
                  <c:v>7.5600299999999985</c:v>
                </c:pt>
                <c:pt idx="757">
                  <c:v>7.57</c:v>
                </c:pt>
                <c:pt idx="758">
                  <c:v>7.580000000000001</c:v>
                </c:pt>
                <c:pt idx="759">
                  <c:v>7.59</c:v>
                </c:pt>
                <c:pt idx="760">
                  <c:v>7.6000099999999975</c:v>
                </c:pt>
                <c:pt idx="761">
                  <c:v>7.6100499999999975</c:v>
                </c:pt>
                <c:pt idx="762">
                  <c:v>7.6199999999999966</c:v>
                </c:pt>
                <c:pt idx="763">
                  <c:v>7.6300000000000008</c:v>
                </c:pt>
                <c:pt idx="764">
                  <c:v>7.6400700000000006</c:v>
                </c:pt>
                <c:pt idx="765">
                  <c:v>7.6500699999999995</c:v>
                </c:pt>
                <c:pt idx="766">
                  <c:v>7.6599999999999975</c:v>
                </c:pt>
                <c:pt idx="767">
                  <c:v>7.6700000000000008</c:v>
                </c:pt>
                <c:pt idx="768">
                  <c:v>7.68</c:v>
                </c:pt>
                <c:pt idx="769">
                  <c:v>7.6900099999999965</c:v>
                </c:pt>
                <c:pt idx="770">
                  <c:v>7.7</c:v>
                </c:pt>
                <c:pt idx="771">
                  <c:v>7.7100699999999991</c:v>
                </c:pt>
                <c:pt idx="772">
                  <c:v>7.7200599999999975</c:v>
                </c:pt>
                <c:pt idx="773">
                  <c:v>7.7300199999999997</c:v>
                </c:pt>
                <c:pt idx="774">
                  <c:v>7.7400500000000001</c:v>
                </c:pt>
                <c:pt idx="775">
                  <c:v>7.7500499999999999</c:v>
                </c:pt>
                <c:pt idx="776">
                  <c:v>7.76</c:v>
                </c:pt>
                <c:pt idx="777">
                  <c:v>7.7700099999999992</c:v>
                </c:pt>
                <c:pt idx="778">
                  <c:v>7.7799999999999994</c:v>
                </c:pt>
                <c:pt idx="779">
                  <c:v>7.7900099999999997</c:v>
                </c:pt>
                <c:pt idx="780">
                  <c:v>7.8000200000000008</c:v>
                </c:pt>
                <c:pt idx="781">
                  <c:v>7.8100699999999996</c:v>
                </c:pt>
                <c:pt idx="782">
                  <c:v>7.8200199999999755</c:v>
                </c:pt>
                <c:pt idx="783">
                  <c:v>7.8300200000000002</c:v>
                </c:pt>
                <c:pt idx="784">
                  <c:v>7.84002</c:v>
                </c:pt>
                <c:pt idx="785">
                  <c:v>7.85</c:v>
                </c:pt>
                <c:pt idx="786">
                  <c:v>7.8599999999999985</c:v>
                </c:pt>
                <c:pt idx="787">
                  <c:v>7.8700700000000001</c:v>
                </c:pt>
                <c:pt idx="788">
                  <c:v>7.8800699999999999</c:v>
                </c:pt>
                <c:pt idx="789">
                  <c:v>7.8900200000000007</c:v>
                </c:pt>
                <c:pt idx="790">
                  <c:v>7.9000200000000014</c:v>
                </c:pt>
                <c:pt idx="791">
                  <c:v>7.91005</c:v>
                </c:pt>
                <c:pt idx="792">
                  <c:v>7.9200499999999989</c:v>
                </c:pt>
                <c:pt idx="793">
                  <c:v>7.9300100000000002</c:v>
                </c:pt>
                <c:pt idx="794">
                  <c:v>7.9400399999999998</c:v>
                </c:pt>
                <c:pt idx="795">
                  <c:v>7.9500699999999993</c:v>
                </c:pt>
                <c:pt idx="796">
                  <c:v>7.96007</c:v>
                </c:pt>
                <c:pt idx="797">
                  <c:v>7.9700300000000004</c:v>
                </c:pt>
                <c:pt idx="798">
                  <c:v>7.9800200000000014</c:v>
                </c:pt>
                <c:pt idx="799">
                  <c:v>7.9900700000000002</c:v>
                </c:pt>
                <c:pt idx="800">
                  <c:v>8.0000100000000014</c:v>
                </c:pt>
                <c:pt idx="801">
                  <c:v>8.01004</c:v>
                </c:pt>
                <c:pt idx="802">
                  <c:v>8.0200500000000012</c:v>
                </c:pt>
                <c:pt idx="803">
                  <c:v>8.0300599999999989</c:v>
                </c:pt>
                <c:pt idx="804">
                  <c:v>8.0400000000000009</c:v>
                </c:pt>
                <c:pt idx="805">
                  <c:v>8.0500100000000003</c:v>
                </c:pt>
                <c:pt idx="806">
                  <c:v>8.0600100000000001</c:v>
                </c:pt>
                <c:pt idx="807">
                  <c:v>8.0700300000000027</c:v>
                </c:pt>
                <c:pt idx="808">
                  <c:v>8.08</c:v>
                </c:pt>
                <c:pt idx="809">
                  <c:v>8.0900300000000005</c:v>
                </c:pt>
                <c:pt idx="810">
                  <c:v>8.1000400000000035</c:v>
                </c:pt>
                <c:pt idx="811">
                  <c:v>8.1100000000000012</c:v>
                </c:pt>
                <c:pt idx="812">
                  <c:v>8.1200100000000006</c:v>
                </c:pt>
                <c:pt idx="813">
                  <c:v>8.1300499999999989</c:v>
                </c:pt>
                <c:pt idx="814">
                  <c:v>8.1400399999999991</c:v>
                </c:pt>
                <c:pt idx="815">
                  <c:v>8.1500200000000014</c:v>
                </c:pt>
                <c:pt idx="816">
                  <c:v>8.1600300000000008</c:v>
                </c:pt>
                <c:pt idx="817">
                  <c:v>8.1700500000000016</c:v>
                </c:pt>
                <c:pt idx="818">
                  <c:v>8.1800700000000006</c:v>
                </c:pt>
                <c:pt idx="819">
                  <c:v>8.1900200000000005</c:v>
                </c:pt>
                <c:pt idx="820">
                  <c:v>8.2000500000000009</c:v>
                </c:pt>
                <c:pt idx="821">
                  <c:v>8.21007</c:v>
                </c:pt>
                <c:pt idx="822">
                  <c:v>8.2200100000000003</c:v>
                </c:pt>
                <c:pt idx="823">
                  <c:v>8.23001</c:v>
                </c:pt>
                <c:pt idx="824">
                  <c:v>8.2400500000000001</c:v>
                </c:pt>
                <c:pt idx="825">
                  <c:v>8.2500800000000005</c:v>
                </c:pt>
                <c:pt idx="826">
                  <c:v>8.26004</c:v>
                </c:pt>
                <c:pt idx="827">
                  <c:v>8.2700300000000002</c:v>
                </c:pt>
                <c:pt idx="828">
                  <c:v>8.2800800000000017</c:v>
                </c:pt>
                <c:pt idx="829">
                  <c:v>8.2900400000000012</c:v>
                </c:pt>
                <c:pt idx="830">
                  <c:v>8.3000500000000006</c:v>
                </c:pt>
                <c:pt idx="831">
                  <c:v>8.3100400000000008</c:v>
                </c:pt>
                <c:pt idx="832">
                  <c:v>8.3200300000000027</c:v>
                </c:pt>
                <c:pt idx="833">
                  <c:v>8.3300400000000003</c:v>
                </c:pt>
                <c:pt idx="834">
                  <c:v>8.3400400000000001</c:v>
                </c:pt>
                <c:pt idx="835">
                  <c:v>8.3500500000000066</c:v>
                </c:pt>
                <c:pt idx="836">
                  <c:v>8.3600800000000248</c:v>
                </c:pt>
                <c:pt idx="837">
                  <c:v>8.3700700000000001</c:v>
                </c:pt>
                <c:pt idx="838">
                  <c:v>8.3800400000000028</c:v>
                </c:pt>
                <c:pt idx="839">
                  <c:v>8.3900200000000016</c:v>
                </c:pt>
                <c:pt idx="840">
                  <c:v>8.4000500000000002</c:v>
                </c:pt>
                <c:pt idx="841">
                  <c:v>8.41005</c:v>
                </c:pt>
                <c:pt idx="842">
                  <c:v>8.4200800000000005</c:v>
                </c:pt>
                <c:pt idx="843">
                  <c:v>8.4300100000000011</c:v>
                </c:pt>
                <c:pt idx="844">
                  <c:v>8.4400699999999986</c:v>
                </c:pt>
                <c:pt idx="845">
                  <c:v>8.4500200000000003</c:v>
                </c:pt>
                <c:pt idx="846">
                  <c:v>8.4600100000000005</c:v>
                </c:pt>
                <c:pt idx="847">
                  <c:v>8.4700100000000003</c:v>
                </c:pt>
                <c:pt idx="848">
                  <c:v>8.4800500000000003</c:v>
                </c:pt>
                <c:pt idx="849">
                  <c:v>8.4900700000000011</c:v>
                </c:pt>
                <c:pt idx="850">
                  <c:v>8.500020000000001</c:v>
                </c:pt>
                <c:pt idx="851">
                  <c:v>8.5100200000000008</c:v>
                </c:pt>
                <c:pt idx="852">
                  <c:v>8.520010000000001</c:v>
                </c:pt>
                <c:pt idx="853">
                  <c:v>8.5300800000000017</c:v>
                </c:pt>
                <c:pt idx="854">
                  <c:v>8.5400700000000001</c:v>
                </c:pt>
                <c:pt idx="855">
                  <c:v>8.5500700000000016</c:v>
                </c:pt>
                <c:pt idx="856">
                  <c:v>8.56006</c:v>
                </c:pt>
                <c:pt idx="857">
                  <c:v>8.5700500000000002</c:v>
                </c:pt>
                <c:pt idx="858">
                  <c:v>8.5800400000000003</c:v>
                </c:pt>
                <c:pt idx="859">
                  <c:v>8.5900400000000001</c:v>
                </c:pt>
                <c:pt idx="860">
                  <c:v>8.6000300000000003</c:v>
                </c:pt>
                <c:pt idx="861">
                  <c:v>8.6100200000000005</c:v>
                </c:pt>
                <c:pt idx="862">
                  <c:v>8.6200100000000006</c:v>
                </c:pt>
                <c:pt idx="863">
                  <c:v>8.6300799999999995</c:v>
                </c:pt>
                <c:pt idx="864">
                  <c:v>8.6400799999999993</c:v>
                </c:pt>
                <c:pt idx="865">
                  <c:v>8.6500700000000013</c:v>
                </c:pt>
                <c:pt idx="866">
                  <c:v>8.6600600000000014</c:v>
                </c:pt>
                <c:pt idx="867">
                  <c:v>8.6700600000000012</c:v>
                </c:pt>
                <c:pt idx="868">
                  <c:v>8.6800500000000014</c:v>
                </c:pt>
                <c:pt idx="869">
                  <c:v>8.6900400000000015</c:v>
                </c:pt>
                <c:pt idx="870">
                  <c:v>8.7000300000000017</c:v>
                </c:pt>
                <c:pt idx="871">
                  <c:v>8.7100299999999997</c:v>
                </c:pt>
                <c:pt idx="872">
                  <c:v>8.7200199999999999</c:v>
                </c:pt>
                <c:pt idx="873">
                  <c:v>8.7300900000000006</c:v>
                </c:pt>
                <c:pt idx="874">
                  <c:v>8.740079999999999</c:v>
                </c:pt>
                <c:pt idx="875">
                  <c:v>8.7500800000000005</c:v>
                </c:pt>
                <c:pt idx="876">
                  <c:v>8.7600699999999989</c:v>
                </c:pt>
                <c:pt idx="877">
                  <c:v>8.7700600000000009</c:v>
                </c:pt>
                <c:pt idx="878">
                  <c:v>8.780050000000001</c:v>
                </c:pt>
                <c:pt idx="879">
                  <c:v>8.7900500000000008</c:v>
                </c:pt>
                <c:pt idx="880">
                  <c:v>8.8000400000000027</c:v>
                </c:pt>
                <c:pt idx="881">
                  <c:v>8.8100300000000047</c:v>
                </c:pt>
                <c:pt idx="882">
                  <c:v>8.8200300000000027</c:v>
                </c:pt>
                <c:pt idx="883">
                  <c:v>8.8300200000000011</c:v>
                </c:pt>
                <c:pt idx="884">
                  <c:v>8.8400100000000013</c:v>
                </c:pt>
                <c:pt idx="885">
                  <c:v>8.8500800000000268</c:v>
                </c:pt>
                <c:pt idx="886">
                  <c:v>8.8600800000000248</c:v>
                </c:pt>
                <c:pt idx="887">
                  <c:v>8.8700300000000247</c:v>
                </c:pt>
                <c:pt idx="888">
                  <c:v>8.8800300000000068</c:v>
                </c:pt>
                <c:pt idx="889">
                  <c:v>8.8900300000000048</c:v>
                </c:pt>
                <c:pt idx="890">
                  <c:v>8.9000200000000014</c:v>
                </c:pt>
                <c:pt idx="891">
                  <c:v>8.9100900000000003</c:v>
                </c:pt>
                <c:pt idx="892">
                  <c:v>8.9200800000000005</c:v>
                </c:pt>
                <c:pt idx="893">
                  <c:v>8.9300800000000002</c:v>
                </c:pt>
                <c:pt idx="894">
                  <c:v>8.9400700000000004</c:v>
                </c:pt>
                <c:pt idx="895">
                  <c:v>8.9500600000000006</c:v>
                </c:pt>
                <c:pt idx="896">
                  <c:v>8.9600500000000007</c:v>
                </c:pt>
                <c:pt idx="897">
                  <c:v>8.9700500000000005</c:v>
                </c:pt>
                <c:pt idx="898">
                  <c:v>8.9800400000000007</c:v>
                </c:pt>
                <c:pt idx="899">
                  <c:v>8.9900300000000026</c:v>
                </c:pt>
                <c:pt idx="900">
                  <c:v>9.000020000000001</c:v>
                </c:pt>
                <c:pt idx="901">
                  <c:v>9.0100200000000008</c:v>
                </c:pt>
                <c:pt idx="902">
                  <c:v>9.0200900000000015</c:v>
                </c:pt>
                <c:pt idx="903">
                  <c:v>9.0300800000000017</c:v>
                </c:pt>
                <c:pt idx="904">
                  <c:v>9.0400700000000001</c:v>
                </c:pt>
                <c:pt idx="905">
                  <c:v>9.0500700000000016</c:v>
                </c:pt>
                <c:pt idx="906">
                  <c:v>9.06006</c:v>
                </c:pt>
                <c:pt idx="907">
                  <c:v>9.0700500000000002</c:v>
                </c:pt>
                <c:pt idx="908">
                  <c:v>9.0800400000000003</c:v>
                </c:pt>
                <c:pt idx="909">
                  <c:v>9.0900400000000001</c:v>
                </c:pt>
                <c:pt idx="910">
                  <c:v>9.1000300000000003</c:v>
                </c:pt>
                <c:pt idx="911">
                  <c:v>9.1100200000000005</c:v>
                </c:pt>
                <c:pt idx="912">
                  <c:v>9.1200900000000011</c:v>
                </c:pt>
                <c:pt idx="913">
                  <c:v>9.1300900000000009</c:v>
                </c:pt>
                <c:pt idx="914">
                  <c:v>9.1400800000000011</c:v>
                </c:pt>
                <c:pt idx="915">
                  <c:v>9.1500700000000013</c:v>
                </c:pt>
                <c:pt idx="916">
                  <c:v>9.160070000000001</c:v>
                </c:pt>
                <c:pt idx="917">
                  <c:v>9.1700600000000012</c:v>
                </c:pt>
                <c:pt idx="918">
                  <c:v>9.1800500000000014</c:v>
                </c:pt>
                <c:pt idx="919">
                  <c:v>9.1900500000000012</c:v>
                </c:pt>
                <c:pt idx="920">
                  <c:v>9.2000400000000013</c:v>
                </c:pt>
                <c:pt idx="921">
                  <c:v>9.2100299999999997</c:v>
                </c:pt>
                <c:pt idx="922">
                  <c:v>9.2200299999999995</c:v>
                </c:pt>
                <c:pt idx="923">
                  <c:v>9.2300199999999997</c:v>
                </c:pt>
                <c:pt idx="924">
                  <c:v>9.2400899999999986</c:v>
                </c:pt>
                <c:pt idx="925">
                  <c:v>9.2500900000000001</c:v>
                </c:pt>
                <c:pt idx="926">
                  <c:v>9.2600800000000003</c:v>
                </c:pt>
                <c:pt idx="927">
                  <c:v>9.2700700000000005</c:v>
                </c:pt>
                <c:pt idx="928">
                  <c:v>9.2800700000000003</c:v>
                </c:pt>
                <c:pt idx="929">
                  <c:v>9.2900799999999997</c:v>
                </c:pt>
                <c:pt idx="930">
                  <c:v>9.3000900000000026</c:v>
                </c:pt>
                <c:pt idx="931">
                  <c:v>9.3100200000000015</c:v>
                </c:pt>
                <c:pt idx="932">
                  <c:v>9.3200800000000008</c:v>
                </c:pt>
                <c:pt idx="933">
                  <c:v>9.3300300000000007</c:v>
                </c:pt>
                <c:pt idx="934">
                  <c:v>9.3400300000000005</c:v>
                </c:pt>
                <c:pt idx="935">
                  <c:v>9.3501000000000047</c:v>
                </c:pt>
                <c:pt idx="936">
                  <c:v>9.3600900000000067</c:v>
                </c:pt>
                <c:pt idx="937">
                  <c:v>9.3700800000000068</c:v>
                </c:pt>
                <c:pt idx="938">
                  <c:v>9.3800800000000066</c:v>
                </c:pt>
                <c:pt idx="939">
                  <c:v>9.3900700000000015</c:v>
                </c:pt>
                <c:pt idx="940">
                  <c:v>9.4000600000000034</c:v>
                </c:pt>
                <c:pt idx="941">
                  <c:v>9.41005</c:v>
                </c:pt>
                <c:pt idx="942">
                  <c:v>9.4200500000000016</c:v>
                </c:pt>
                <c:pt idx="943">
                  <c:v>9.43004</c:v>
                </c:pt>
                <c:pt idx="944">
                  <c:v>9.4400300000000001</c:v>
                </c:pt>
                <c:pt idx="945">
                  <c:v>9.4500300000000248</c:v>
                </c:pt>
                <c:pt idx="946">
                  <c:v>9.4601000000000006</c:v>
                </c:pt>
                <c:pt idx="947">
                  <c:v>9.4700900000000008</c:v>
                </c:pt>
                <c:pt idx="948">
                  <c:v>9.4800800000000027</c:v>
                </c:pt>
                <c:pt idx="949">
                  <c:v>9.4900800000000007</c:v>
                </c:pt>
                <c:pt idx="950">
                  <c:v>9.5000700000000009</c:v>
                </c:pt>
                <c:pt idx="951">
                  <c:v>9.5100600000000011</c:v>
                </c:pt>
                <c:pt idx="952">
                  <c:v>9.5200500000000012</c:v>
                </c:pt>
                <c:pt idx="953">
                  <c:v>9.530050000000001</c:v>
                </c:pt>
                <c:pt idx="954">
                  <c:v>9.5400400000000012</c:v>
                </c:pt>
                <c:pt idx="955">
                  <c:v>9.5500300000000067</c:v>
                </c:pt>
                <c:pt idx="956">
                  <c:v>9.5600300000000047</c:v>
                </c:pt>
                <c:pt idx="957">
                  <c:v>9.5701000000000001</c:v>
                </c:pt>
                <c:pt idx="958">
                  <c:v>9.5800900000000002</c:v>
                </c:pt>
                <c:pt idx="959">
                  <c:v>9.5900800000000004</c:v>
                </c:pt>
                <c:pt idx="960">
                  <c:v>9.6000699999999988</c:v>
                </c:pt>
                <c:pt idx="961">
                  <c:v>9.6100700000000003</c:v>
                </c:pt>
                <c:pt idx="962">
                  <c:v>9.6200600000000005</c:v>
                </c:pt>
                <c:pt idx="963">
                  <c:v>9.6300900000000009</c:v>
                </c:pt>
                <c:pt idx="964">
                  <c:v>9.6400699999999997</c:v>
                </c:pt>
                <c:pt idx="965">
                  <c:v>9.6500900000000005</c:v>
                </c:pt>
                <c:pt idx="966">
                  <c:v>9.6600800000000007</c:v>
                </c:pt>
                <c:pt idx="967">
                  <c:v>9.6700700000000008</c:v>
                </c:pt>
                <c:pt idx="968">
                  <c:v>9.6800700000000006</c:v>
                </c:pt>
                <c:pt idx="969">
                  <c:v>9.6900600000000008</c:v>
                </c:pt>
                <c:pt idx="970">
                  <c:v>9.7000600000000006</c:v>
                </c:pt>
                <c:pt idx="971">
                  <c:v>9.7100500000000007</c:v>
                </c:pt>
                <c:pt idx="972">
                  <c:v>9.7200400000000009</c:v>
                </c:pt>
                <c:pt idx="973">
                  <c:v>9.7300400000000025</c:v>
                </c:pt>
                <c:pt idx="974">
                  <c:v>9.7400299999999991</c:v>
                </c:pt>
                <c:pt idx="975">
                  <c:v>9.7501100000000012</c:v>
                </c:pt>
                <c:pt idx="976">
                  <c:v>9.7601000000000013</c:v>
                </c:pt>
                <c:pt idx="977">
                  <c:v>9.7700900000000015</c:v>
                </c:pt>
                <c:pt idx="978">
                  <c:v>9.7800599999999989</c:v>
                </c:pt>
                <c:pt idx="979">
                  <c:v>9.7900799999999997</c:v>
                </c:pt>
                <c:pt idx="980">
                  <c:v>9.8000800000000048</c:v>
                </c:pt>
                <c:pt idx="981">
                  <c:v>9.8100700000000014</c:v>
                </c:pt>
                <c:pt idx="982">
                  <c:v>9.8200400000000023</c:v>
                </c:pt>
                <c:pt idx="983">
                  <c:v>9.8300400000000003</c:v>
                </c:pt>
                <c:pt idx="984">
                  <c:v>9.8400300000000005</c:v>
                </c:pt>
                <c:pt idx="985">
                  <c:v>9.8500400000000248</c:v>
                </c:pt>
                <c:pt idx="986">
                  <c:v>9.8600900000000067</c:v>
                </c:pt>
                <c:pt idx="987">
                  <c:v>9.8701100000000004</c:v>
                </c:pt>
                <c:pt idx="988">
                  <c:v>9.8801000000000005</c:v>
                </c:pt>
                <c:pt idx="989">
                  <c:v>9.8900900000000007</c:v>
                </c:pt>
                <c:pt idx="990">
                  <c:v>9.9000800000000027</c:v>
                </c:pt>
                <c:pt idx="991">
                  <c:v>9.9100800000000007</c:v>
                </c:pt>
                <c:pt idx="992">
                  <c:v>9.9200700000000008</c:v>
                </c:pt>
                <c:pt idx="993">
                  <c:v>9.930060000000001</c:v>
                </c:pt>
                <c:pt idx="994">
                  <c:v>9.9400600000000008</c:v>
                </c:pt>
                <c:pt idx="995">
                  <c:v>9.9500500000000027</c:v>
                </c:pt>
                <c:pt idx="996">
                  <c:v>9.9600400000000047</c:v>
                </c:pt>
                <c:pt idx="997">
                  <c:v>9.9700300000000048</c:v>
                </c:pt>
                <c:pt idx="998">
                  <c:v>9.9801000000000002</c:v>
                </c:pt>
                <c:pt idx="999">
                  <c:v>9.9901</c:v>
                </c:pt>
                <c:pt idx="1000">
                  <c:v>10.0001</c:v>
                </c:pt>
                <c:pt idx="1001">
                  <c:v>10.0101</c:v>
                </c:pt>
                <c:pt idx="1002">
                  <c:v>10.020100000000001</c:v>
                </c:pt>
                <c:pt idx="1003">
                  <c:v>10.030100000000001</c:v>
                </c:pt>
                <c:pt idx="1004">
                  <c:v>10.040100000000001</c:v>
                </c:pt>
                <c:pt idx="1005">
                  <c:v>10.050100000000002</c:v>
                </c:pt>
                <c:pt idx="1006">
                  <c:v>10.0601</c:v>
                </c:pt>
                <c:pt idx="1007">
                  <c:v>10.0701</c:v>
                </c:pt>
                <c:pt idx="1008">
                  <c:v>10.08</c:v>
                </c:pt>
                <c:pt idx="1009">
                  <c:v>10.09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10.120100000000001</c:v>
                </c:pt>
                <c:pt idx="1013">
                  <c:v>10.130100000000001</c:v>
                </c:pt>
                <c:pt idx="1014">
                  <c:v>10.1401</c:v>
                </c:pt>
                <c:pt idx="1015">
                  <c:v>10.15</c:v>
                </c:pt>
                <c:pt idx="1016">
                  <c:v>10.16</c:v>
                </c:pt>
                <c:pt idx="1017">
                  <c:v>10.1701</c:v>
                </c:pt>
                <c:pt idx="1018">
                  <c:v>10.180100000000001</c:v>
                </c:pt>
                <c:pt idx="1019">
                  <c:v>10.190100000000001</c:v>
                </c:pt>
                <c:pt idx="1020">
                  <c:v>10.200100000000001</c:v>
                </c:pt>
                <c:pt idx="1021">
                  <c:v>10.210100000000001</c:v>
                </c:pt>
                <c:pt idx="1022">
                  <c:v>10.2201</c:v>
                </c:pt>
                <c:pt idx="1023">
                  <c:v>10.2301</c:v>
                </c:pt>
                <c:pt idx="1024">
                  <c:v>10.2401</c:v>
                </c:pt>
                <c:pt idx="1025">
                  <c:v>10.25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10.290100000000001</c:v>
                </c:pt>
                <c:pt idx="1030">
                  <c:v>10.3</c:v>
                </c:pt>
                <c:pt idx="1031">
                  <c:v>10.31</c:v>
                </c:pt>
                <c:pt idx="1032">
                  <c:v>10.3201</c:v>
                </c:pt>
                <c:pt idx="1033">
                  <c:v>10.3301</c:v>
                </c:pt>
                <c:pt idx="1034">
                  <c:v>10.340100000000001</c:v>
                </c:pt>
                <c:pt idx="1035">
                  <c:v>10.350100000000024</c:v>
                </c:pt>
                <c:pt idx="1036">
                  <c:v>10.360000000000024</c:v>
                </c:pt>
                <c:pt idx="1037">
                  <c:v>10.370100000000004</c:v>
                </c:pt>
                <c:pt idx="1038">
                  <c:v>10.380100000000002</c:v>
                </c:pt>
                <c:pt idx="1039">
                  <c:v>10.390100000000002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10.430100000000001</c:v>
                </c:pt>
                <c:pt idx="1044">
                  <c:v>10.440100000000001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10.4801</c:v>
                </c:pt>
                <c:pt idx="1049">
                  <c:v>10.4901</c:v>
                </c:pt>
                <c:pt idx="1050">
                  <c:v>10.5001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10.530100000000001</c:v>
                </c:pt>
                <c:pt idx="1054">
                  <c:v>10.54</c:v>
                </c:pt>
                <c:pt idx="1055">
                  <c:v>10.5501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10.5901</c:v>
                </c:pt>
                <c:pt idx="1060">
                  <c:v>10.6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10.6501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10.7401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10.770100000000001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10.8001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10.870100000000004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12.3301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12.450200000000002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12.4901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12.5701</c:v>
                </c:pt>
                <c:pt idx="1258">
                  <c:v>12.5801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12.6501</c:v>
                </c:pt>
                <c:pt idx="1266">
                  <c:v>12.6601</c:v>
                </c:pt>
                <c:pt idx="1267">
                  <c:v>12.670100000000001</c:v>
                </c:pt>
                <c:pt idx="1268">
                  <c:v>12.680100000000001</c:v>
                </c:pt>
                <c:pt idx="1269">
                  <c:v>12.690100000000001</c:v>
                </c:pt>
                <c:pt idx="1270">
                  <c:v>12.700100000000001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12.760200000000001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12.8001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12.850100000000024</c:v>
                </c:pt>
                <c:pt idx="1286">
                  <c:v>12.860200000000004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12.890100000000002</c:v>
                </c:pt>
                <c:pt idx="1290">
                  <c:v>12.9001</c:v>
                </c:pt>
                <c:pt idx="1291">
                  <c:v>12.9101</c:v>
                </c:pt>
                <c:pt idx="1292">
                  <c:v>12.920100000000001</c:v>
                </c:pt>
                <c:pt idx="1293">
                  <c:v>12.930100000000001</c:v>
                </c:pt>
                <c:pt idx="1294">
                  <c:v>12.940100000000001</c:v>
                </c:pt>
                <c:pt idx="1295">
                  <c:v>12.950100000000004</c:v>
                </c:pt>
                <c:pt idx="1296">
                  <c:v>12.960100000000002</c:v>
                </c:pt>
                <c:pt idx="1297">
                  <c:v>12.9701</c:v>
                </c:pt>
                <c:pt idx="1298">
                  <c:v>12.9802</c:v>
                </c:pt>
                <c:pt idx="1299">
                  <c:v>12.9902</c:v>
                </c:pt>
                <c:pt idx="1300">
                  <c:v>13.000200000000001</c:v>
                </c:pt>
                <c:pt idx="1301">
                  <c:v>13.010200000000001</c:v>
                </c:pt>
                <c:pt idx="1302">
                  <c:v>13.020100000000001</c:v>
                </c:pt>
                <c:pt idx="1303">
                  <c:v>13.030100000000001</c:v>
                </c:pt>
                <c:pt idx="1304">
                  <c:v>13.040100000000001</c:v>
                </c:pt>
                <c:pt idx="1305">
                  <c:v>13.0501</c:v>
                </c:pt>
                <c:pt idx="1306">
                  <c:v>13.0601</c:v>
                </c:pt>
                <c:pt idx="1307">
                  <c:v>13.070100000000002</c:v>
                </c:pt>
                <c:pt idx="1308">
                  <c:v>13.0802</c:v>
                </c:pt>
                <c:pt idx="1309">
                  <c:v>13.0901</c:v>
                </c:pt>
                <c:pt idx="1310">
                  <c:v>13.100100000000001</c:v>
                </c:pt>
                <c:pt idx="1311">
                  <c:v>13.110100000000001</c:v>
                </c:pt>
                <c:pt idx="1312">
                  <c:v>13.120100000000001</c:v>
                </c:pt>
                <c:pt idx="1313">
                  <c:v>13.130100000000001</c:v>
                </c:pt>
                <c:pt idx="1314">
                  <c:v>13.140199999999998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13.190100000000001</c:v>
                </c:pt>
                <c:pt idx="1320">
                  <c:v>13.200100000000001</c:v>
                </c:pt>
                <c:pt idx="1321">
                  <c:v>13.210100000000001</c:v>
                </c:pt>
                <c:pt idx="1322">
                  <c:v>13.220199999999998</c:v>
                </c:pt>
                <c:pt idx="1323">
                  <c:v>13.2301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13.2601</c:v>
                </c:pt>
                <c:pt idx="1327">
                  <c:v>13.270200000000001</c:v>
                </c:pt>
                <c:pt idx="1328">
                  <c:v>13.280100000000001</c:v>
                </c:pt>
                <c:pt idx="1329">
                  <c:v>13.290100000000001</c:v>
                </c:pt>
                <c:pt idx="1330">
                  <c:v>13.3001</c:v>
                </c:pt>
                <c:pt idx="1331">
                  <c:v>13.3102</c:v>
                </c:pt>
                <c:pt idx="1332">
                  <c:v>13.320100000000002</c:v>
                </c:pt>
                <c:pt idx="1333">
                  <c:v>13.3301</c:v>
                </c:pt>
                <c:pt idx="1334">
                  <c:v>13.340200000000001</c:v>
                </c:pt>
                <c:pt idx="1335">
                  <c:v>13.350100000000024</c:v>
                </c:pt>
                <c:pt idx="1336">
                  <c:v>13.360200000000004</c:v>
                </c:pt>
                <c:pt idx="1337">
                  <c:v>13.370200000000002</c:v>
                </c:pt>
                <c:pt idx="1338">
                  <c:v>13.3802</c:v>
                </c:pt>
                <c:pt idx="1339">
                  <c:v>13.3902</c:v>
                </c:pt>
                <c:pt idx="1340">
                  <c:v>13.400200000000002</c:v>
                </c:pt>
                <c:pt idx="1341">
                  <c:v>13.4101</c:v>
                </c:pt>
                <c:pt idx="1342">
                  <c:v>13.420100000000001</c:v>
                </c:pt>
                <c:pt idx="1343">
                  <c:v>13.430100000000001</c:v>
                </c:pt>
                <c:pt idx="1344">
                  <c:v>13.440100000000001</c:v>
                </c:pt>
                <c:pt idx="1345">
                  <c:v>13.450100000000004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13.4801</c:v>
                </c:pt>
                <c:pt idx="1349">
                  <c:v>13.4901</c:v>
                </c:pt>
                <c:pt idx="1350">
                  <c:v>13.500100000000002</c:v>
                </c:pt>
                <c:pt idx="1351">
                  <c:v>13.5101</c:v>
                </c:pt>
                <c:pt idx="1352">
                  <c:v>13.520100000000001</c:v>
                </c:pt>
                <c:pt idx="1353">
                  <c:v>13.530200000000001</c:v>
                </c:pt>
                <c:pt idx="1354">
                  <c:v>13.540100000000001</c:v>
                </c:pt>
                <c:pt idx="1355">
                  <c:v>13.5501</c:v>
                </c:pt>
                <c:pt idx="1356">
                  <c:v>13.5602</c:v>
                </c:pt>
                <c:pt idx="1357">
                  <c:v>13.570100000000002</c:v>
                </c:pt>
                <c:pt idx="1358">
                  <c:v>13.5801</c:v>
                </c:pt>
                <c:pt idx="1359">
                  <c:v>13.5901</c:v>
                </c:pt>
                <c:pt idx="1360">
                  <c:v>13.600100000000001</c:v>
                </c:pt>
                <c:pt idx="1361">
                  <c:v>13.610100000000001</c:v>
                </c:pt>
                <c:pt idx="1362">
                  <c:v>13.620100000000001</c:v>
                </c:pt>
                <c:pt idx="1363">
                  <c:v>13.6302</c:v>
                </c:pt>
                <c:pt idx="1364">
                  <c:v>13.6401</c:v>
                </c:pt>
                <c:pt idx="1365">
                  <c:v>13.650100000000002</c:v>
                </c:pt>
                <c:pt idx="1366">
                  <c:v>13.6601</c:v>
                </c:pt>
                <c:pt idx="1367">
                  <c:v>13.6701</c:v>
                </c:pt>
                <c:pt idx="1368">
                  <c:v>13.680100000000001</c:v>
                </c:pt>
                <c:pt idx="1369">
                  <c:v>13.690100000000001</c:v>
                </c:pt>
                <c:pt idx="1370">
                  <c:v>13.700100000000001</c:v>
                </c:pt>
                <c:pt idx="1371">
                  <c:v>13.710100000000001</c:v>
                </c:pt>
                <c:pt idx="1372">
                  <c:v>13.720199999999998</c:v>
                </c:pt>
                <c:pt idx="1373">
                  <c:v>13.7302</c:v>
                </c:pt>
                <c:pt idx="1374">
                  <c:v>13.7401</c:v>
                </c:pt>
                <c:pt idx="1375">
                  <c:v>13.750100000000002</c:v>
                </c:pt>
                <c:pt idx="1376">
                  <c:v>13.7601</c:v>
                </c:pt>
                <c:pt idx="1377">
                  <c:v>13.770200000000001</c:v>
                </c:pt>
                <c:pt idx="1378">
                  <c:v>13.780200000000001</c:v>
                </c:pt>
                <c:pt idx="1379">
                  <c:v>13.790100000000001</c:v>
                </c:pt>
                <c:pt idx="1380">
                  <c:v>13.8001</c:v>
                </c:pt>
                <c:pt idx="1381">
                  <c:v>13.8101</c:v>
                </c:pt>
                <c:pt idx="1382">
                  <c:v>13.8202</c:v>
                </c:pt>
                <c:pt idx="1383">
                  <c:v>13.830100000000002</c:v>
                </c:pt>
                <c:pt idx="1384">
                  <c:v>13.8401</c:v>
                </c:pt>
                <c:pt idx="1385">
                  <c:v>13.850100000000024</c:v>
                </c:pt>
                <c:pt idx="1386">
                  <c:v>13.860100000000006</c:v>
                </c:pt>
                <c:pt idx="1387">
                  <c:v>13.870200000000002</c:v>
                </c:pt>
                <c:pt idx="1388">
                  <c:v>13.8802</c:v>
                </c:pt>
                <c:pt idx="1389">
                  <c:v>13.8901</c:v>
                </c:pt>
                <c:pt idx="1390">
                  <c:v>13.900100000000002</c:v>
                </c:pt>
                <c:pt idx="1391">
                  <c:v>13.9101</c:v>
                </c:pt>
                <c:pt idx="1392">
                  <c:v>13.920200000000001</c:v>
                </c:pt>
                <c:pt idx="1393">
                  <c:v>13.930100000000001</c:v>
                </c:pt>
                <c:pt idx="1394">
                  <c:v>13.940200000000001</c:v>
                </c:pt>
                <c:pt idx="1395">
                  <c:v>13.950200000000002</c:v>
                </c:pt>
                <c:pt idx="1396">
                  <c:v>13.9602</c:v>
                </c:pt>
                <c:pt idx="1397">
                  <c:v>13.970200000000002</c:v>
                </c:pt>
                <c:pt idx="1398">
                  <c:v>13.9801</c:v>
                </c:pt>
                <c:pt idx="1399">
                  <c:v>13.9901</c:v>
                </c:pt>
                <c:pt idx="1400">
                  <c:v>14.000100000000002</c:v>
                </c:pt>
                <c:pt idx="1401">
                  <c:v>14.0101</c:v>
                </c:pt>
                <c:pt idx="1402">
                  <c:v>14.020200000000001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14.0602</c:v>
                </c:pt>
                <c:pt idx="1407">
                  <c:v>14.0701</c:v>
                </c:pt>
                <c:pt idx="1408">
                  <c:v>14.080200000000001</c:v>
                </c:pt>
                <c:pt idx="1409">
                  <c:v>14.0901</c:v>
                </c:pt>
                <c:pt idx="1410">
                  <c:v>14.100100000000001</c:v>
                </c:pt>
                <c:pt idx="1411">
                  <c:v>14.110100000000001</c:v>
                </c:pt>
                <c:pt idx="1412">
                  <c:v>14.120200000000001</c:v>
                </c:pt>
                <c:pt idx="1413">
                  <c:v>14.1302</c:v>
                </c:pt>
                <c:pt idx="1414">
                  <c:v>14.1401</c:v>
                </c:pt>
                <c:pt idx="1415">
                  <c:v>14.150200000000002</c:v>
                </c:pt>
                <c:pt idx="1416">
                  <c:v>14.1601</c:v>
                </c:pt>
                <c:pt idx="1417">
                  <c:v>14.170200000000001</c:v>
                </c:pt>
                <c:pt idx="1418">
                  <c:v>14.180100000000001</c:v>
                </c:pt>
                <c:pt idx="1419">
                  <c:v>14.190200000000001</c:v>
                </c:pt>
                <c:pt idx="1420">
                  <c:v>14.200200000000001</c:v>
                </c:pt>
                <c:pt idx="1421">
                  <c:v>14.2102</c:v>
                </c:pt>
                <c:pt idx="1422">
                  <c:v>14.2202</c:v>
                </c:pt>
                <c:pt idx="1423">
                  <c:v>14.230199999999998</c:v>
                </c:pt>
                <c:pt idx="1424">
                  <c:v>14.2401</c:v>
                </c:pt>
                <c:pt idx="1425">
                  <c:v>14.2501</c:v>
                </c:pt>
                <c:pt idx="1426">
                  <c:v>14.260100000000001</c:v>
                </c:pt>
                <c:pt idx="1427">
                  <c:v>14.270100000000001</c:v>
                </c:pt>
                <c:pt idx="1428">
                  <c:v>14.280100000000001</c:v>
                </c:pt>
                <c:pt idx="1429">
                  <c:v>14.290100000000001</c:v>
                </c:pt>
                <c:pt idx="1430">
                  <c:v>14.300200000000002</c:v>
                </c:pt>
                <c:pt idx="1431">
                  <c:v>14.3102</c:v>
                </c:pt>
                <c:pt idx="1432">
                  <c:v>14.3202</c:v>
                </c:pt>
                <c:pt idx="1433">
                  <c:v>14.330200000000001</c:v>
                </c:pt>
                <c:pt idx="1434">
                  <c:v>14.3401</c:v>
                </c:pt>
                <c:pt idx="1435">
                  <c:v>14.350100000000024</c:v>
                </c:pt>
                <c:pt idx="1436">
                  <c:v>14.360100000000006</c:v>
                </c:pt>
                <c:pt idx="1437">
                  <c:v>14.370100000000004</c:v>
                </c:pt>
                <c:pt idx="1438">
                  <c:v>14.380100000000002</c:v>
                </c:pt>
                <c:pt idx="1439">
                  <c:v>14.3901</c:v>
                </c:pt>
                <c:pt idx="1440">
                  <c:v>14.4002</c:v>
                </c:pt>
                <c:pt idx="1441">
                  <c:v>14.410200000000001</c:v>
                </c:pt>
                <c:pt idx="1442">
                  <c:v>14.420200000000001</c:v>
                </c:pt>
                <c:pt idx="1443">
                  <c:v>14.430200000000001</c:v>
                </c:pt>
                <c:pt idx="1444">
                  <c:v>14.440200000000001</c:v>
                </c:pt>
                <c:pt idx="1445">
                  <c:v>14.450100000000004</c:v>
                </c:pt>
                <c:pt idx="1446">
                  <c:v>14.460100000000002</c:v>
                </c:pt>
                <c:pt idx="1447">
                  <c:v>14.4701</c:v>
                </c:pt>
                <c:pt idx="1448">
                  <c:v>14.480100000000002</c:v>
                </c:pt>
                <c:pt idx="1449">
                  <c:v>14.4901</c:v>
                </c:pt>
                <c:pt idx="1450">
                  <c:v>14.5002</c:v>
                </c:pt>
                <c:pt idx="1451">
                  <c:v>14.510200000000001</c:v>
                </c:pt>
                <c:pt idx="1452">
                  <c:v>14.520200000000001</c:v>
                </c:pt>
                <c:pt idx="1453">
                  <c:v>14.530200000000001</c:v>
                </c:pt>
                <c:pt idx="1454">
                  <c:v>14.5402</c:v>
                </c:pt>
                <c:pt idx="1455">
                  <c:v>14.550200000000002</c:v>
                </c:pt>
                <c:pt idx="1456">
                  <c:v>14.5601</c:v>
                </c:pt>
                <c:pt idx="1457">
                  <c:v>14.5701</c:v>
                </c:pt>
                <c:pt idx="1458">
                  <c:v>14.580100000000002</c:v>
                </c:pt>
                <c:pt idx="1459">
                  <c:v>14.5901</c:v>
                </c:pt>
                <c:pt idx="1460">
                  <c:v>14.600100000000001</c:v>
                </c:pt>
                <c:pt idx="1461">
                  <c:v>14.610100000000001</c:v>
                </c:pt>
                <c:pt idx="1462">
                  <c:v>14.620100000000001</c:v>
                </c:pt>
                <c:pt idx="1463">
                  <c:v>14.630199999999999</c:v>
                </c:pt>
                <c:pt idx="1464">
                  <c:v>14.6402</c:v>
                </c:pt>
                <c:pt idx="1465">
                  <c:v>14.6502</c:v>
                </c:pt>
                <c:pt idx="1466">
                  <c:v>14.660200000000001</c:v>
                </c:pt>
                <c:pt idx="1467">
                  <c:v>14.670200000000001</c:v>
                </c:pt>
                <c:pt idx="1468">
                  <c:v>14.680200000000001</c:v>
                </c:pt>
                <c:pt idx="1469">
                  <c:v>14.690100000000001</c:v>
                </c:pt>
                <c:pt idx="1470">
                  <c:v>14.700100000000001</c:v>
                </c:pt>
                <c:pt idx="1471">
                  <c:v>14.710100000000001</c:v>
                </c:pt>
                <c:pt idx="1472">
                  <c:v>14.7201</c:v>
                </c:pt>
                <c:pt idx="1473">
                  <c:v>14.730099999999998</c:v>
                </c:pt>
                <c:pt idx="1474">
                  <c:v>14.7402</c:v>
                </c:pt>
                <c:pt idx="1475">
                  <c:v>14.7502</c:v>
                </c:pt>
                <c:pt idx="1476">
                  <c:v>14.760200000000001</c:v>
                </c:pt>
                <c:pt idx="1477">
                  <c:v>14.770200000000001</c:v>
                </c:pt>
                <c:pt idx="1478">
                  <c:v>14.780200000000001</c:v>
                </c:pt>
                <c:pt idx="1479">
                  <c:v>14.7902</c:v>
                </c:pt>
                <c:pt idx="1480">
                  <c:v>14.800100000000002</c:v>
                </c:pt>
                <c:pt idx="1481">
                  <c:v>14.8101</c:v>
                </c:pt>
                <c:pt idx="1482">
                  <c:v>14.8201</c:v>
                </c:pt>
                <c:pt idx="1483">
                  <c:v>14.830100000000002</c:v>
                </c:pt>
                <c:pt idx="1484">
                  <c:v>14.8401</c:v>
                </c:pt>
                <c:pt idx="1485">
                  <c:v>14.850200000000006</c:v>
                </c:pt>
                <c:pt idx="1486">
                  <c:v>14.860200000000004</c:v>
                </c:pt>
                <c:pt idx="1487">
                  <c:v>14.870200000000002</c:v>
                </c:pt>
                <c:pt idx="1488">
                  <c:v>14.880200000000002</c:v>
                </c:pt>
                <c:pt idx="1489">
                  <c:v>14.8902</c:v>
                </c:pt>
                <c:pt idx="1490">
                  <c:v>14.9002</c:v>
                </c:pt>
                <c:pt idx="1491">
                  <c:v>14.910100000000002</c:v>
                </c:pt>
                <c:pt idx="1492">
                  <c:v>14.9201</c:v>
                </c:pt>
                <c:pt idx="1493">
                  <c:v>14.930100000000001</c:v>
                </c:pt>
                <c:pt idx="1494">
                  <c:v>14.940100000000001</c:v>
                </c:pt>
                <c:pt idx="1495">
                  <c:v>14.950100000000004</c:v>
                </c:pt>
                <c:pt idx="1496">
                  <c:v>14.9602</c:v>
                </c:pt>
                <c:pt idx="1497">
                  <c:v>14.9702</c:v>
                </c:pt>
                <c:pt idx="1498">
                  <c:v>14.9802</c:v>
                </c:pt>
                <c:pt idx="1499">
                  <c:v>14.990200000000002</c:v>
                </c:pt>
                <c:pt idx="1500">
                  <c:v>15.0001</c:v>
                </c:pt>
                <c:pt idx="1501">
                  <c:v>15.010200000000001</c:v>
                </c:pt>
                <c:pt idx="1502">
                  <c:v>15.020200000000001</c:v>
                </c:pt>
                <c:pt idx="1503">
                  <c:v>15.030100000000001</c:v>
                </c:pt>
                <c:pt idx="1504">
                  <c:v>15.040100000000001</c:v>
                </c:pt>
                <c:pt idx="1505">
                  <c:v>15.0501</c:v>
                </c:pt>
                <c:pt idx="1506">
                  <c:v>15.060100000000002</c:v>
                </c:pt>
                <c:pt idx="1507">
                  <c:v>15.0701</c:v>
                </c:pt>
                <c:pt idx="1508">
                  <c:v>15.0802</c:v>
                </c:pt>
                <c:pt idx="1509">
                  <c:v>15.090200000000001</c:v>
                </c:pt>
                <c:pt idx="1510">
                  <c:v>15.100200000000001</c:v>
                </c:pt>
                <c:pt idx="1511">
                  <c:v>15.110200000000001</c:v>
                </c:pt>
                <c:pt idx="1512">
                  <c:v>15.120200000000001</c:v>
                </c:pt>
                <c:pt idx="1513">
                  <c:v>15.130199999999999</c:v>
                </c:pt>
                <c:pt idx="1514">
                  <c:v>15.1401</c:v>
                </c:pt>
                <c:pt idx="1515">
                  <c:v>15.1501</c:v>
                </c:pt>
                <c:pt idx="1516">
                  <c:v>15.160100000000002</c:v>
                </c:pt>
                <c:pt idx="1517">
                  <c:v>15.1701</c:v>
                </c:pt>
                <c:pt idx="1518">
                  <c:v>15.180200000000001</c:v>
                </c:pt>
                <c:pt idx="1519">
                  <c:v>15.190200000000001</c:v>
                </c:pt>
                <c:pt idx="1520">
                  <c:v>15.200200000000001</c:v>
                </c:pt>
                <c:pt idx="1521">
                  <c:v>15.210199999999999</c:v>
                </c:pt>
                <c:pt idx="1522">
                  <c:v>15.2202</c:v>
                </c:pt>
                <c:pt idx="1523">
                  <c:v>15.2302</c:v>
                </c:pt>
                <c:pt idx="1524">
                  <c:v>15.240199999999998</c:v>
                </c:pt>
                <c:pt idx="1525">
                  <c:v>15.2501</c:v>
                </c:pt>
                <c:pt idx="1526">
                  <c:v>15.260100000000001</c:v>
                </c:pt>
                <c:pt idx="1527">
                  <c:v>15.270100000000001</c:v>
                </c:pt>
                <c:pt idx="1528">
                  <c:v>15.280100000000001</c:v>
                </c:pt>
                <c:pt idx="1529">
                  <c:v>15.290100000000001</c:v>
                </c:pt>
                <c:pt idx="1530">
                  <c:v>15.3002</c:v>
                </c:pt>
                <c:pt idx="1531">
                  <c:v>15.310200000000002</c:v>
                </c:pt>
                <c:pt idx="1532">
                  <c:v>15.3202</c:v>
                </c:pt>
                <c:pt idx="1533">
                  <c:v>15.3302</c:v>
                </c:pt>
                <c:pt idx="1534">
                  <c:v>15.340200000000001</c:v>
                </c:pt>
                <c:pt idx="1535">
                  <c:v>15.350200000000006</c:v>
                </c:pt>
                <c:pt idx="1536">
                  <c:v>15.360200000000004</c:v>
                </c:pt>
                <c:pt idx="1537">
                  <c:v>15.370200000000002</c:v>
                </c:pt>
                <c:pt idx="1538">
                  <c:v>15.380200000000002</c:v>
                </c:pt>
                <c:pt idx="1539">
                  <c:v>15.390200000000002</c:v>
                </c:pt>
                <c:pt idx="1540">
                  <c:v>15.4002</c:v>
                </c:pt>
                <c:pt idx="1541">
                  <c:v>15.410100000000002</c:v>
                </c:pt>
                <c:pt idx="1542">
                  <c:v>15.420200000000001</c:v>
                </c:pt>
                <c:pt idx="1543">
                  <c:v>15.430200000000001</c:v>
                </c:pt>
                <c:pt idx="1544">
                  <c:v>15.440200000000001</c:v>
                </c:pt>
                <c:pt idx="1545">
                  <c:v>15.450200000000002</c:v>
                </c:pt>
                <c:pt idx="1546">
                  <c:v>15.460200000000002</c:v>
                </c:pt>
                <c:pt idx="1547">
                  <c:v>15.4701</c:v>
                </c:pt>
                <c:pt idx="1548">
                  <c:v>15.4802</c:v>
                </c:pt>
                <c:pt idx="1549">
                  <c:v>15.490200000000002</c:v>
                </c:pt>
                <c:pt idx="1550">
                  <c:v>15.5001</c:v>
                </c:pt>
                <c:pt idx="1551">
                  <c:v>15.510200000000001</c:v>
                </c:pt>
                <c:pt idx="1552">
                  <c:v>15.520200000000001</c:v>
                </c:pt>
                <c:pt idx="1553">
                  <c:v>15.530200000000001</c:v>
                </c:pt>
                <c:pt idx="1554">
                  <c:v>15.540100000000001</c:v>
                </c:pt>
                <c:pt idx="1555">
                  <c:v>15.5502</c:v>
                </c:pt>
                <c:pt idx="1556">
                  <c:v>15.560200000000002</c:v>
                </c:pt>
                <c:pt idx="1557">
                  <c:v>15.5702</c:v>
                </c:pt>
                <c:pt idx="1558">
                  <c:v>15.5801</c:v>
                </c:pt>
                <c:pt idx="1559">
                  <c:v>15.590200000000001</c:v>
                </c:pt>
                <c:pt idx="1560">
                  <c:v>15.600100000000001</c:v>
                </c:pt>
                <c:pt idx="1561">
                  <c:v>15.610100000000001</c:v>
                </c:pt>
                <c:pt idx="1562">
                  <c:v>15.620200000000001</c:v>
                </c:pt>
                <c:pt idx="1563">
                  <c:v>15.6302</c:v>
                </c:pt>
                <c:pt idx="1564">
                  <c:v>15.6401</c:v>
                </c:pt>
                <c:pt idx="1565">
                  <c:v>15.6501</c:v>
                </c:pt>
                <c:pt idx="1566">
                  <c:v>15.6601</c:v>
                </c:pt>
                <c:pt idx="1567">
                  <c:v>15.670100000000001</c:v>
                </c:pt>
                <c:pt idx="1568">
                  <c:v>15.680200000000001</c:v>
                </c:pt>
                <c:pt idx="1569">
                  <c:v>15.690200000000001</c:v>
                </c:pt>
                <c:pt idx="1570">
                  <c:v>15.700200000000001</c:v>
                </c:pt>
                <c:pt idx="1571">
                  <c:v>15.710199999999999</c:v>
                </c:pt>
                <c:pt idx="1572">
                  <c:v>15.7202</c:v>
                </c:pt>
                <c:pt idx="1573">
                  <c:v>15.7302</c:v>
                </c:pt>
                <c:pt idx="1574">
                  <c:v>15.740199999999998</c:v>
                </c:pt>
                <c:pt idx="1575">
                  <c:v>15.7502</c:v>
                </c:pt>
                <c:pt idx="1576">
                  <c:v>15.7601</c:v>
                </c:pt>
                <c:pt idx="1577">
                  <c:v>15.770100000000001</c:v>
                </c:pt>
                <c:pt idx="1578">
                  <c:v>15.780200000000001</c:v>
                </c:pt>
                <c:pt idx="1579">
                  <c:v>15.790199999999999</c:v>
                </c:pt>
                <c:pt idx="1580">
                  <c:v>15.8002</c:v>
                </c:pt>
                <c:pt idx="1581">
                  <c:v>15.8102</c:v>
                </c:pt>
                <c:pt idx="1582">
                  <c:v>15.820200000000002</c:v>
                </c:pt>
                <c:pt idx="1583">
                  <c:v>15.8302</c:v>
                </c:pt>
                <c:pt idx="1584">
                  <c:v>15.840200000000001</c:v>
                </c:pt>
                <c:pt idx="1585">
                  <c:v>15.850200000000006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15.8802</c:v>
                </c:pt>
                <c:pt idx="1589">
                  <c:v>15.890200000000002</c:v>
                </c:pt>
                <c:pt idx="1590">
                  <c:v>15.9002</c:v>
                </c:pt>
                <c:pt idx="1591">
                  <c:v>15.9102</c:v>
                </c:pt>
                <c:pt idx="1592">
                  <c:v>15.920200000000001</c:v>
                </c:pt>
                <c:pt idx="1593">
                  <c:v>15.930100000000001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15.960200000000002</c:v>
                </c:pt>
                <c:pt idx="1597">
                  <c:v>15.970200000000002</c:v>
                </c:pt>
                <c:pt idx="1598">
                  <c:v>15.9802</c:v>
                </c:pt>
                <c:pt idx="1599">
                  <c:v>15.990200000000002</c:v>
                </c:pt>
                <c:pt idx="1600">
                  <c:v>16.0001</c:v>
                </c:pt>
              </c:numCache>
            </c:numRef>
          </c:xVal>
          <c:yVal>
            <c:numRef>
              <c:f>'vel 200'!$C$2:$C$1602</c:f>
              <c:numCache>
                <c:formatCode>General</c:formatCode>
                <c:ptCount val="1601"/>
                <c:pt idx="0">
                  <c:v>0</c:v>
                </c:pt>
                <c:pt idx="1">
                  <c:v>65.8947</c:v>
                </c:pt>
                <c:pt idx="2">
                  <c:v>101.45200000000001</c:v>
                </c:pt>
                <c:pt idx="3">
                  <c:v>71.164300000000011</c:v>
                </c:pt>
                <c:pt idx="4">
                  <c:v>39.828100000000013</c:v>
                </c:pt>
                <c:pt idx="5">
                  <c:v>27.456399999999789</c:v>
                </c:pt>
                <c:pt idx="6">
                  <c:v>18.919499999999989</c:v>
                </c:pt>
                <c:pt idx="7">
                  <c:v>8.8304200000000002</c:v>
                </c:pt>
                <c:pt idx="8">
                  <c:v>2.3177999999999988</c:v>
                </c:pt>
                <c:pt idx="9">
                  <c:v>0.84749799999999997</c:v>
                </c:pt>
                <c:pt idx="10">
                  <c:v>4.4104700000000001</c:v>
                </c:pt>
                <c:pt idx="11">
                  <c:v>18.5974</c:v>
                </c:pt>
                <c:pt idx="12">
                  <c:v>25.623100000000001</c:v>
                </c:pt>
                <c:pt idx="13">
                  <c:v>16.925199999999496</c:v>
                </c:pt>
                <c:pt idx="14">
                  <c:v>9.3028500000000047</c:v>
                </c:pt>
                <c:pt idx="15">
                  <c:v>8.5909400000000016</c:v>
                </c:pt>
                <c:pt idx="16">
                  <c:v>18.086399999999689</c:v>
                </c:pt>
                <c:pt idx="17">
                  <c:v>34.949300000000001</c:v>
                </c:pt>
                <c:pt idx="18">
                  <c:v>31.764400000000002</c:v>
                </c:pt>
                <c:pt idx="19">
                  <c:v>14.279100000000001</c:v>
                </c:pt>
                <c:pt idx="20">
                  <c:v>7.3212099999999998</c:v>
                </c:pt>
                <c:pt idx="21">
                  <c:v>11.205500000000002</c:v>
                </c:pt>
                <c:pt idx="22">
                  <c:v>19.297899999999988</c:v>
                </c:pt>
                <c:pt idx="23">
                  <c:v>23.725099999999689</c:v>
                </c:pt>
                <c:pt idx="24">
                  <c:v>18.972499999999492</c:v>
                </c:pt>
                <c:pt idx="25">
                  <c:v>9.4927100000000006</c:v>
                </c:pt>
                <c:pt idx="26">
                  <c:v>6.6772299999999998</c:v>
                </c:pt>
                <c:pt idx="27">
                  <c:v>14.551500000000004</c:v>
                </c:pt>
                <c:pt idx="28">
                  <c:v>23.484199999999689</c:v>
                </c:pt>
                <c:pt idx="29">
                  <c:v>20.1633</c:v>
                </c:pt>
                <c:pt idx="30">
                  <c:v>10.9396</c:v>
                </c:pt>
                <c:pt idx="31">
                  <c:v>5.7145399999999755</c:v>
                </c:pt>
                <c:pt idx="32">
                  <c:v>6.1268499999999975</c:v>
                </c:pt>
                <c:pt idx="33">
                  <c:v>12.736400000000001</c:v>
                </c:pt>
                <c:pt idx="34">
                  <c:v>18.529800000000005</c:v>
                </c:pt>
                <c:pt idx="35">
                  <c:v>13.1387</c:v>
                </c:pt>
                <c:pt idx="36">
                  <c:v>4.9155799999999985</c:v>
                </c:pt>
                <c:pt idx="37">
                  <c:v>4.1397399999999998</c:v>
                </c:pt>
                <c:pt idx="38">
                  <c:v>8.610990000000001</c:v>
                </c:pt>
                <c:pt idx="39">
                  <c:v>14.4902</c:v>
                </c:pt>
                <c:pt idx="40">
                  <c:v>15.464500000000006</c:v>
                </c:pt>
                <c:pt idx="41">
                  <c:v>9.4543500000000016</c:v>
                </c:pt>
                <c:pt idx="42">
                  <c:v>3.58066</c:v>
                </c:pt>
                <c:pt idx="43">
                  <c:v>3.6219200000000011</c:v>
                </c:pt>
                <c:pt idx="44">
                  <c:v>9.6663800000000002</c:v>
                </c:pt>
                <c:pt idx="45">
                  <c:v>13.594000000000001</c:v>
                </c:pt>
                <c:pt idx="46">
                  <c:v>8.5621600000000004</c:v>
                </c:pt>
                <c:pt idx="47">
                  <c:v>3.0667800000000001</c:v>
                </c:pt>
                <c:pt idx="48">
                  <c:v>1.449709999999969</c:v>
                </c:pt>
                <c:pt idx="49">
                  <c:v>1.7233599999999998</c:v>
                </c:pt>
                <c:pt idx="50">
                  <c:v>4.2651499999999976</c:v>
                </c:pt>
                <c:pt idx="51">
                  <c:v>6.0382700000000034</c:v>
                </c:pt>
                <c:pt idx="52">
                  <c:v>2.3316399999999446</c:v>
                </c:pt>
                <c:pt idx="53">
                  <c:v>0.20246800000000353</c:v>
                </c:pt>
                <c:pt idx="54">
                  <c:v>0</c:v>
                </c:pt>
                <c:pt idx="55">
                  <c:v>0.79580399999999996</c:v>
                </c:pt>
                <c:pt idx="56">
                  <c:v>1.6982900000000001</c:v>
                </c:pt>
                <c:pt idx="57">
                  <c:v>1.9169</c:v>
                </c:pt>
                <c:pt idx="58">
                  <c:v>0.62050099999999997</c:v>
                </c:pt>
                <c:pt idx="59">
                  <c:v>0</c:v>
                </c:pt>
                <c:pt idx="60">
                  <c:v>0</c:v>
                </c:pt>
                <c:pt idx="61">
                  <c:v>0.44465200000000005</c:v>
                </c:pt>
                <c:pt idx="62">
                  <c:v>1.2610599999999998</c:v>
                </c:pt>
                <c:pt idx="63">
                  <c:v>0.88871300000000009</c:v>
                </c:pt>
                <c:pt idx="64">
                  <c:v>1.9183300000000163E-2</c:v>
                </c:pt>
                <c:pt idx="65">
                  <c:v>0</c:v>
                </c:pt>
                <c:pt idx="66">
                  <c:v>0</c:v>
                </c:pt>
                <c:pt idx="67">
                  <c:v>0.55778799999999951</c:v>
                </c:pt>
                <c:pt idx="68">
                  <c:v>1.6698199999999999</c:v>
                </c:pt>
                <c:pt idx="69">
                  <c:v>1.0180800000000001</c:v>
                </c:pt>
                <c:pt idx="70">
                  <c:v>6.4219200000000124E-3</c:v>
                </c:pt>
                <c:pt idx="71">
                  <c:v>0</c:v>
                </c:pt>
                <c:pt idx="72">
                  <c:v>0.518926</c:v>
                </c:pt>
                <c:pt idx="73">
                  <c:v>2.2273500000000412</c:v>
                </c:pt>
                <c:pt idx="74">
                  <c:v>4.3524799999999955</c:v>
                </c:pt>
                <c:pt idx="75">
                  <c:v>3.1563300000000001</c:v>
                </c:pt>
                <c:pt idx="76">
                  <c:v>1.246529999999975</c:v>
                </c:pt>
                <c:pt idx="77">
                  <c:v>1.4724999999999755</c:v>
                </c:pt>
                <c:pt idx="78">
                  <c:v>4.6748099999999955</c:v>
                </c:pt>
                <c:pt idx="79">
                  <c:v>9.5298700000000007</c:v>
                </c:pt>
                <c:pt idx="80">
                  <c:v>10.360500000000076</c:v>
                </c:pt>
                <c:pt idx="81">
                  <c:v>6.9590899999999998</c:v>
                </c:pt>
                <c:pt idx="82">
                  <c:v>3.6588599999999967</c:v>
                </c:pt>
                <c:pt idx="83">
                  <c:v>4.4058999999999999</c:v>
                </c:pt>
                <c:pt idx="84">
                  <c:v>10.739700000000001</c:v>
                </c:pt>
                <c:pt idx="85">
                  <c:v>14.665800000000004</c:v>
                </c:pt>
                <c:pt idx="86">
                  <c:v>10.1083</c:v>
                </c:pt>
                <c:pt idx="87">
                  <c:v>4.9982300000000004</c:v>
                </c:pt>
                <c:pt idx="88">
                  <c:v>3.9046599999999967</c:v>
                </c:pt>
                <c:pt idx="89">
                  <c:v>5.8826800000000006</c:v>
                </c:pt>
                <c:pt idx="90">
                  <c:v>10.677900000000001</c:v>
                </c:pt>
                <c:pt idx="91">
                  <c:v>12.4031</c:v>
                </c:pt>
                <c:pt idx="92">
                  <c:v>7.1194799999999985</c:v>
                </c:pt>
                <c:pt idx="93">
                  <c:v>3.2754599999999967</c:v>
                </c:pt>
                <c:pt idx="94">
                  <c:v>4.2201799999999965</c:v>
                </c:pt>
                <c:pt idx="95">
                  <c:v>9.008189999999999</c:v>
                </c:pt>
                <c:pt idx="96">
                  <c:v>12.309800000000006</c:v>
                </c:pt>
                <c:pt idx="97">
                  <c:v>10.778899999999998</c:v>
                </c:pt>
                <c:pt idx="98">
                  <c:v>6.3837800000000007</c:v>
                </c:pt>
                <c:pt idx="99">
                  <c:v>3.9712099999999397</c:v>
                </c:pt>
                <c:pt idx="100">
                  <c:v>6.1742600000000003</c:v>
                </c:pt>
                <c:pt idx="101">
                  <c:v>12.572800000000004</c:v>
                </c:pt>
                <c:pt idx="102">
                  <c:v>13.665700000000006</c:v>
                </c:pt>
                <c:pt idx="103">
                  <c:v>8.4923300000000008</c:v>
                </c:pt>
                <c:pt idx="104">
                  <c:v>5.0047799999999985</c:v>
                </c:pt>
                <c:pt idx="105">
                  <c:v>5.4057300000000001</c:v>
                </c:pt>
                <c:pt idx="106">
                  <c:v>8.97072</c:v>
                </c:pt>
                <c:pt idx="107">
                  <c:v>13.577</c:v>
                </c:pt>
                <c:pt idx="108">
                  <c:v>12.945400000000006</c:v>
                </c:pt>
                <c:pt idx="109">
                  <c:v>7.1019099999999975</c:v>
                </c:pt>
                <c:pt idx="110">
                  <c:v>4.5923500000000006</c:v>
                </c:pt>
                <c:pt idx="111">
                  <c:v>7.6161799999999955</c:v>
                </c:pt>
                <c:pt idx="112">
                  <c:v>12.290000000000001</c:v>
                </c:pt>
                <c:pt idx="113">
                  <c:v>12.901200000000001</c:v>
                </c:pt>
                <c:pt idx="114">
                  <c:v>9.7069299999999998</c:v>
                </c:pt>
                <c:pt idx="115">
                  <c:v>5.7241899999999655</c:v>
                </c:pt>
                <c:pt idx="116">
                  <c:v>4.7249199999999645</c:v>
                </c:pt>
                <c:pt idx="117">
                  <c:v>8.5999800000000004</c:v>
                </c:pt>
                <c:pt idx="118">
                  <c:v>13.1631</c:v>
                </c:pt>
                <c:pt idx="119">
                  <c:v>11.2346</c:v>
                </c:pt>
                <c:pt idx="120">
                  <c:v>6.2367800000000004</c:v>
                </c:pt>
                <c:pt idx="121">
                  <c:v>4.6637599999999955</c:v>
                </c:pt>
                <c:pt idx="122">
                  <c:v>6.0778099999999995</c:v>
                </c:pt>
                <c:pt idx="123">
                  <c:v>9.7056200000000015</c:v>
                </c:pt>
                <c:pt idx="124">
                  <c:v>12.14</c:v>
                </c:pt>
                <c:pt idx="125">
                  <c:v>9.4129100000000001</c:v>
                </c:pt>
                <c:pt idx="126">
                  <c:v>4.9223099999999995</c:v>
                </c:pt>
                <c:pt idx="127">
                  <c:v>4.7532700000000014</c:v>
                </c:pt>
                <c:pt idx="128">
                  <c:v>8.7401299999999988</c:v>
                </c:pt>
                <c:pt idx="129">
                  <c:v>11.7875</c:v>
                </c:pt>
                <c:pt idx="130">
                  <c:v>10.885800000000026</c:v>
                </c:pt>
                <c:pt idx="131">
                  <c:v>7.53538</c:v>
                </c:pt>
                <c:pt idx="132">
                  <c:v>4.9719800000000003</c:v>
                </c:pt>
                <c:pt idx="133">
                  <c:v>5.2327500000000002</c:v>
                </c:pt>
                <c:pt idx="134">
                  <c:v>8.8698000000000068</c:v>
                </c:pt>
                <c:pt idx="135">
                  <c:v>10.477</c:v>
                </c:pt>
                <c:pt idx="136">
                  <c:v>6.7793000000000134</c:v>
                </c:pt>
                <c:pt idx="137">
                  <c:v>3.6453600000000002</c:v>
                </c:pt>
                <c:pt idx="138">
                  <c:v>3.2513999999999998</c:v>
                </c:pt>
                <c:pt idx="139">
                  <c:v>4.35839</c:v>
                </c:pt>
                <c:pt idx="140">
                  <c:v>6.4860700000000024</c:v>
                </c:pt>
                <c:pt idx="141">
                  <c:v>7.4456500000000014</c:v>
                </c:pt>
                <c:pt idx="142">
                  <c:v>4.9778900000000004</c:v>
                </c:pt>
                <c:pt idx="143">
                  <c:v>3.0232999999999999</c:v>
                </c:pt>
                <c:pt idx="144">
                  <c:v>4.00685</c:v>
                </c:pt>
                <c:pt idx="145">
                  <c:v>7.6580299999999975</c:v>
                </c:pt>
                <c:pt idx="146">
                  <c:v>9.9537300000000268</c:v>
                </c:pt>
                <c:pt idx="147">
                  <c:v>9.1898700000000009</c:v>
                </c:pt>
                <c:pt idx="148">
                  <c:v>6.8641699999999846</c:v>
                </c:pt>
                <c:pt idx="149">
                  <c:v>5.5183000000000009</c:v>
                </c:pt>
                <c:pt idx="150">
                  <c:v>7.4436000000000124</c:v>
                </c:pt>
                <c:pt idx="151">
                  <c:v>11.9201</c:v>
                </c:pt>
                <c:pt idx="152">
                  <c:v>12.614500000000001</c:v>
                </c:pt>
                <c:pt idx="153">
                  <c:v>8.8410300000000017</c:v>
                </c:pt>
                <c:pt idx="154">
                  <c:v>6.1570999999999945</c:v>
                </c:pt>
                <c:pt idx="155">
                  <c:v>6.6316300000000004</c:v>
                </c:pt>
                <c:pt idx="156">
                  <c:v>8.9180600000000005</c:v>
                </c:pt>
                <c:pt idx="157">
                  <c:v>11.124400000000001</c:v>
                </c:pt>
                <c:pt idx="158">
                  <c:v>10.4617</c:v>
                </c:pt>
                <c:pt idx="159">
                  <c:v>6.6945399999998845</c:v>
                </c:pt>
                <c:pt idx="160">
                  <c:v>4.9129499999999995</c:v>
                </c:pt>
                <c:pt idx="161">
                  <c:v>7.0598200000000002</c:v>
                </c:pt>
                <c:pt idx="162">
                  <c:v>10.0487</c:v>
                </c:pt>
                <c:pt idx="163">
                  <c:v>9.9556200000000068</c:v>
                </c:pt>
                <c:pt idx="164">
                  <c:v>7.7831100000000006</c:v>
                </c:pt>
                <c:pt idx="165">
                  <c:v>5.5727599999999997</c:v>
                </c:pt>
                <c:pt idx="166">
                  <c:v>4.9777700000000014</c:v>
                </c:pt>
                <c:pt idx="167">
                  <c:v>7.2267000000000001</c:v>
                </c:pt>
                <c:pt idx="168">
                  <c:v>10.028500000000001</c:v>
                </c:pt>
                <c:pt idx="169">
                  <c:v>8.81067</c:v>
                </c:pt>
                <c:pt idx="170">
                  <c:v>5.7017800000000003</c:v>
                </c:pt>
                <c:pt idx="171">
                  <c:v>4.9502700000000024</c:v>
                </c:pt>
                <c:pt idx="172">
                  <c:v>6.2341099999999985</c:v>
                </c:pt>
                <c:pt idx="173">
                  <c:v>8.4164200000000005</c:v>
                </c:pt>
                <c:pt idx="174">
                  <c:v>9.8815000000000008</c:v>
                </c:pt>
                <c:pt idx="175">
                  <c:v>8.531979999999999</c:v>
                </c:pt>
                <c:pt idx="176">
                  <c:v>5.6636699999999998</c:v>
                </c:pt>
                <c:pt idx="177">
                  <c:v>5.4259499999999985</c:v>
                </c:pt>
                <c:pt idx="178">
                  <c:v>8.1896100000000001</c:v>
                </c:pt>
                <c:pt idx="179">
                  <c:v>10.032</c:v>
                </c:pt>
                <c:pt idx="180">
                  <c:v>9.12744</c:v>
                </c:pt>
                <c:pt idx="181">
                  <c:v>7.2181700000000006</c:v>
                </c:pt>
                <c:pt idx="182">
                  <c:v>5.6642199999999745</c:v>
                </c:pt>
                <c:pt idx="183">
                  <c:v>5.9926900000000014</c:v>
                </c:pt>
                <c:pt idx="184">
                  <c:v>8.7713900000000002</c:v>
                </c:pt>
                <c:pt idx="185">
                  <c:v>10.43</c:v>
                </c:pt>
                <c:pt idx="186">
                  <c:v>8.4035000000000046</c:v>
                </c:pt>
                <c:pt idx="187">
                  <c:v>6.09802</c:v>
                </c:pt>
                <c:pt idx="188">
                  <c:v>6.3513599999999997</c:v>
                </c:pt>
                <c:pt idx="189">
                  <c:v>8.0829000000000004</c:v>
                </c:pt>
                <c:pt idx="190">
                  <c:v>9.8930200000000035</c:v>
                </c:pt>
                <c:pt idx="191">
                  <c:v>10.359800000000076</c:v>
                </c:pt>
                <c:pt idx="192">
                  <c:v>8.2826200000000014</c:v>
                </c:pt>
                <c:pt idx="193">
                  <c:v>6.0544199999999755</c:v>
                </c:pt>
                <c:pt idx="194">
                  <c:v>7.0075599999999945</c:v>
                </c:pt>
                <c:pt idx="195">
                  <c:v>9.5870699999999989</c:v>
                </c:pt>
                <c:pt idx="196">
                  <c:v>10.1348</c:v>
                </c:pt>
                <c:pt idx="197">
                  <c:v>8.617700000000001</c:v>
                </c:pt>
                <c:pt idx="198">
                  <c:v>6.9996200000000934</c:v>
                </c:pt>
                <c:pt idx="199">
                  <c:v>5.9878400000000003</c:v>
                </c:pt>
                <c:pt idx="200">
                  <c:v>7.1046299999999976</c:v>
                </c:pt>
                <c:pt idx="201">
                  <c:v>9.4125300000000767</c:v>
                </c:pt>
                <c:pt idx="202">
                  <c:v>9.5009700000000006</c:v>
                </c:pt>
                <c:pt idx="203">
                  <c:v>7.0311500000000002</c:v>
                </c:pt>
                <c:pt idx="204">
                  <c:v>5.6062599999999998</c:v>
                </c:pt>
                <c:pt idx="205">
                  <c:v>6.4753700000000034</c:v>
                </c:pt>
                <c:pt idx="206">
                  <c:v>7.8519999999999985</c:v>
                </c:pt>
                <c:pt idx="207">
                  <c:v>8.9003600000000009</c:v>
                </c:pt>
                <c:pt idx="208">
                  <c:v>8.4501800000000067</c:v>
                </c:pt>
                <c:pt idx="209">
                  <c:v>6.31846</c:v>
                </c:pt>
                <c:pt idx="210">
                  <c:v>5.1683799999999955</c:v>
                </c:pt>
                <c:pt idx="211">
                  <c:v>6.8401799999999975</c:v>
                </c:pt>
                <c:pt idx="212">
                  <c:v>8.6517400000000002</c:v>
                </c:pt>
                <c:pt idx="213">
                  <c:v>8.3236700000000035</c:v>
                </c:pt>
                <c:pt idx="214">
                  <c:v>6.9391300000000014</c:v>
                </c:pt>
                <c:pt idx="215">
                  <c:v>5.7096800000000014</c:v>
                </c:pt>
                <c:pt idx="216">
                  <c:v>5.45688</c:v>
                </c:pt>
                <c:pt idx="217">
                  <c:v>6.9951999999999996</c:v>
                </c:pt>
                <c:pt idx="218">
                  <c:v>8.5678800000000006</c:v>
                </c:pt>
                <c:pt idx="219">
                  <c:v>7.6963999999999997</c:v>
                </c:pt>
                <c:pt idx="220">
                  <c:v>5.5561500000000006</c:v>
                </c:pt>
                <c:pt idx="221">
                  <c:v>5.1011200000000008</c:v>
                </c:pt>
                <c:pt idx="222">
                  <c:v>6.2085900000000009</c:v>
                </c:pt>
                <c:pt idx="223">
                  <c:v>7.2668299999999997</c:v>
                </c:pt>
                <c:pt idx="224">
                  <c:v>7.7372600000000133</c:v>
                </c:pt>
                <c:pt idx="225">
                  <c:v>6.8192100000000009</c:v>
                </c:pt>
                <c:pt idx="226">
                  <c:v>4.9444799999999995</c:v>
                </c:pt>
                <c:pt idx="227">
                  <c:v>4.7820600000000004</c:v>
                </c:pt>
                <c:pt idx="228">
                  <c:v>6.6036099999999998</c:v>
                </c:pt>
                <c:pt idx="229">
                  <c:v>7.5795899999999996</c:v>
                </c:pt>
                <c:pt idx="230">
                  <c:v>6.8147799999999945</c:v>
                </c:pt>
                <c:pt idx="231">
                  <c:v>5.5847699999999998</c:v>
                </c:pt>
                <c:pt idx="232">
                  <c:v>4.8969900000000006</c:v>
                </c:pt>
                <c:pt idx="233">
                  <c:v>5.1436599999999997</c:v>
                </c:pt>
                <c:pt idx="234">
                  <c:v>6.7701199999999995</c:v>
                </c:pt>
                <c:pt idx="235">
                  <c:v>7.5677400000000006</c:v>
                </c:pt>
                <c:pt idx="236">
                  <c:v>6.1978999999999855</c:v>
                </c:pt>
                <c:pt idx="237">
                  <c:v>4.6548299999999845</c:v>
                </c:pt>
                <c:pt idx="238">
                  <c:v>4.9017800000000014</c:v>
                </c:pt>
                <c:pt idx="239">
                  <c:v>6.0164</c:v>
                </c:pt>
                <c:pt idx="240">
                  <c:v>6.7717800000000024</c:v>
                </c:pt>
                <c:pt idx="241">
                  <c:v>6.8316800000000004</c:v>
                </c:pt>
                <c:pt idx="242">
                  <c:v>5.6037400000000002</c:v>
                </c:pt>
                <c:pt idx="243">
                  <c:v>4.3123099999999965</c:v>
                </c:pt>
                <c:pt idx="244">
                  <c:v>4.8567799999999997</c:v>
                </c:pt>
                <c:pt idx="245">
                  <c:v>6.5122900000000001</c:v>
                </c:pt>
                <c:pt idx="246">
                  <c:v>6.7066800000000004</c:v>
                </c:pt>
                <c:pt idx="247">
                  <c:v>5.6373099999999985</c:v>
                </c:pt>
                <c:pt idx="248">
                  <c:v>4.6973399999999845</c:v>
                </c:pt>
                <c:pt idx="249">
                  <c:v>4.3151999999999955</c:v>
                </c:pt>
                <c:pt idx="250">
                  <c:v>4.8560500000000006</c:v>
                </c:pt>
                <c:pt idx="251">
                  <c:v>6.2304399999999998</c:v>
                </c:pt>
                <c:pt idx="252">
                  <c:v>6.2223600000000001</c:v>
                </c:pt>
                <c:pt idx="253">
                  <c:v>4.56684</c:v>
                </c:pt>
                <c:pt idx="254">
                  <c:v>3.7556200000000004</c:v>
                </c:pt>
                <c:pt idx="255">
                  <c:v>4.2774900000000002</c:v>
                </c:pt>
                <c:pt idx="256">
                  <c:v>5.0541199999999655</c:v>
                </c:pt>
                <c:pt idx="257">
                  <c:v>5.5141299999999855</c:v>
                </c:pt>
                <c:pt idx="258">
                  <c:v>5.1035899999999845</c:v>
                </c:pt>
                <c:pt idx="259">
                  <c:v>3.8906999999999967</c:v>
                </c:pt>
                <c:pt idx="260">
                  <c:v>3.2269900000000002</c:v>
                </c:pt>
                <c:pt idx="261">
                  <c:v>4.0943900000000006</c:v>
                </c:pt>
                <c:pt idx="262">
                  <c:v>5.26302</c:v>
                </c:pt>
                <c:pt idx="263">
                  <c:v>4.8512900000000014</c:v>
                </c:pt>
                <c:pt idx="264">
                  <c:v>3.91717</c:v>
                </c:pt>
                <c:pt idx="265">
                  <c:v>3.3719699999999424</c:v>
                </c:pt>
                <c:pt idx="266">
                  <c:v>3.25563</c:v>
                </c:pt>
                <c:pt idx="267">
                  <c:v>3.9219999999999997</c:v>
                </c:pt>
                <c:pt idx="268">
                  <c:v>4.9053500000000003</c:v>
                </c:pt>
                <c:pt idx="269">
                  <c:v>4.3241799999999655</c:v>
                </c:pt>
                <c:pt idx="270">
                  <c:v>3.0675800000000515</c:v>
                </c:pt>
                <c:pt idx="271">
                  <c:v>2.7976999999999999</c:v>
                </c:pt>
                <c:pt idx="272">
                  <c:v>3.4070499999999977</c:v>
                </c:pt>
                <c:pt idx="273">
                  <c:v>3.9500900000000003</c:v>
                </c:pt>
                <c:pt idx="274">
                  <c:v>4.1661499999999965</c:v>
                </c:pt>
                <c:pt idx="275">
                  <c:v>3.7408399999999999</c:v>
                </c:pt>
                <c:pt idx="276">
                  <c:v>2.75949</c:v>
                </c:pt>
                <c:pt idx="277">
                  <c:v>2.5842500000000004</c:v>
                </c:pt>
                <c:pt idx="278">
                  <c:v>3.5616099999999977</c:v>
                </c:pt>
                <c:pt idx="279">
                  <c:v>4.1676999999999955</c:v>
                </c:pt>
                <c:pt idx="280">
                  <c:v>3.6891200000000492</c:v>
                </c:pt>
                <c:pt idx="281">
                  <c:v>3.0323799999999967</c:v>
                </c:pt>
                <c:pt idx="282">
                  <c:v>2.6721900000000001</c:v>
                </c:pt>
                <c:pt idx="283">
                  <c:v>2.7071499999999999</c:v>
                </c:pt>
                <c:pt idx="284">
                  <c:v>3.4685800000000002</c:v>
                </c:pt>
                <c:pt idx="285">
                  <c:v>4.01675</c:v>
                </c:pt>
                <c:pt idx="286">
                  <c:v>3.3132599999999348</c:v>
                </c:pt>
                <c:pt idx="287">
                  <c:v>2.3518199999999325</c:v>
                </c:pt>
                <c:pt idx="288">
                  <c:v>2.3673800000000012</c:v>
                </c:pt>
                <c:pt idx="289">
                  <c:v>2.8813</c:v>
                </c:pt>
                <c:pt idx="290">
                  <c:v>3.2122799999999967</c:v>
                </c:pt>
                <c:pt idx="291">
                  <c:v>3.2685700000000519</c:v>
                </c:pt>
                <c:pt idx="292">
                  <c:v>2.67361</c:v>
                </c:pt>
                <c:pt idx="293">
                  <c:v>1.9467300000000001</c:v>
                </c:pt>
                <c:pt idx="294">
                  <c:v>2.0472300000000012</c:v>
                </c:pt>
                <c:pt idx="295">
                  <c:v>2.8450099999999967</c:v>
                </c:pt>
                <c:pt idx="296">
                  <c:v>3.0604000000000005</c:v>
                </c:pt>
                <c:pt idx="297">
                  <c:v>2.5569099999999967</c:v>
                </c:pt>
                <c:pt idx="298">
                  <c:v>2.1139800000000002</c:v>
                </c:pt>
                <c:pt idx="299">
                  <c:v>1.8704800000000001</c:v>
                </c:pt>
                <c:pt idx="300">
                  <c:v>1.96096</c:v>
                </c:pt>
                <c:pt idx="301">
                  <c:v>2.5709200000000001</c:v>
                </c:pt>
                <c:pt idx="302">
                  <c:v>2.7783699999999998</c:v>
                </c:pt>
                <c:pt idx="303">
                  <c:v>1.88259</c:v>
                </c:pt>
                <c:pt idx="304">
                  <c:v>1.0978699999999737</c:v>
                </c:pt>
                <c:pt idx="305">
                  <c:v>1.7106699999999746</c:v>
                </c:pt>
                <c:pt idx="306">
                  <c:v>2.1806299999999998</c:v>
                </c:pt>
                <c:pt idx="307">
                  <c:v>2.3709699999999967</c:v>
                </c:pt>
                <c:pt idx="308">
                  <c:v>2.21841</c:v>
                </c:pt>
                <c:pt idx="309">
                  <c:v>1.2827099999999998</c:v>
                </c:pt>
                <c:pt idx="310">
                  <c:v>0.87522800000001266</c:v>
                </c:pt>
                <c:pt idx="311">
                  <c:v>1.2710199999999998</c:v>
                </c:pt>
                <c:pt idx="312">
                  <c:v>2.2238500000000001</c:v>
                </c:pt>
                <c:pt idx="313">
                  <c:v>1.7580500000000001</c:v>
                </c:pt>
                <c:pt idx="314">
                  <c:v>1.2165199999999998</c:v>
                </c:pt>
                <c:pt idx="315">
                  <c:v>1.0257399999999723</c:v>
                </c:pt>
                <c:pt idx="316">
                  <c:v>0.91630900000000004</c:v>
                </c:pt>
                <c:pt idx="317">
                  <c:v>1.0725899999999999</c:v>
                </c:pt>
                <c:pt idx="318">
                  <c:v>1.7896699999999719</c:v>
                </c:pt>
                <c:pt idx="319">
                  <c:v>1.4314399999999672</c:v>
                </c:pt>
                <c:pt idx="320">
                  <c:v>0.85710500000001266</c:v>
                </c:pt>
                <c:pt idx="321">
                  <c:v>0.69656000000000007</c:v>
                </c:pt>
                <c:pt idx="322">
                  <c:v>0.8642069999999995</c:v>
                </c:pt>
                <c:pt idx="323">
                  <c:v>0.9826779999999995</c:v>
                </c:pt>
                <c:pt idx="324">
                  <c:v>1.0536100000000002</c:v>
                </c:pt>
                <c:pt idx="325">
                  <c:v>0.98926699999997936</c:v>
                </c:pt>
                <c:pt idx="326">
                  <c:v>0.63022000000001221</c:v>
                </c:pt>
                <c:pt idx="327">
                  <c:v>0.43141300000000032</c:v>
                </c:pt>
                <c:pt idx="328">
                  <c:v>0.62581699999999996</c:v>
                </c:pt>
                <c:pt idx="329">
                  <c:v>0.82875399999999999</c:v>
                </c:pt>
                <c:pt idx="330">
                  <c:v>0.69866499999999998</c:v>
                </c:pt>
                <c:pt idx="331">
                  <c:v>0.51838899999998822</c:v>
                </c:pt>
                <c:pt idx="332">
                  <c:v>0.38819800000000032</c:v>
                </c:pt>
                <c:pt idx="333">
                  <c:v>0.24200700000000044</c:v>
                </c:pt>
                <c:pt idx="334">
                  <c:v>0.40156500000000001</c:v>
                </c:pt>
                <c:pt idx="335">
                  <c:v>0.65920600000000062</c:v>
                </c:pt>
                <c:pt idx="336">
                  <c:v>0.54266300000000001</c:v>
                </c:pt>
                <c:pt idx="337">
                  <c:v>0.19508400000000004</c:v>
                </c:pt>
                <c:pt idx="338">
                  <c:v>0.14815400000000001</c:v>
                </c:pt>
                <c:pt idx="339">
                  <c:v>0.20873100000000044</c:v>
                </c:pt>
                <c:pt idx="340">
                  <c:v>0.2501830000000001</c:v>
                </c:pt>
                <c:pt idx="341">
                  <c:v>0.38290200000000757</c:v>
                </c:pt>
                <c:pt idx="342">
                  <c:v>0.29299700000000001</c:v>
                </c:pt>
                <c:pt idx="343">
                  <c:v>9.6590100000000026E-2</c:v>
                </c:pt>
                <c:pt idx="344">
                  <c:v>3.538560000000001E-2</c:v>
                </c:pt>
                <c:pt idx="345">
                  <c:v>0.12045700000000001</c:v>
                </c:pt>
                <c:pt idx="346">
                  <c:v>0.16663599999999998</c:v>
                </c:pt>
                <c:pt idx="347">
                  <c:v>0.117815</c:v>
                </c:pt>
                <c:pt idx="348">
                  <c:v>6.0862700000001602E-2</c:v>
                </c:pt>
                <c:pt idx="349">
                  <c:v>5.0779700000000002E-3</c:v>
                </c:pt>
                <c:pt idx="350">
                  <c:v>0</c:v>
                </c:pt>
                <c:pt idx="351">
                  <c:v>0</c:v>
                </c:pt>
                <c:pt idx="352">
                  <c:v>1.0462800000000183E-2</c:v>
                </c:pt>
                <c:pt idx="353">
                  <c:v>5.919680000000205E-4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793280"/>
        <c:axId val="111795200"/>
      </c:scatterChart>
      <c:valAx>
        <c:axId val="111793280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795200"/>
        <c:crosses val="autoZero"/>
        <c:crossBetween val="midCat"/>
      </c:valAx>
      <c:valAx>
        <c:axId val="11179520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Recation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179328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'V200'!$A$2:$A$163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9.9942300000000026E-2</c:v>
                </c:pt>
                <c:pt idx="2">
                  <c:v>0.19996300000000194</c:v>
                </c:pt>
                <c:pt idx="3">
                  <c:v>0.29994500000000007</c:v>
                </c:pt>
                <c:pt idx="4">
                  <c:v>0.39997700000000808</c:v>
                </c:pt>
                <c:pt idx="5">
                  <c:v>0.49995000000000639</c:v>
                </c:pt>
                <c:pt idx="6">
                  <c:v>0.59993199999999958</c:v>
                </c:pt>
                <c:pt idx="7">
                  <c:v>0.69996199999999997</c:v>
                </c:pt>
                <c:pt idx="8">
                  <c:v>0.79997699999999949</c:v>
                </c:pt>
                <c:pt idx="9">
                  <c:v>0.89993199999999951</c:v>
                </c:pt>
                <c:pt idx="10">
                  <c:v>0.99999800000000005</c:v>
                </c:pt>
                <c:pt idx="11">
                  <c:v>1.0999299999999694</c:v>
                </c:pt>
                <c:pt idx="12">
                  <c:v>1.1999599999999999</c:v>
                </c:pt>
                <c:pt idx="13">
                  <c:v>1.2999799999999742</c:v>
                </c:pt>
                <c:pt idx="14">
                  <c:v>1.399929999999973</c:v>
                </c:pt>
                <c:pt idx="15">
                  <c:v>1.4999599999999838</c:v>
                </c:pt>
                <c:pt idx="16">
                  <c:v>1.59995</c:v>
                </c:pt>
                <c:pt idx="17">
                  <c:v>1.6999400000000002</c:v>
                </c:pt>
                <c:pt idx="18">
                  <c:v>1.7999599999999998</c:v>
                </c:pt>
                <c:pt idx="19">
                  <c:v>1.89998</c:v>
                </c:pt>
                <c:pt idx="20">
                  <c:v>1.9999800000000001</c:v>
                </c:pt>
                <c:pt idx="21">
                  <c:v>2.0999399999999997</c:v>
                </c:pt>
                <c:pt idx="22">
                  <c:v>2.1999500000000003</c:v>
                </c:pt>
                <c:pt idx="23">
                  <c:v>2.2999299999999998</c:v>
                </c:pt>
                <c:pt idx="24">
                  <c:v>2.3999699999999438</c:v>
                </c:pt>
                <c:pt idx="25">
                  <c:v>2.4999599999999567</c:v>
                </c:pt>
                <c:pt idx="26">
                  <c:v>2.59999</c:v>
                </c:pt>
                <c:pt idx="27">
                  <c:v>2.6999599999999977</c:v>
                </c:pt>
                <c:pt idx="28">
                  <c:v>2.7999499999999977</c:v>
                </c:pt>
                <c:pt idx="29">
                  <c:v>2.8999599999999335</c:v>
                </c:pt>
                <c:pt idx="30">
                  <c:v>2.9999799999999968</c:v>
                </c:pt>
                <c:pt idx="31">
                  <c:v>3.09999</c:v>
                </c:pt>
                <c:pt idx="32">
                  <c:v>3.1999199999999997</c:v>
                </c:pt>
                <c:pt idx="33">
                  <c:v>3.2999399999999999</c:v>
                </c:pt>
                <c:pt idx="34">
                  <c:v>3.3999499999999325</c:v>
                </c:pt>
                <c:pt idx="35">
                  <c:v>3.4999599999999567</c:v>
                </c:pt>
                <c:pt idx="36">
                  <c:v>3.5999299999999987</c:v>
                </c:pt>
                <c:pt idx="37">
                  <c:v>3.6999599999999977</c:v>
                </c:pt>
                <c:pt idx="38">
                  <c:v>3.7999699999999987</c:v>
                </c:pt>
                <c:pt idx="39">
                  <c:v>3.8999799999999967</c:v>
                </c:pt>
                <c:pt idx="40">
                  <c:v>3.9999199999999977</c:v>
                </c:pt>
                <c:pt idx="41">
                  <c:v>4.0999599999999985</c:v>
                </c:pt>
                <c:pt idx="42">
                  <c:v>4.1999199999999846</c:v>
                </c:pt>
                <c:pt idx="43">
                  <c:v>4.2999499999999999</c:v>
                </c:pt>
                <c:pt idx="44">
                  <c:v>4.3999999999999995</c:v>
                </c:pt>
                <c:pt idx="45">
                  <c:v>4.4999599999999997</c:v>
                </c:pt>
                <c:pt idx="46">
                  <c:v>4.5999499999999998</c:v>
                </c:pt>
                <c:pt idx="47">
                  <c:v>4.6999199999999846</c:v>
                </c:pt>
                <c:pt idx="48">
                  <c:v>4.7999700000000001</c:v>
                </c:pt>
                <c:pt idx="49">
                  <c:v>4.8999299999999995</c:v>
                </c:pt>
                <c:pt idx="50">
                  <c:v>4.9999799999999999</c:v>
                </c:pt>
                <c:pt idx="51">
                  <c:v>5.0999500000000006</c:v>
                </c:pt>
                <c:pt idx="52">
                  <c:v>5.1999399999999945</c:v>
                </c:pt>
                <c:pt idx="53">
                  <c:v>5.2999900000000002</c:v>
                </c:pt>
                <c:pt idx="54">
                  <c:v>5.3999699999999997</c:v>
                </c:pt>
                <c:pt idx="55">
                  <c:v>5.4999199999999995</c:v>
                </c:pt>
                <c:pt idx="56">
                  <c:v>5.5999400000000001</c:v>
                </c:pt>
                <c:pt idx="57">
                  <c:v>5.6999699999999995</c:v>
                </c:pt>
                <c:pt idx="58">
                  <c:v>5.7999700000000001</c:v>
                </c:pt>
                <c:pt idx="59">
                  <c:v>5.8999799999999976</c:v>
                </c:pt>
                <c:pt idx="60">
                  <c:v>5.9999799999999999</c:v>
                </c:pt>
                <c:pt idx="61">
                  <c:v>6.0999799999999995</c:v>
                </c:pt>
                <c:pt idx="62">
                  <c:v>6.1999899999999855</c:v>
                </c:pt>
                <c:pt idx="63">
                  <c:v>6.2999200000000002</c:v>
                </c:pt>
                <c:pt idx="64">
                  <c:v>6.39994</c:v>
                </c:pt>
                <c:pt idx="65">
                  <c:v>6.4999799999999999</c:v>
                </c:pt>
                <c:pt idx="66">
                  <c:v>6.59999</c:v>
                </c:pt>
                <c:pt idx="67">
                  <c:v>6.6999199999999846</c:v>
                </c:pt>
                <c:pt idx="68">
                  <c:v>6.7999299999999998</c:v>
                </c:pt>
                <c:pt idx="69">
                  <c:v>6.8999500000000005</c:v>
                </c:pt>
                <c:pt idx="70">
                  <c:v>6.9999400000000014</c:v>
                </c:pt>
                <c:pt idx="71">
                  <c:v>7.0999599999999985</c:v>
                </c:pt>
                <c:pt idx="72">
                  <c:v>7.1999199999999846</c:v>
                </c:pt>
                <c:pt idx="73">
                  <c:v>7.2999200000000002</c:v>
                </c:pt>
                <c:pt idx="74">
                  <c:v>7.3999899999999945</c:v>
                </c:pt>
                <c:pt idx="75">
                  <c:v>7.4999399999999996</c:v>
                </c:pt>
                <c:pt idx="76">
                  <c:v>7.5999300000000005</c:v>
                </c:pt>
                <c:pt idx="77">
                  <c:v>7.6999200000000005</c:v>
                </c:pt>
                <c:pt idx="78">
                  <c:v>7.7999399999999985</c:v>
                </c:pt>
                <c:pt idx="79">
                  <c:v>7.89994</c:v>
                </c:pt>
                <c:pt idx="80">
                  <c:v>7.9999299999999991</c:v>
                </c:pt>
                <c:pt idx="81">
                  <c:v>8.0999600000000012</c:v>
                </c:pt>
                <c:pt idx="82">
                  <c:v>8.1999699999999986</c:v>
                </c:pt>
                <c:pt idx="83">
                  <c:v>8.2999700000000001</c:v>
                </c:pt>
                <c:pt idx="84">
                  <c:v>8.3999600000000001</c:v>
                </c:pt>
                <c:pt idx="85">
                  <c:v>8.4999400000000005</c:v>
                </c:pt>
                <c:pt idx="86">
                  <c:v>8.5999500000000015</c:v>
                </c:pt>
                <c:pt idx="87">
                  <c:v>8.6999500000000012</c:v>
                </c:pt>
                <c:pt idx="88">
                  <c:v>8.7999600000000004</c:v>
                </c:pt>
                <c:pt idx="89">
                  <c:v>8.8999400000000026</c:v>
                </c:pt>
                <c:pt idx="90">
                  <c:v>8.9999500000000001</c:v>
                </c:pt>
                <c:pt idx="91">
                  <c:v>9.0999500000000015</c:v>
                </c:pt>
                <c:pt idx="92">
                  <c:v>9.1999600000000008</c:v>
                </c:pt>
                <c:pt idx="93">
                  <c:v>9.2999299999999998</c:v>
                </c:pt>
                <c:pt idx="94">
                  <c:v>9.3999800000000047</c:v>
                </c:pt>
                <c:pt idx="95">
                  <c:v>9.4999900000000004</c:v>
                </c:pt>
                <c:pt idx="96">
                  <c:v>9.6</c:v>
                </c:pt>
                <c:pt idx="97">
                  <c:v>9.69998</c:v>
                </c:pt>
                <c:pt idx="98">
                  <c:v>9.8000000000000007</c:v>
                </c:pt>
                <c:pt idx="99">
                  <c:v>9.8999300000000048</c:v>
                </c:pt>
                <c:pt idx="100">
                  <c:v>9.9999300000000027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12.0999</c:v>
                </c:pt>
                <c:pt idx="122">
                  <c:v>12.2</c:v>
                </c:pt>
                <c:pt idx="123">
                  <c:v>12.299900000000001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13.0999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13.4</c:v>
                </c:pt>
                <c:pt idx="135">
                  <c:v>13.5</c:v>
                </c:pt>
                <c:pt idx="136">
                  <c:v>13.599900000000002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14.100000000000001</c:v>
                </c:pt>
                <c:pt idx="142">
                  <c:v>14.1999</c:v>
                </c:pt>
                <c:pt idx="143">
                  <c:v>14.299900000000001</c:v>
                </c:pt>
                <c:pt idx="144">
                  <c:v>14.399900000000002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15.0999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16.010099999999987</c:v>
                </c:pt>
              </c:numCache>
            </c:numRef>
          </c:xVal>
          <c:yVal>
            <c:numRef>
              <c:f>'V200'!$B$2:$B$163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1.6083000000000001</c:v>
                </c:pt>
                <c:pt idx="2">
                  <c:v>2.7195200000000002</c:v>
                </c:pt>
                <c:pt idx="3">
                  <c:v>3.8184199999999433</c:v>
                </c:pt>
                <c:pt idx="4">
                  <c:v>5.2371599999999985</c:v>
                </c:pt>
                <c:pt idx="5">
                  <c:v>6.4514899999999997</c:v>
                </c:pt>
                <c:pt idx="6">
                  <c:v>7.3659699999999955</c:v>
                </c:pt>
                <c:pt idx="7">
                  <c:v>7.8484299999999996</c:v>
                </c:pt>
                <c:pt idx="8">
                  <c:v>8.6759600000000034</c:v>
                </c:pt>
                <c:pt idx="9">
                  <c:v>9.2692900000000016</c:v>
                </c:pt>
                <c:pt idx="10">
                  <c:v>9.8087500000000034</c:v>
                </c:pt>
                <c:pt idx="11">
                  <c:v>10.187600000000002</c:v>
                </c:pt>
                <c:pt idx="12">
                  <c:v>10.397500000000004</c:v>
                </c:pt>
                <c:pt idx="13">
                  <c:v>10.5487</c:v>
                </c:pt>
                <c:pt idx="14">
                  <c:v>10.568200000000001</c:v>
                </c:pt>
                <c:pt idx="15">
                  <c:v>10.490500000000004</c:v>
                </c:pt>
                <c:pt idx="16">
                  <c:v>10.2928</c:v>
                </c:pt>
                <c:pt idx="17">
                  <c:v>9.9437000000000015</c:v>
                </c:pt>
                <c:pt idx="18">
                  <c:v>9.4934700000000003</c:v>
                </c:pt>
                <c:pt idx="19">
                  <c:v>8.9377200000000006</c:v>
                </c:pt>
                <c:pt idx="20">
                  <c:v>8.3063700000000011</c:v>
                </c:pt>
                <c:pt idx="21">
                  <c:v>7.6140199999999645</c:v>
                </c:pt>
                <c:pt idx="22">
                  <c:v>6.8456600000000014</c:v>
                </c:pt>
                <c:pt idx="23">
                  <c:v>6.01919</c:v>
                </c:pt>
                <c:pt idx="24">
                  <c:v>5.1398700000000002</c:v>
                </c:pt>
                <c:pt idx="25">
                  <c:v>4.2435299999999998</c:v>
                </c:pt>
                <c:pt idx="26">
                  <c:v>3.3783000000000003</c:v>
                </c:pt>
                <c:pt idx="27">
                  <c:v>2.51709</c:v>
                </c:pt>
                <c:pt idx="28">
                  <c:v>1.6705100000000161</c:v>
                </c:pt>
                <c:pt idx="29">
                  <c:v>0.94415700000000002</c:v>
                </c:pt>
                <c:pt idx="30">
                  <c:v>0.32842600000001088</c:v>
                </c:pt>
                <c:pt idx="31">
                  <c:v>-0.25154100000000001</c:v>
                </c:pt>
                <c:pt idx="32">
                  <c:v>-0.75044600000000061</c:v>
                </c:pt>
                <c:pt idx="33">
                  <c:v>-0.95325499999999996</c:v>
                </c:pt>
                <c:pt idx="34">
                  <c:v>-0.96620600000000001</c:v>
                </c:pt>
                <c:pt idx="35">
                  <c:v>-0.8723069999999995</c:v>
                </c:pt>
                <c:pt idx="36">
                  <c:v>-0.6511690000000121</c:v>
                </c:pt>
                <c:pt idx="37">
                  <c:v>-0.25697700000000001</c:v>
                </c:pt>
                <c:pt idx="38">
                  <c:v>0.261021</c:v>
                </c:pt>
                <c:pt idx="39">
                  <c:v>0.88613500000000001</c:v>
                </c:pt>
                <c:pt idx="40">
                  <c:v>1.5742500000000001</c:v>
                </c:pt>
                <c:pt idx="41">
                  <c:v>2.2291200000000551</c:v>
                </c:pt>
                <c:pt idx="42">
                  <c:v>2.9046100000000004</c:v>
                </c:pt>
                <c:pt idx="43">
                  <c:v>3.5967100000000003</c:v>
                </c:pt>
                <c:pt idx="44">
                  <c:v>4.1639699999999955</c:v>
                </c:pt>
                <c:pt idx="45">
                  <c:v>4.6207399999999845</c:v>
                </c:pt>
                <c:pt idx="46">
                  <c:v>5.0313000000000034</c:v>
                </c:pt>
                <c:pt idx="47">
                  <c:v>5.2924299999999995</c:v>
                </c:pt>
                <c:pt idx="48">
                  <c:v>5.3566899999999995</c:v>
                </c:pt>
                <c:pt idx="49">
                  <c:v>5.3218799999999975</c:v>
                </c:pt>
                <c:pt idx="50">
                  <c:v>5.1635399999999745</c:v>
                </c:pt>
                <c:pt idx="51">
                  <c:v>4.8430099999999996</c:v>
                </c:pt>
                <c:pt idx="52">
                  <c:v>4.4237099999999998</c:v>
                </c:pt>
                <c:pt idx="53">
                  <c:v>3.9323200000000003</c:v>
                </c:pt>
                <c:pt idx="54">
                  <c:v>3.3591499999999326</c:v>
                </c:pt>
                <c:pt idx="55">
                  <c:v>2.7584799999999987</c:v>
                </c:pt>
                <c:pt idx="56">
                  <c:v>2.1612899999999997</c:v>
                </c:pt>
                <c:pt idx="57">
                  <c:v>1.5742100000000001</c:v>
                </c:pt>
                <c:pt idx="58">
                  <c:v>1.0520700000000001</c:v>
                </c:pt>
                <c:pt idx="59">
                  <c:v>0.61544399999999999</c:v>
                </c:pt>
                <c:pt idx="60">
                  <c:v>0.21204000000000353</c:v>
                </c:pt>
                <c:pt idx="61">
                  <c:v>-0.10286300000000002</c:v>
                </c:pt>
                <c:pt idx="62">
                  <c:v>-0.22338899999999998</c:v>
                </c:pt>
                <c:pt idx="63">
                  <c:v>-0.20381900000000044</c:v>
                </c:pt>
                <c:pt idx="64">
                  <c:v>-0.126305</c:v>
                </c:pt>
                <c:pt idx="65">
                  <c:v>6.5898899999999996E-2</c:v>
                </c:pt>
                <c:pt idx="66">
                  <c:v>0.41236900000000032</c:v>
                </c:pt>
                <c:pt idx="67">
                  <c:v>0.84340999999999999</c:v>
                </c:pt>
                <c:pt idx="68">
                  <c:v>1.3244400000000001</c:v>
                </c:pt>
                <c:pt idx="69">
                  <c:v>1.8380500000000239</c:v>
                </c:pt>
                <c:pt idx="70">
                  <c:v>2.3602099999999977</c:v>
                </c:pt>
                <c:pt idx="71">
                  <c:v>2.8863699999999977</c:v>
                </c:pt>
                <c:pt idx="72">
                  <c:v>3.3808700000000003</c:v>
                </c:pt>
                <c:pt idx="73">
                  <c:v>3.7978000000000001</c:v>
                </c:pt>
                <c:pt idx="74">
                  <c:v>4.1537499999999996</c:v>
                </c:pt>
                <c:pt idx="75">
                  <c:v>4.4303700000000124</c:v>
                </c:pt>
                <c:pt idx="76">
                  <c:v>4.5798899999999998</c:v>
                </c:pt>
                <c:pt idx="77">
                  <c:v>4.6147199999999655</c:v>
                </c:pt>
                <c:pt idx="78">
                  <c:v>4.5598400000000003</c:v>
                </c:pt>
                <c:pt idx="79">
                  <c:v>4.3977699999999995</c:v>
                </c:pt>
                <c:pt idx="80">
                  <c:v>4.1302300000000001</c:v>
                </c:pt>
                <c:pt idx="81">
                  <c:v>3.7882600000000002</c:v>
                </c:pt>
                <c:pt idx="82">
                  <c:v>3.3878500000000003</c:v>
                </c:pt>
                <c:pt idx="83">
                  <c:v>2.9419499999999967</c:v>
                </c:pt>
                <c:pt idx="84">
                  <c:v>2.4802399999999998</c:v>
                </c:pt>
                <c:pt idx="85">
                  <c:v>2.0248200000000001</c:v>
                </c:pt>
                <c:pt idx="86">
                  <c:v>1.5944700000000001</c:v>
                </c:pt>
                <c:pt idx="87">
                  <c:v>1.2195599999999998</c:v>
                </c:pt>
                <c:pt idx="88">
                  <c:v>0.89559600000000006</c:v>
                </c:pt>
                <c:pt idx="89">
                  <c:v>0.60350400000000004</c:v>
                </c:pt>
                <c:pt idx="90">
                  <c:v>0.41164400000000001</c:v>
                </c:pt>
                <c:pt idx="91">
                  <c:v>0.37063600000000002</c:v>
                </c:pt>
                <c:pt idx="92">
                  <c:v>0.40960300000000011</c:v>
                </c:pt>
                <c:pt idx="93">
                  <c:v>0.49831400000000897</c:v>
                </c:pt>
                <c:pt idx="94">
                  <c:v>0.691967</c:v>
                </c:pt>
                <c:pt idx="95">
                  <c:v>0.99315599999999959</c:v>
                </c:pt>
                <c:pt idx="96">
                  <c:v>1.3459199999999998</c:v>
                </c:pt>
                <c:pt idx="97">
                  <c:v>1.7274299999999645</c:v>
                </c:pt>
                <c:pt idx="98">
                  <c:v>2.1272899999999999</c:v>
                </c:pt>
                <c:pt idx="99">
                  <c:v>2.5311499999999967</c:v>
                </c:pt>
                <c:pt idx="100">
                  <c:v>2.9271900000000515</c:v>
                </c:pt>
                <c:pt idx="101">
                  <c:v>3.2809100000000564</c:v>
                </c:pt>
                <c:pt idx="102">
                  <c:v>3.58202</c:v>
                </c:pt>
                <c:pt idx="103">
                  <c:v>3.8342899999999767</c:v>
                </c:pt>
                <c:pt idx="104">
                  <c:v>4.0057900000000002</c:v>
                </c:pt>
                <c:pt idx="105">
                  <c:v>4.0793000000000124</c:v>
                </c:pt>
                <c:pt idx="106">
                  <c:v>4.0728399999999985</c:v>
                </c:pt>
                <c:pt idx="107">
                  <c:v>3.9918899999999446</c:v>
                </c:pt>
                <c:pt idx="108">
                  <c:v>3.8286399999999987</c:v>
                </c:pt>
                <c:pt idx="109">
                  <c:v>3.5936699999999977</c:v>
                </c:pt>
                <c:pt idx="110">
                  <c:v>3.3051300000000001</c:v>
                </c:pt>
                <c:pt idx="111">
                  <c:v>2.9784799999999967</c:v>
                </c:pt>
                <c:pt idx="112">
                  <c:v>2.6294499999999967</c:v>
                </c:pt>
                <c:pt idx="113">
                  <c:v>2.2747000000000002</c:v>
                </c:pt>
                <c:pt idx="114">
                  <c:v>1.9324300000000001</c:v>
                </c:pt>
                <c:pt idx="115">
                  <c:v>1.6246</c:v>
                </c:pt>
                <c:pt idx="116">
                  <c:v>1.3606799999999999</c:v>
                </c:pt>
                <c:pt idx="117">
                  <c:v>1.1212</c:v>
                </c:pt>
                <c:pt idx="118">
                  <c:v>0.92843999999999949</c:v>
                </c:pt>
                <c:pt idx="119">
                  <c:v>0.84096900000000063</c:v>
                </c:pt>
                <c:pt idx="120">
                  <c:v>0.84676699999999949</c:v>
                </c:pt>
                <c:pt idx="121">
                  <c:v>0.89385999999999988</c:v>
                </c:pt>
                <c:pt idx="122">
                  <c:v>0.99809599999999998</c:v>
                </c:pt>
                <c:pt idx="123">
                  <c:v>1.1895199999999999</c:v>
                </c:pt>
                <c:pt idx="124">
                  <c:v>1.4431599999999998</c:v>
                </c:pt>
                <c:pt idx="125">
                  <c:v>1.7268899999999998</c:v>
                </c:pt>
                <c:pt idx="126">
                  <c:v>2.0286200000000001</c:v>
                </c:pt>
                <c:pt idx="127">
                  <c:v>2.3369999999999767</c:v>
                </c:pt>
                <c:pt idx="128">
                  <c:v>2.6451500000000001</c:v>
                </c:pt>
                <c:pt idx="129">
                  <c:v>2.9363599999999326</c:v>
                </c:pt>
                <c:pt idx="130">
                  <c:v>3.1849300000000635</c:v>
                </c:pt>
                <c:pt idx="131">
                  <c:v>3.3947899999999978</c:v>
                </c:pt>
                <c:pt idx="132">
                  <c:v>3.5636899999999998</c:v>
                </c:pt>
                <c:pt idx="133">
                  <c:v>3.6596299999999977</c:v>
                </c:pt>
                <c:pt idx="134">
                  <c:v>3.6808800000000002</c:v>
                </c:pt>
                <c:pt idx="135">
                  <c:v>3.6445600000000002</c:v>
                </c:pt>
                <c:pt idx="136">
                  <c:v>3.5493299999999999</c:v>
                </c:pt>
                <c:pt idx="137">
                  <c:v>3.3927199999999567</c:v>
                </c:pt>
                <c:pt idx="138">
                  <c:v>3.1884200000000011</c:v>
                </c:pt>
                <c:pt idx="139">
                  <c:v>2.9505699999999977</c:v>
                </c:pt>
                <c:pt idx="140">
                  <c:v>2.69007</c:v>
                </c:pt>
                <c:pt idx="141">
                  <c:v>2.4189599999999967</c:v>
                </c:pt>
                <c:pt idx="142">
                  <c:v>2.1528399999999968</c:v>
                </c:pt>
                <c:pt idx="143">
                  <c:v>1.9067799999999999</c:v>
                </c:pt>
                <c:pt idx="144">
                  <c:v>1.6920900000000001</c:v>
                </c:pt>
                <c:pt idx="145">
                  <c:v>1.5022899999999999</c:v>
                </c:pt>
                <c:pt idx="146">
                  <c:v>1.3359299999999692</c:v>
                </c:pt>
                <c:pt idx="147">
                  <c:v>1.2292699999999697</c:v>
                </c:pt>
                <c:pt idx="148">
                  <c:v>1.2051999999999672</c:v>
                </c:pt>
                <c:pt idx="149">
                  <c:v>1.2297599999999898</c:v>
                </c:pt>
                <c:pt idx="150">
                  <c:v>1.28681</c:v>
                </c:pt>
                <c:pt idx="151">
                  <c:v>1.3995899999999999</c:v>
                </c:pt>
                <c:pt idx="152">
                  <c:v>1.5724800000000001</c:v>
                </c:pt>
                <c:pt idx="153">
                  <c:v>1.7803599999999999</c:v>
                </c:pt>
                <c:pt idx="154">
                  <c:v>2.0053899999999998</c:v>
                </c:pt>
                <c:pt idx="155">
                  <c:v>2.2386600000000003</c:v>
                </c:pt>
                <c:pt idx="156">
                  <c:v>2.4732399999999997</c:v>
                </c:pt>
                <c:pt idx="157">
                  <c:v>2.7024499999999967</c:v>
                </c:pt>
                <c:pt idx="158">
                  <c:v>2.9067799999999977</c:v>
                </c:pt>
                <c:pt idx="159">
                  <c:v>3.0764399999999967</c:v>
                </c:pt>
                <c:pt idx="160">
                  <c:v>3.22004</c:v>
                </c:pt>
                <c:pt idx="161">
                  <c:v>3.2328199999999967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>
              <a:solidFill>
                <a:srgbClr val="C00000"/>
              </a:solidFill>
              <a:prstDash val="sysDash"/>
            </a:ln>
          </c:spPr>
          <c:marker>
            <c:symbol val="none"/>
          </c:marker>
          <c:xVal>
            <c:numRef>
              <c:f>'V200'!$A$2:$A$163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9.9942300000000026E-2</c:v>
                </c:pt>
                <c:pt idx="2">
                  <c:v>0.19996300000000194</c:v>
                </c:pt>
                <c:pt idx="3">
                  <c:v>0.29994500000000007</c:v>
                </c:pt>
                <c:pt idx="4">
                  <c:v>0.39997700000000808</c:v>
                </c:pt>
                <c:pt idx="5">
                  <c:v>0.49995000000000639</c:v>
                </c:pt>
                <c:pt idx="6">
                  <c:v>0.59993199999999958</c:v>
                </c:pt>
                <c:pt idx="7">
                  <c:v>0.69996199999999997</c:v>
                </c:pt>
                <c:pt idx="8">
                  <c:v>0.79997699999999949</c:v>
                </c:pt>
                <c:pt idx="9">
                  <c:v>0.89993199999999951</c:v>
                </c:pt>
                <c:pt idx="10">
                  <c:v>0.99999800000000005</c:v>
                </c:pt>
                <c:pt idx="11">
                  <c:v>1.0999299999999694</c:v>
                </c:pt>
                <c:pt idx="12">
                  <c:v>1.1999599999999999</c:v>
                </c:pt>
                <c:pt idx="13">
                  <c:v>1.2999799999999742</c:v>
                </c:pt>
                <c:pt idx="14">
                  <c:v>1.399929999999973</c:v>
                </c:pt>
                <c:pt idx="15">
                  <c:v>1.4999599999999838</c:v>
                </c:pt>
                <c:pt idx="16">
                  <c:v>1.59995</c:v>
                </c:pt>
                <c:pt idx="17">
                  <c:v>1.6999400000000002</c:v>
                </c:pt>
                <c:pt idx="18">
                  <c:v>1.7999599999999998</c:v>
                </c:pt>
                <c:pt idx="19">
                  <c:v>1.89998</c:v>
                </c:pt>
                <c:pt idx="20">
                  <c:v>1.9999800000000001</c:v>
                </c:pt>
                <c:pt idx="21">
                  <c:v>2.0999399999999997</c:v>
                </c:pt>
                <c:pt idx="22">
                  <c:v>2.1999500000000003</c:v>
                </c:pt>
                <c:pt idx="23">
                  <c:v>2.2999299999999998</c:v>
                </c:pt>
                <c:pt idx="24">
                  <c:v>2.3999699999999438</c:v>
                </c:pt>
                <c:pt idx="25">
                  <c:v>2.4999599999999567</c:v>
                </c:pt>
                <c:pt idx="26">
                  <c:v>2.59999</c:v>
                </c:pt>
                <c:pt idx="27">
                  <c:v>2.6999599999999977</c:v>
                </c:pt>
                <c:pt idx="28">
                  <c:v>2.7999499999999977</c:v>
                </c:pt>
                <c:pt idx="29">
                  <c:v>2.8999599999999335</c:v>
                </c:pt>
                <c:pt idx="30">
                  <c:v>2.9999799999999968</c:v>
                </c:pt>
                <c:pt idx="31">
                  <c:v>3.09999</c:v>
                </c:pt>
                <c:pt idx="32">
                  <c:v>3.1999199999999997</c:v>
                </c:pt>
                <c:pt idx="33">
                  <c:v>3.2999399999999999</c:v>
                </c:pt>
                <c:pt idx="34">
                  <c:v>3.3999499999999325</c:v>
                </c:pt>
                <c:pt idx="35">
                  <c:v>3.4999599999999567</c:v>
                </c:pt>
                <c:pt idx="36">
                  <c:v>3.5999299999999987</c:v>
                </c:pt>
                <c:pt idx="37">
                  <c:v>3.6999599999999977</c:v>
                </c:pt>
                <c:pt idx="38">
                  <c:v>3.7999699999999987</c:v>
                </c:pt>
                <c:pt idx="39">
                  <c:v>3.8999799999999967</c:v>
                </c:pt>
                <c:pt idx="40">
                  <c:v>3.9999199999999977</c:v>
                </c:pt>
                <c:pt idx="41">
                  <c:v>4.0999599999999985</c:v>
                </c:pt>
                <c:pt idx="42">
                  <c:v>4.1999199999999846</c:v>
                </c:pt>
                <c:pt idx="43">
                  <c:v>4.2999499999999999</c:v>
                </c:pt>
                <c:pt idx="44">
                  <c:v>4.3999999999999995</c:v>
                </c:pt>
                <c:pt idx="45">
                  <c:v>4.4999599999999997</c:v>
                </c:pt>
                <c:pt idx="46">
                  <c:v>4.5999499999999998</c:v>
                </c:pt>
                <c:pt idx="47">
                  <c:v>4.6999199999999846</c:v>
                </c:pt>
                <c:pt idx="48">
                  <c:v>4.7999700000000001</c:v>
                </c:pt>
                <c:pt idx="49">
                  <c:v>4.8999299999999995</c:v>
                </c:pt>
                <c:pt idx="50">
                  <c:v>4.9999799999999999</c:v>
                </c:pt>
                <c:pt idx="51">
                  <c:v>5.0999500000000006</c:v>
                </c:pt>
                <c:pt idx="52">
                  <c:v>5.1999399999999945</c:v>
                </c:pt>
                <c:pt idx="53">
                  <c:v>5.2999900000000002</c:v>
                </c:pt>
                <c:pt idx="54">
                  <c:v>5.3999699999999997</c:v>
                </c:pt>
                <c:pt idx="55">
                  <c:v>5.4999199999999995</c:v>
                </c:pt>
                <c:pt idx="56">
                  <c:v>5.5999400000000001</c:v>
                </c:pt>
                <c:pt idx="57">
                  <c:v>5.6999699999999995</c:v>
                </c:pt>
                <c:pt idx="58">
                  <c:v>5.7999700000000001</c:v>
                </c:pt>
                <c:pt idx="59">
                  <c:v>5.8999799999999976</c:v>
                </c:pt>
                <c:pt idx="60">
                  <c:v>5.9999799999999999</c:v>
                </c:pt>
                <c:pt idx="61">
                  <c:v>6.0999799999999995</c:v>
                </c:pt>
                <c:pt idx="62">
                  <c:v>6.1999899999999855</c:v>
                </c:pt>
                <c:pt idx="63">
                  <c:v>6.2999200000000002</c:v>
                </c:pt>
                <c:pt idx="64">
                  <c:v>6.39994</c:v>
                </c:pt>
                <c:pt idx="65">
                  <c:v>6.4999799999999999</c:v>
                </c:pt>
                <c:pt idx="66">
                  <c:v>6.59999</c:v>
                </c:pt>
                <c:pt idx="67">
                  <c:v>6.6999199999999846</c:v>
                </c:pt>
                <c:pt idx="68">
                  <c:v>6.7999299999999998</c:v>
                </c:pt>
                <c:pt idx="69">
                  <c:v>6.8999500000000005</c:v>
                </c:pt>
                <c:pt idx="70">
                  <c:v>6.9999400000000014</c:v>
                </c:pt>
                <c:pt idx="71">
                  <c:v>7.0999599999999985</c:v>
                </c:pt>
                <c:pt idx="72">
                  <c:v>7.1999199999999846</c:v>
                </c:pt>
                <c:pt idx="73">
                  <c:v>7.2999200000000002</c:v>
                </c:pt>
                <c:pt idx="74">
                  <c:v>7.3999899999999945</c:v>
                </c:pt>
                <c:pt idx="75">
                  <c:v>7.4999399999999996</c:v>
                </c:pt>
                <c:pt idx="76">
                  <c:v>7.5999300000000005</c:v>
                </c:pt>
                <c:pt idx="77">
                  <c:v>7.6999200000000005</c:v>
                </c:pt>
                <c:pt idx="78">
                  <c:v>7.7999399999999985</c:v>
                </c:pt>
                <c:pt idx="79">
                  <c:v>7.89994</c:v>
                </c:pt>
                <c:pt idx="80">
                  <c:v>7.9999299999999991</c:v>
                </c:pt>
                <c:pt idx="81">
                  <c:v>8.0999600000000012</c:v>
                </c:pt>
                <c:pt idx="82">
                  <c:v>8.1999699999999986</c:v>
                </c:pt>
                <c:pt idx="83">
                  <c:v>8.2999700000000001</c:v>
                </c:pt>
                <c:pt idx="84">
                  <c:v>8.3999600000000001</c:v>
                </c:pt>
                <c:pt idx="85">
                  <c:v>8.4999400000000005</c:v>
                </c:pt>
                <c:pt idx="86">
                  <c:v>8.5999500000000015</c:v>
                </c:pt>
                <c:pt idx="87">
                  <c:v>8.6999500000000012</c:v>
                </c:pt>
                <c:pt idx="88">
                  <c:v>8.7999600000000004</c:v>
                </c:pt>
                <c:pt idx="89">
                  <c:v>8.8999400000000026</c:v>
                </c:pt>
                <c:pt idx="90">
                  <c:v>8.9999500000000001</c:v>
                </c:pt>
                <c:pt idx="91">
                  <c:v>9.0999500000000015</c:v>
                </c:pt>
                <c:pt idx="92">
                  <c:v>9.1999600000000008</c:v>
                </c:pt>
                <c:pt idx="93">
                  <c:v>9.2999299999999998</c:v>
                </c:pt>
                <c:pt idx="94">
                  <c:v>9.3999800000000047</c:v>
                </c:pt>
                <c:pt idx="95">
                  <c:v>9.4999900000000004</c:v>
                </c:pt>
                <c:pt idx="96">
                  <c:v>9.6</c:v>
                </c:pt>
                <c:pt idx="97">
                  <c:v>9.69998</c:v>
                </c:pt>
                <c:pt idx="98">
                  <c:v>9.8000000000000007</c:v>
                </c:pt>
                <c:pt idx="99">
                  <c:v>9.8999300000000048</c:v>
                </c:pt>
                <c:pt idx="100">
                  <c:v>9.9999300000000027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12.0999</c:v>
                </c:pt>
                <c:pt idx="122">
                  <c:v>12.2</c:v>
                </c:pt>
                <c:pt idx="123">
                  <c:v>12.299900000000001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13.0999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13.4</c:v>
                </c:pt>
                <c:pt idx="135">
                  <c:v>13.5</c:v>
                </c:pt>
                <c:pt idx="136">
                  <c:v>13.599900000000002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14.100000000000001</c:v>
                </c:pt>
                <c:pt idx="142">
                  <c:v>14.1999</c:v>
                </c:pt>
                <c:pt idx="143">
                  <c:v>14.299900000000001</c:v>
                </c:pt>
                <c:pt idx="144">
                  <c:v>14.399900000000002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15.0999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16.010099999999987</c:v>
                </c:pt>
              </c:numCache>
            </c:numRef>
          </c:xVal>
          <c:yVal>
            <c:numRef>
              <c:f>'V200'!$C$2:$C$163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1.7298099999999694</c:v>
                </c:pt>
                <c:pt idx="2">
                  <c:v>3.2550800000000004</c:v>
                </c:pt>
                <c:pt idx="3">
                  <c:v>4.6268299999999956</c:v>
                </c:pt>
                <c:pt idx="4">
                  <c:v>5.8670599999999755</c:v>
                </c:pt>
                <c:pt idx="5">
                  <c:v>7.0292300000000001</c:v>
                </c:pt>
                <c:pt idx="6">
                  <c:v>8.1393800000000009</c:v>
                </c:pt>
                <c:pt idx="7">
                  <c:v>9.1863600000000005</c:v>
                </c:pt>
                <c:pt idx="8">
                  <c:v>10.1541</c:v>
                </c:pt>
                <c:pt idx="9">
                  <c:v>11.104700000000001</c:v>
                </c:pt>
                <c:pt idx="10">
                  <c:v>11.964000000000002</c:v>
                </c:pt>
                <c:pt idx="11">
                  <c:v>12.738499999999998</c:v>
                </c:pt>
                <c:pt idx="12">
                  <c:v>13.4185</c:v>
                </c:pt>
                <c:pt idx="13">
                  <c:v>13.997400000000004</c:v>
                </c:pt>
                <c:pt idx="14">
                  <c:v>14.515600000000004</c:v>
                </c:pt>
                <c:pt idx="15">
                  <c:v>14.927300000000001</c:v>
                </c:pt>
                <c:pt idx="16">
                  <c:v>15.284700000000001</c:v>
                </c:pt>
                <c:pt idx="17">
                  <c:v>15.556500000000026</c:v>
                </c:pt>
                <c:pt idx="18">
                  <c:v>15.7439</c:v>
                </c:pt>
                <c:pt idx="19">
                  <c:v>15.852500000000306</c:v>
                </c:pt>
                <c:pt idx="20">
                  <c:v>15.887500000000006</c:v>
                </c:pt>
                <c:pt idx="21">
                  <c:v>15.846800000000002</c:v>
                </c:pt>
                <c:pt idx="22">
                  <c:v>15.737399999999999</c:v>
                </c:pt>
                <c:pt idx="23">
                  <c:v>15.563500000000024</c:v>
                </c:pt>
                <c:pt idx="24">
                  <c:v>15.329800000000002</c:v>
                </c:pt>
                <c:pt idx="25">
                  <c:v>15.044500000000001</c:v>
                </c:pt>
                <c:pt idx="26">
                  <c:v>14.713700000000001</c:v>
                </c:pt>
                <c:pt idx="27">
                  <c:v>14.3428</c:v>
                </c:pt>
                <c:pt idx="28">
                  <c:v>13.935500000000006</c:v>
                </c:pt>
                <c:pt idx="29">
                  <c:v>13.503</c:v>
                </c:pt>
                <c:pt idx="30">
                  <c:v>13.0511</c:v>
                </c:pt>
                <c:pt idx="31">
                  <c:v>12.583</c:v>
                </c:pt>
                <c:pt idx="32">
                  <c:v>12.104700000000001</c:v>
                </c:pt>
                <c:pt idx="33">
                  <c:v>11.623900000000001</c:v>
                </c:pt>
                <c:pt idx="34">
                  <c:v>11.144</c:v>
                </c:pt>
                <c:pt idx="35">
                  <c:v>10.672000000000002</c:v>
                </c:pt>
                <c:pt idx="36">
                  <c:v>10.213700000000001</c:v>
                </c:pt>
                <c:pt idx="37">
                  <c:v>9.7887199999999996</c:v>
                </c:pt>
                <c:pt idx="38">
                  <c:v>9.4088700000000003</c:v>
                </c:pt>
                <c:pt idx="39">
                  <c:v>9.0813600000000001</c:v>
                </c:pt>
                <c:pt idx="40">
                  <c:v>8.7885100000000005</c:v>
                </c:pt>
                <c:pt idx="41">
                  <c:v>8.4951600000000003</c:v>
                </c:pt>
                <c:pt idx="42">
                  <c:v>8.2622500000000034</c:v>
                </c:pt>
                <c:pt idx="43">
                  <c:v>8.144400000000001</c:v>
                </c:pt>
                <c:pt idx="44">
                  <c:v>8.0712300000000017</c:v>
                </c:pt>
                <c:pt idx="45">
                  <c:v>8.0421800000000001</c:v>
                </c:pt>
                <c:pt idx="46">
                  <c:v>8.0930700000000009</c:v>
                </c:pt>
                <c:pt idx="47">
                  <c:v>8.2009100000000004</c:v>
                </c:pt>
                <c:pt idx="48">
                  <c:v>8.3433900000000012</c:v>
                </c:pt>
                <c:pt idx="49">
                  <c:v>8.5192300000000003</c:v>
                </c:pt>
                <c:pt idx="50">
                  <c:v>8.7094900000000024</c:v>
                </c:pt>
                <c:pt idx="51">
                  <c:v>8.9076600000000035</c:v>
                </c:pt>
                <c:pt idx="52">
                  <c:v>9.0803100000000008</c:v>
                </c:pt>
                <c:pt idx="53">
                  <c:v>9.2140199999999997</c:v>
                </c:pt>
                <c:pt idx="54">
                  <c:v>9.3070800000000027</c:v>
                </c:pt>
                <c:pt idx="55">
                  <c:v>9.3573600000000035</c:v>
                </c:pt>
                <c:pt idx="56">
                  <c:v>9.4422900000000016</c:v>
                </c:pt>
                <c:pt idx="57">
                  <c:v>9.4808600000000016</c:v>
                </c:pt>
                <c:pt idx="58">
                  <c:v>9.4145400000000006</c:v>
                </c:pt>
                <c:pt idx="59">
                  <c:v>9.3543400000000005</c:v>
                </c:pt>
                <c:pt idx="60">
                  <c:v>9.2415599999999998</c:v>
                </c:pt>
                <c:pt idx="61">
                  <c:v>9.1653800000000007</c:v>
                </c:pt>
                <c:pt idx="62">
                  <c:v>9.0402400000000007</c:v>
                </c:pt>
                <c:pt idx="63">
                  <c:v>8.9069600000000015</c:v>
                </c:pt>
                <c:pt idx="64">
                  <c:v>8.8156900000000267</c:v>
                </c:pt>
                <c:pt idx="65">
                  <c:v>8.6900500000000012</c:v>
                </c:pt>
                <c:pt idx="66">
                  <c:v>8.6374700000000004</c:v>
                </c:pt>
                <c:pt idx="67">
                  <c:v>8.5794800000000748</c:v>
                </c:pt>
                <c:pt idx="68">
                  <c:v>8.5120200000000015</c:v>
                </c:pt>
                <c:pt idx="69">
                  <c:v>8.4807000000000006</c:v>
                </c:pt>
                <c:pt idx="70">
                  <c:v>8.4730000000000008</c:v>
                </c:pt>
                <c:pt idx="71">
                  <c:v>8.5325400000000027</c:v>
                </c:pt>
                <c:pt idx="72">
                  <c:v>8.60121</c:v>
                </c:pt>
                <c:pt idx="73">
                  <c:v>8.6692800000000005</c:v>
                </c:pt>
                <c:pt idx="74">
                  <c:v>8.7495599999999989</c:v>
                </c:pt>
                <c:pt idx="75">
                  <c:v>8.8271000000000015</c:v>
                </c:pt>
                <c:pt idx="76">
                  <c:v>8.9255500000000048</c:v>
                </c:pt>
                <c:pt idx="77">
                  <c:v>9.0066300000000048</c:v>
                </c:pt>
                <c:pt idx="78">
                  <c:v>9.0866500000000023</c:v>
                </c:pt>
                <c:pt idx="79">
                  <c:v>9.1556500000000067</c:v>
                </c:pt>
                <c:pt idx="80">
                  <c:v>9.2032799999999995</c:v>
                </c:pt>
                <c:pt idx="81">
                  <c:v>9.2776900000000015</c:v>
                </c:pt>
                <c:pt idx="82">
                  <c:v>9.310319999999999</c:v>
                </c:pt>
                <c:pt idx="83">
                  <c:v>9.2999600000000004</c:v>
                </c:pt>
                <c:pt idx="84">
                  <c:v>9.2781400000000005</c:v>
                </c:pt>
                <c:pt idx="85">
                  <c:v>9.2233699999999992</c:v>
                </c:pt>
                <c:pt idx="86">
                  <c:v>9.190100000000001</c:v>
                </c:pt>
                <c:pt idx="87">
                  <c:v>9.10398</c:v>
                </c:pt>
                <c:pt idx="88">
                  <c:v>9.0240100000000005</c:v>
                </c:pt>
                <c:pt idx="89">
                  <c:v>8.9523700000000002</c:v>
                </c:pt>
                <c:pt idx="90">
                  <c:v>8.8666200000000028</c:v>
                </c:pt>
                <c:pt idx="91">
                  <c:v>8.8364200000000004</c:v>
                </c:pt>
                <c:pt idx="92">
                  <c:v>8.7946100000000005</c:v>
                </c:pt>
                <c:pt idx="93">
                  <c:v>8.78843</c:v>
                </c:pt>
                <c:pt idx="94">
                  <c:v>8.7943299999999986</c:v>
                </c:pt>
                <c:pt idx="95">
                  <c:v>8.7719299999999993</c:v>
                </c:pt>
                <c:pt idx="96">
                  <c:v>8.7496000000000009</c:v>
                </c:pt>
                <c:pt idx="97">
                  <c:v>8.7140699999999995</c:v>
                </c:pt>
                <c:pt idx="98">
                  <c:v>8.7192299999999996</c:v>
                </c:pt>
                <c:pt idx="99">
                  <c:v>8.7323799999999991</c:v>
                </c:pt>
                <c:pt idx="100">
                  <c:v>8.767949999999999</c:v>
                </c:pt>
                <c:pt idx="101">
                  <c:v>8.8279200000000007</c:v>
                </c:pt>
                <c:pt idx="102">
                  <c:v>8.8707200000000004</c:v>
                </c:pt>
                <c:pt idx="103">
                  <c:v>8.9252100000000034</c:v>
                </c:pt>
                <c:pt idx="104">
                  <c:v>8.9388299999999994</c:v>
                </c:pt>
                <c:pt idx="105">
                  <c:v>8.941040000000001</c:v>
                </c:pt>
                <c:pt idx="106">
                  <c:v>8.9441299999999995</c:v>
                </c:pt>
                <c:pt idx="107">
                  <c:v>8.9184600000000014</c:v>
                </c:pt>
                <c:pt idx="108">
                  <c:v>8.9271000000000011</c:v>
                </c:pt>
                <c:pt idx="109">
                  <c:v>8.9264500000000027</c:v>
                </c:pt>
                <c:pt idx="110">
                  <c:v>8.9518500000000003</c:v>
                </c:pt>
                <c:pt idx="111">
                  <c:v>9.00488</c:v>
                </c:pt>
                <c:pt idx="112">
                  <c:v>9.034040000000001</c:v>
                </c:pt>
                <c:pt idx="113">
                  <c:v>9.0833699999999986</c:v>
                </c:pt>
                <c:pt idx="114">
                  <c:v>9.0968700000000009</c:v>
                </c:pt>
                <c:pt idx="115">
                  <c:v>9.09727</c:v>
                </c:pt>
                <c:pt idx="116">
                  <c:v>9.0909000000000013</c:v>
                </c:pt>
                <c:pt idx="117">
                  <c:v>9.0511900000000001</c:v>
                </c:pt>
                <c:pt idx="118">
                  <c:v>9.0361599999999989</c:v>
                </c:pt>
                <c:pt idx="119">
                  <c:v>9.02163</c:v>
                </c:pt>
                <c:pt idx="120">
                  <c:v>9.0244700000000009</c:v>
                </c:pt>
                <c:pt idx="121">
                  <c:v>9.0144900000000021</c:v>
                </c:pt>
                <c:pt idx="122">
                  <c:v>8.9949000000000012</c:v>
                </c:pt>
                <c:pt idx="123">
                  <c:v>8.9761700000000015</c:v>
                </c:pt>
                <c:pt idx="124">
                  <c:v>8.9321100000000015</c:v>
                </c:pt>
                <c:pt idx="125">
                  <c:v>8.8980500000000013</c:v>
                </c:pt>
                <c:pt idx="126">
                  <c:v>8.8535100000000266</c:v>
                </c:pt>
                <c:pt idx="127">
                  <c:v>8.8139200000000013</c:v>
                </c:pt>
                <c:pt idx="128">
                  <c:v>8.7919199999999993</c:v>
                </c:pt>
                <c:pt idx="129">
                  <c:v>8.7657400000000028</c:v>
                </c:pt>
                <c:pt idx="130">
                  <c:v>8.7643400000000007</c:v>
                </c:pt>
                <c:pt idx="131">
                  <c:v>8.7577600000000011</c:v>
                </c:pt>
                <c:pt idx="132">
                  <c:v>8.7431900000000002</c:v>
                </c:pt>
                <c:pt idx="133">
                  <c:v>8.7346500000000002</c:v>
                </c:pt>
                <c:pt idx="134">
                  <c:v>8.7336200000000002</c:v>
                </c:pt>
                <c:pt idx="135">
                  <c:v>8.7514900000000004</c:v>
                </c:pt>
                <c:pt idx="136">
                  <c:v>8.7756700000000034</c:v>
                </c:pt>
                <c:pt idx="137">
                  <c:v>8.8091700000000035</c:v>
                </c:pt>
                <c:pt idx="138">
                  <c:v>8.8415000000000035</c:v>
                </c:pt>
                <c:pt idx="139">
                  <c:v>8.8596300000002781</c:v>
                </c:pt>
                <c:pt idx="140">
                  <c:v>8.8754300000003408</c:v>
                </c:pt>
                <c:pt idx="141">
                  <c:v>8.8807700000000001</c:v>
                </c:pt>
                <c:pt idx="142">
                  <c:v>8.8840500000000002</c:v>
                </c:pt>
                <c:pt idx="143">
                  <c:v>8.8897100000000027</c:v>
                </c:pt>
                <c:pt idx="144">
                  <c:v>8.8947300000000027</c:v>
                </c:pt>
                <c:pt idx="145">
                  <c:v>8.9112299999999998</c:v>
                </c:pt>
                <c:pt idx="146">
                  <c:v>8.9298100000000016</c:v>
                </c:pt>
                <c:pt idx="147">
                  <c:v>8.9552300000000766</c:v>
                </c:pt>
                <c:pt idx="148">
                  <c:v>8.9845500000000005</c:v>
                </c:pt>
                <c:pt idx="149">
                  <c:v>9.0091300000000007</c:v>
                </c:pt>
                <c:pt idx="150">
                  <c:v>9.0349400000000006</c:v>
                </c:pt>
                <c:pt idx="151">
                  <c:v>9.0504600000000028</c:v>
                </c:pt>
                <c:pt idx="152">
                  <c:v>9.0615100000000002</c:v>
                </c:pt>
                <c:pt idx="153">
                  <c:v>9.0677800000000008</c:v>
                </c:pt>
                <c:pt idx="154">
                  <c:v>9.06921</c:v>
                </c:pt>
                <c:pt idx="155">
                  <c:v>9.0817800000000002</c:v>
                </c:pt>
                <c:pt idx="156">
                  <c:v>9.0891300000000008</c:v>
                </c:pt>
                <c:pt idx="157">
                  <c:v>9.0869100000000014</c:v>
                </c:pt>
                <c:pt idx="158">
                  <c:v>9.0799000000000003</c:v>
                </c:pt>
                <c:pt idx="159">
                  <c:v>9.0588800000000003</c:v>
                </c:pt>
                <c:pt idx="160">
                  <c:v>9.0382199999999973</c:v>
                </c:pt>
                <c:pt idx="161">
                  <c:v>9.0360800000000001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852416"/>
        <c:axId val="113854336"/>
      </c:scatterChart>
      <c:valAx>
        <c:axId val="11385241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3854336"/>
        <c:crosses val="autoZero"/>
        <c:crossBetween val="midCat"/>
      </c:valAx>
      <c:valAx>
        <c:axId val="11385433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Displacement</a:t>
                </a:r>
                <a:r>
                  <a:rPr lang="en-US" sz="1600" baseline="0"/>
                  <a:t> (mm)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3852416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838438133785344E-2"/>
          <c:y val="2.466814247314825E-2"/>
          <c:w val="0.58165536475752511"/>
          <c:h val="0.76813753964704778"/>
        </c:manualLayout>
      </c:layout>
      <c:scatterChart>
        <c:scatterStyle val="smoothMarker"/>
        <c:varyColors val="0"/>
        <c:ser>
          <c:idx val="0"/>
          <c:order val="0"/>
          <c:tx>
            <c:v>VonMises</c:v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marker>
            <c:symbol val="none"/>
          </c:marker>
          <c:xVal>
            <c:numRef>
              <c:f>'V700'!$A$2:$A$163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9.9972200000000011E-2</c:v>
                </c:pt>
                <c:pt idx="2">
                  <c:v>0.19998900000000294</c:v>
                </c:pt>
                <c:pt idx="3">
                  <c:v>0.29995700000000008</c:v>
                </c:pt>
                <c:pt idx="4">
                  <c:v>0.39995900000000706</c:v>
                </c:pt>
                <c:pt idx="5">
                  <c:v>0.49995800000000706</c:v>
                </c:pt>
                <c:pt idx="6">
                  <c:v>0.59998000000000051</c:v>
                </c:pt>
                <c:pt idx="7">
                  <c:v>0.69992400000001165</c:v>
                </c:pt>
                <c:pt idx="8">
                  <c:v>0.79997499999999999</c:v>
                </c:pt>
                <c:pt idx="9">
                  <c:v>0.89996299999998786</c:v>
                </c:pt>
                <c:pt idx="10">
                  <c:v>0.99995399999999957</c:v>
                </c:pt>
                <c:pt idx="11">
                  <c:v>1.09998</c:v>
                </c:pt>
                <c:pt idx="12">
                  <c:v>1.1999199999999999</c:v>
                </c:pt>
                <c:pt idx="13">
                  <c:v>1.2999399999999703</c:v>
                </c:pt>
                <c:pt idx="14">
                  <c:v>1.39995</c:v>
                </c:pt>
                <c:pt idx="15">
                  <c:v>1.4999699999999629</c:v>
                </c:pt>
                <c:pt idx="16">
                  <c:v>1.59995</c:v>
                </c:pt>
                <c:pt idx="17">
                  <c:v>1.6999500000000001</c:v>
                </c:pt>
                <c:pt idx="18">
                  <c:v>1.7999599999999998</c:v>
                </c:pt>
                <c:pt idx="19">
                  <c:v>1.8999499999999998</c:v>
                </c:pt>
                <c:pt idx="20">
                  <c:v>1.9999399999999896</c:v>
                </c:pt>
                <c:pt idx="21">
                  <c:v>2.09992</c:v>
                </c:pt>
                <c:pt idx="22">
                  <c:v>2.1999399999999998</c:v>
                </c:pt>
                <c:pt idx="23">
                  <c:v>2.2999700000000001</c:v>
                </c:pt>
                <c:pt idx="24">
                  <c:v>2.3999599999999313</c:v>
                </c:pt>
                <c:pt idx="25">
                  <c:v>2.49993</c:v>
                </c:pt>
                <c:pt idx="26">
                  <c:v>2.5999499999999967</c:v>
                </c:pt>
                <c:pt idx="27">
                  <c:v>2.6999599999999977</c:v>
                </c:pt>
                <c:pt idx="28">
                  <c:v>2.7999399999999999</c:v>
                </c:pt>
                <c:pt idx="29">
                  <c:v>2.899969999999942</c:v>
                </c:pt>
                <c:pt idx="30">
                  <c:v>2.9999899999999977</c:v>
                </c:pt>
                <c:pt idx="31">
                  <c:v>3.0999499999999967</c:v>
                </c:pt>
                <c:pt idx="32">
                  <c:v>3.1999399999999998</c:v>
                </c:pt>
                <c:pt idx="33">
                  <c:v>3.2999199999999997</c:v>
                </c:pt>
                <c:pt idx="34">
                  <c:v>3.3999199999999967</c:v>
                </c:pt>
                <c:pt idx="35">
                  <c:v>3.4999299999999987</c:v>
                </c:pt>
                <c:pt idx="36">
                  <c:v>3.5999700000000003</c:v>
                </c:pt>
                <c:pt idx="37">
                  <c:v>3.6999399999999998</c:v>
                </c:pt>
                <c:pt idx="38">
                  <c:v>3.7999900000000002</c:v>
                </c:pt>
                <c:pt idx="39">
                  <c:v>3.8999699999999415</c:v>
                </c:pt>
                <c:pt idx="40">
                  <c:v>4</c:v>
                </c:pt>
                <c:pt idx="41">
                  <c:v>4.09999</c:v>
                </c:pt>
                <c:pt idx="42">
                  <c:v>4.2</c:v>
                </c:pt>
                <c:pt idx="43">
                  <c:v>4.2999200000000002</c:v>
                </c:pt>
                <c:pt idx="44">
                  <c:v>4.3999199999999945</c:v>
                </c:pt>
                <c:pt idx="45">
                  <c:v>4.4999699999999994</c:v>
                </c:pt>
                <c:pt idx="46">
                  <c:v>4.5999600000000003</c:v>
                </c:pt>
                <c:pt idx="47">
                  <c:v>4.6999599999999955</c:v>
                </c:pt>
                <c:pt idx="48">
                  <c:v>4.7999800000000006</c:v>
                </c:pt>
                <c:pt idx="49">
                  <c:v>4.8999699999999997</c:v>
                </c:pt>
                <c:pt idx="50">
                  <c:v>4.9999799999999999</c:v>
                </c:pt>
                <c:pt idx="51">
                  <c:v>5.0999600000000003</c:v>
                </c:pt>
                <c:pt idx="52">
                  <c:v>5.1999799999999965</c:v>
                </c:pt>
                <c:pt idx="53">
                  <c:v>5.2999200000000002</c:v>
                </c:pt>
                <c:pt idx="54">
                  <c:v>5.3999299999999995</c:v>
                </c:pt>
                <c:pt idx="55">
                  <c:v>5.4999399999999996</c:v>
                </c:pt>
                <c:pt idx="56">
                  <c:v>5.5999599999999985</c:v>
                </c:pt>
                <c:pt idx="57">
                  <c:v>5.6999299999999975</c:v>
                </c:pt>
                <c:pt idx="58">
                  <c:v>5.7999700000000001</c:v>
                </c:pt>
                <c:pt idx="59">
                  <c:v>5.8999600000000001</c:v>
                </c:pt>
                <c:pt idx="60">
                  <c:v>5.9999500000000001</c:v>
                </c:pt>
                <c:pt idx="61">
                  <c:v>6.09999</c:v>
                </c:pt>
                <c:pt idx="62">
                  <c:v>6.1999599999999955</c:v>
                </c:pt>
                <c:pt idx="63">
                  <c:v>6.2999899999999975</c:v>
                </c:pt>
                <c:pt idx="64">
                  <c:v>6.3999200000000007</c:v>
                </c:pt>
                <c:pt idx="65">
                  <c:v>6.49993</c:v>
                </c:pt>
                <c:pt idx="66">
                  <c:v>6.5999400000000001</c:v>
                </c:pt>
                <c:pt idx="67">
                  <c:v>6.6999499999999985</c:v>
                </c:pt>
                <c:pt idx="68">
                  <c:v>6.7999599999999996</c:v>
                </c:pt>
                <c:pt idx="69">
                  <c:v>6.8999699999999997</c:v>
                </c:pt>
                <c:pt idx="70">
                  <c:v>6.9999900000000004</c:v>
                </c:pt>
                <c:pt idx="71">
                  <c:v>7.0999499999999998</c:v>
                </c:pt>
                <c:pt idx="72">
                  <c:v>7.1999699999999995</c:v>
                </c:pt>
                <c:pt idx="73">
                  <c:v>7.2999800000000006</c:v>
                </c:pt>
                <c:pt idx="74">
                  <c:v>7.3999400000000009</c:v>
                </c:pt>
                <c:pt idx="75">
                  <c:v>7.4999800000000008</c:v>
                </c:pt>
                <c:pt idx="76">
                  <c:v>7.5999399999999975</c:v>
                </c:pt>
                <c:pt idx="77">
                  <c:v>7.6999699999999995</c:v>
                </c:pt>
                <c:pt idx="78">
                  <c:v>7.7999600000000004</c:v>
                </c:pt>
                <c:pt idx="79">
                  <c:v>7.8999299999999995</c:v>
                </c:pt>
                <c:pt idx="80">
                  <c:v>8</c:v>
                </c:pt>
                <c:pt idx="81">
                  <c:v>8.0999500000000015</c:v>
                </c:pt>
                <c:pt idx="82">
                  <c:v>8.1999300000000002</c:v>
                </c:pt>
                <c:pt idx="83">
                  <c:v>8.2999799999999997</c:v>
                </c:pt>
                <c:pt idx="84">
                  <c:v>8.3999600000000001</c:v>
                </c:pt>
                <c:pt idx="85">
                  <c:v>8.4999800000000008</c:v>
                </c:pt>
                <c:pt idx="86">
                  <c:v>8.5999500000000015</c:v>
                </c:pt>
                <c:pt idx="87">
                  <c:v>8.6999699999999986</c:v>
                </c:pt>
                <c:pt idx="88">
                  <c:v>8.7999699999999983</c:v>
                </c:pt>
                <c:pt idx="89">
                  <c:v>8.8999600000000001</c:v>
                </c:pt>
                <c:pt idx="90">
                  <c:v>8.9999700000000011</c:v>
                </c:pt>
                <c:pt idx="91">
                  <c:v>9.09999</c:v>
                </c:pt>
                <c:pt idx="92">
                  <c:v>9.1999900000000014</c:v>
                </c:pt>
                <c:pt idx="93">
                  <c:v>9.2999500000000008</c:v>
                </c:pt>
                <c:pt idx="94">
                  <c:v>9.3999300000000048</c:v>
                </c:pt>
                <c:pt idx="95">
                  <c:v>9.4999900000000004</c:v>
                </c:pt>
                <c:pt idx="96">
                  <c:v>9.6</c:v>
                </c:pt>
                <c:pt idx="97">
                  <c:v>9.6999300000000002</c:v>
                </c:pt>
                <c:pt idx="98">
                  <c:v>9.7999900000000011</c:v>
                </c:pt>
                <c:pt idx="99">
                  <c:v>9.8999800000000047</c:v>
                </c:pt>
                <c:pt idx="100">
                  <c:v>10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10.4999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11</c:v>
                </c:pt>
                <c:pt idx="111">
                  <c:v>11.1</c:v>
                </c:pt>
                <c:pt idx="112">
                  <c:v>11.1999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11.699900000000001</c:v>
                </c:pt>
                <c:pt idx="118">
                  <c:v>11.799900000000001</c:v>
                </c:pt>
                <c:pt idx="119">
                  <c:v>11.899900000000002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12.1999</c:v>
                </c:pt>
                <c:pt idx="123">
                  <c:v>12.3</c:v>
                </c:pt>
                <c:pt idx="124">
                  <c:v>12.4</c:v>
                </c:pt>
                <c:pt idx="125">
                  <c:v>12.4999</c:v>
                </c:pt>
                <c:pt idx="126">
                  <c:v>12.6</c:v>
                </c:pt>
                <c:pt idx="127">
                  <c:v>12.7</c:v>
                </c:pt>
                <c:pt idx="128">
                  <c:v>12.799900000000001</c:v>
                </c:pt>
                <c:pt idx="129">
                  <c:v>12.899900000000002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13.399900000000002</c:v>
                </c:pt>
                <c:pt idx="135">
                  <c:v>13.5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13.8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14.099900000000002</c:v>
                </c:pt>
                <c:pt idx="142">
                  <c:v>14.2</c:v>
                </c:pt>
                <c:pt idx="143">
                  <c:v>14.3</c:v>
                </c:pt>
                <c:pt idx="144">
                  <c:v>14.399900000000002</c:v>
                </c:pt>
                <c:pt idx="145">
                  <c:v>14.500000000000002</c:v>
                </c:pt>
                <c:pt idx="146">
                  <c:v>14.599900000000002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15.1999</c:v>
                </c:pt>
                <c:pt idx="153">
                  <c:v>15.299900000000001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15.6999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'V700'!$B$2:$B$163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5.7434700000000003</c:v>
                </c:pt>
                <c:pt idx="2">
                  <c:v>10.343400000000004</c:v>
                </c:pt>
                <c:pt idx="3">
                  <c:v>14.529500000000002</c:v>
                </c:pt>
                <c:pt idx="4">
                  <c:v>18.697600000000001</c:v>
                </c:pt>
                <c:pt idx="5">
                  <c:v>22.904200000000003</c:v>
                </c:pt>
                <c:pt idx="6">
                  <c:v>27.078899999999987</c:v>
                </c:pt>
                <c:pt idx="7">
                  <c:v>31.241599999999789</c:v>
                </c:pt>
                <c:pt idx="8">
                  <c:v>35.373200000000004</c:v>
                </c:pt>
                <c:pt idx="9">
                  <c:v>39.20600000000001</c:v>
                </c:pt>
                <c:pt idx="10">
                  <c:v>42.236700000000013</c:v>
                </c:pt>
                <c:pt idx="11">
                  <c:v>44.617100000000001</c:v>
                </c:pt>
                <c:pt idx="12">
                  <c:v>47.722000000000413</c:v>
                </c:pt>
                <c:pt idx="13">
                  <c:v>50.812299999999993</c:v>
                </c:pt>
                <c:pt idx="14">
                  <c:v>53.534700000000001</c:v>
                </c:pt>
                <c:pt idx="15">
                  <c:v>56.122400000000013</c:v>
                </c:pt>
                <c:pt idx="16">
                  <c:v>58.440999999999995</c:v>
                </c:pt>
                <c:pt idx="17">
                  <c:v>60.626300000000263</c:v>
                </c:pt>
                <c:pt idx="18">
                  <c:v>62.602700000000013</c:v>
                </c:pt>
                <c:pt idx="19">
                  <c:v>64.455399999999983</c:v>
                </c:pt>
                <c:pt idx="20">
                  <c:v>66.180299999999988</c:v>
                </c:pt>
                <c:pt idx="21">
                  <c:v>67.765600000000006</c:v>
                </c:pt>
                <c:pt idx="22">
                  <c:v>69.186799999999948</c:v>
                </c:pt>
                <c:pt idx="23">
                  <c:v>70.456200000000024</c:v>
                </c:pt>
                <c:pt idx="24">
                  <c:v>71.533000000000001</c:v>
                </c:pt>
                <c:pt idx="25">
                  <c:v>72.438000000000002</c:v>
                </c:pt>
                <c:pt idx="26">
                  <c:v>73.177399999999949</c:v>
                </c:pt>
                <c:pt idx="27">
                  <c:v>73.768599999999992</c:v>
                </c:pt>
                <c:pt idx="28">
                  <c:v>74.214100000000627</c:v>
                </c:pt>
                <c:pt idx="29">
                  <c:v>74.524999999999991</c:v>
                </c:pt>
                <c:pt idx="30">
                  <c:v>74.695799999999949</c:v>
                </c:pt>
                <c:pt idx="31">
                  <c:v>74.7239</c:v>
                </c:pt>
                <c:pt idx="32">
                  <c:v>74.599999999999994</c:v>
                </c:pt>
                <c:pt idx="33">
                  <c:v>74.333699999999993</c:v>
                </c:pt>
                <c:pt idx="34">
                  <c:v>73.933799999999991</c:v>
                </c:pt>
                <c:pt idx="35">
                  <c:v>73.414700000000025</c:v>
                </c:pt>
                <c:pt idx="36">
                  <c:v>72.7834</c:v>
                </c:pt>
                <c:pt idx="37">
                  <c:v>72.05</c:v>
                </c:pt>
                <c:pt idx="38">
                  <c:v>71.221400000000003</c:v>
                </c:pt>
                <c:pt idx="39">
                  <c:v>70.298600000000022</c:v>
                </c:pt>
                <c:pt idx="40">
                  <c:v>69.291400000000024</c:v>
                </c:pt>
                <c:pt idx="41">
                  <c:v>68.221599999999995</c:v>
                </c:pt>
                <c:pt idx="42">
                  <c:v>67.094500000000025</c:v>
                </c:pt>
                <c:pt idx="43">
                  <c:v>65.925699999999992</c:v>
                </c:pt>
                <c:pt idx="44">
                  <c:v>64.726100000000002</c:v>
                </c:pt>
                <c:pt idx="45">
                  <c:v>63.511799999999994</c:v>
                </c:pt>
                <c:pt idx="46">
                  <c:v>62.285500000000013</c:v>
                </c:pt>
                <c:pt idx="47">
                  <c:v>61.066500000000012</c:v>
                </c:pt>
                <c:pt idx="48">
                  <c:v>59.873400000000004</c:v>
                </c:pt>
                <c:pt idx="49">
                  <c:v>58.725300000001226</c:v>
                </c:pt>
                <c:pt idx="50">
                  <c:v>57.660200000000003</c:v>
                </c:pt>
                <c:pt idx="51">
                  <c:v>56.696400000000011</c:v>
                </c:pt>
                <c:pt idx="52">
                  <c:v>55.852899999999998</c:v>
                </c:pt>
                <c:pt idx="53">
                  <c:v>55.130600000000001</c:v>
                </c:pt>
                <c:pt idx="54">
                  <c:v>54.535900000000012</c:v>
                </c:pt>
                <c:pt idx="55">
                  <c:v>54.079000000000008</c:v>
                </c:pt>
                <c:pt idx="56">
                  <c:v>53.774100000000011</c:v>
                </c:pt>
                <c:pt idx="57">
                  <c:v>53.622500000000613</c:v>
                </c:pt>
                <c:pt idx="58">
                  <c:v>53.621300000000012</c:v>
                </c:pt>
                <c:pt idx="59">
                  <c:v>53.766500000000313</c:v>
                </c:pt>
                <c:pt idx="60">
                  <c:v>54.053899999999999</c:v>
                </c:pt>
                <c:pt idx="61">
                  <c:v>54.473600000000005</c:v>
                </c:pt>
                <c:pt idx="62">
                  <c:v>55.006700000000002</c:v>
                </c:pt>
                <c:pt idx="63">
                  <c:v>55.637800000000006</c:v>
                </c:pt>
                <c:pt idx="64">
                  <c:v>56.353099999999998</c:v>
                </c:pt>
                <c:pt idx="65">
                  <c:v>57.137100000000011</c:v>
                </c:pt>
                <c:pt idx="66">
                  <c:v>57.965700000000012</c:v>
                </c:pt>
                <c:pt idx="67">
                  <c:v>58.814599999999999</c:v>
                </c:pt>
                <c:pt idx="68">
                  <c:v>59.665600000000012</c:v>
                </c:pt>
                <c:pt idx="69">
                  <c:v>60.496100000000013</c:v>
                </c:pt>
                <c:pt idx="70">
                  <c:v>61.276700000000012</c:v>
                </c:pt>
                <c:pt idx="71">
                  <c:v>62.017199999999995</c:v>
                </c:pt>
                <c:pt idx="72">
                  <c:v>62.695500000000663</c:v>
                </c:pt>
                <c:pt idx="73">
                  <c:v>63.223600000000012</c:v>
                </c:pt>
                <c:pt idx="74">
                  <c:v>63.620200000000011</c:v>
                </c:pt>
                <c:pt idx="75">
                  <c:v>63.912400000000005</c:v>
                </c:pt>
                <c:pt idx="76">
                  <c:v>64.073399999999978</c:v>
                </c:pt>
                <c:pt idx="77">
                  <c:v>64.105099999999979</c:v>
                </c:pt>
                <c:pt idx="78">
                  <c:v>63.983000000000004</c:v>
                </c:pt>
                <c:pt idx="79">
                  <c:v>63.722000000000413</c:v>
                </c:pt>
                <c:pt idx="80">
                  <c:v>63.359199999999994</c:v>
                </c:pt>
                <c:pt idx="81">
                  <c:v>62.891400000000004</c:v>
                </c:pt>
                <c:pt idx="82">
                  <c:v>62.331400000000002</c:v>
                </c:pt>
                <c:pt idx="83">
                  <c:v>61.691200000000002</c:v>
                </c:pt>
                <c:pt idx="84">
                  <c:v>60.992000000000012</c:v>
                </c:pt>
                <c:pt idx="85">
                  <c:v>60.265900000000563</c:v>
                </c:pt>
                <c:pt idx="86">
                  <c:v>59.533300000000011</c:v>
                </c:pt>
                <c:pt idx="87">
                  <c:v>58.8065</c:v>
                </c:pt>
                <c:pt idx="88">
                  <c:v>58.110400000000006</c:v>
                </c:pt>
                <c:pt idx="89">
                  <c:v>57.473600000000005</c:v>
                </c:pt>
                <c:pt idx="90">
                  <c:v>56.916499999999999</c:v>
                </c:pt>
                <c:pt idx="91">
                  <c:v>56.438200000000009</c:v>
                </c:pt>
                <c:pt idx="92">
                  <c:v>56.025900000000163</c:v>
                </c:pt>
                <c:pt idx="93">
                  <c:v>55.680200000000006</c:v>
                </c:pt>
                <c:pt idx="94">
                  <c:v>55.418800000000005</c:v>
                </c:pt>
                <c:pt idx="95">
                  <c:v>55.260600000000011</c:v>
                </c:pt>
                <c:pt idx="96">
                  <c:v>55.222400000000263</c:v>
                </c:pt>
                <c:pt idx="97">
                  <c:v>55.306599999999996</c:v>
                </c:pt>
                <c:pt idx="98">
                  <c:v>55.495200000000011</c:v>
                </c:pt>
                <c:pt idx="99">
                  <c:v>55.763200000000012</c:v>
                </c:pt>
                <c:pt idx="100">
                  <c:v>56.107900000000001</c:v>
                </c:pt>
                <c:pt idx="101">
                  <c:v>56.533800000000006</c:v>
                </c:pt>
                <c:pt idx="102">
                  <c:v>57.029900000000012</c:v>
                </c:pt>
                <c:pt idx="103">
                  <c:v>57.568900000000063</c:v>
                </c:pt>
                <c:pt idx="104">
                  <c:v>58.131</c:v>
                </c:pt>
                <c:pt idx="105">
                  <c:v>58.702800000000003</c:v>
                </c:pt>
                <c:pt idx="106">
                  <c:v>59.272000000000013</c:v>
                </c:pt>
                <c:pt idx="107">
                  <c:v>59.819500000000005</c:v>
                </c:pt>
                <c:pt idx="108">
                  <c:v>60.330300000000001</c:v>
                </c:pt>
                <c:pt idx="109">
                  <c:v>60.788800000000009</c:v>
                </c:pt>
                <c:pt idx="110">
                  <c:v>61.195300000001041</c:v>
                </c:pt>
                <c:pt idx="111">
                  <c:v>61.605000000000011</c:v>
                </c:pt>
                <c:pt idx="112">
                  <c:v>61.940200000000004</c:v>
                </c:pt>
                <c:pt idx="113">
                  <c:v>62.095700000000313</c:v>
                </c:pt>
                <c:pt idx="114">
                  <c:v>62.162600000000012</c:v>
                </c:pt>
                <c:pt idx="115">
                  <c:v>62.223100000000613</c:v>
                </c:pt>
                <c:pt idx="116">
                  <c:v>62.178900000000013</c:v>
                </c:pt>
                <c:pt idx="117">
                  <c:v>62.0169</c:v>
                </c:pt>
                <c:pt idx="118">
                  <c:v>61.779000000000003</c:v>
                </c:pt>
                <c:pt idx="119">
                  <c:v>61.455300000000001</c:v>
                </c:pt>
                <c:pt idx="120">
                  <c:v>61.099700000000013</c:v>
                </c:pt>
                <c:pt idx="121">
                  <c:v>60.716500000000003</c:v>
                </c:pt>
                <c:pt idx="122">
                  <c:v>60.255300000000013</c:v>
                </c:pt>
                <c:pt idx="123">
                  <c:v>59.769200000000012</c:v>
                </c:pt>
                <c:pt idx="124">
                  <c:v>59.307499999999997</c:v>
                </c:pt>
                <c:pt idx="125">
                  <c:v>58.847000000000001</c:v>
                </c:pt>
                <c:pt idx="126">
                  <c:v>58.388300000000001</c:v>
                </c:pt>
                <c:pt idx="127">
                  <c:v>57.971700000000006</c:v>
                </c:pt>
                <c:pt idx="128">
                  <c:v>57.626400000000011</c:v>
                </c:pt>
                <c:pt idx="129">
                  <c:v>57.342300000000002</c:v>
                </c:pt>
                <c:pt idx="130">
                  <c:v>57.092600000000012</c:v>
                </c:pt>
                <c:pt idx="131">
                  <c:v>56.853399999999993</c:v>
                </c:pt>
                <c:pt idx="132">
                  <c:v>56.658000000000001</c:v>
                </c:pt>
                <c:pt idx="133">
                  <c:v>56.583300000000001</c:v>
                </c:pt>
                <c:pt idx="134">
                  <c:v>56.630100000000013</c:v>
                </c:pt>
                <c:pt idx="135">
                  <c:v>56.715400000000002</c:v>
                </c:pt>
                <c:pt idx="136">
                  <c:v>56.813099999999999</c:v>
                </c:pt>
                <c:pt idx="137">
                  <c:v>56.977499999999999</c:v>
                </c:pt>
                <c:pt idx="138">
                  <c:v>57.233900000000013</c:v>
                </c:pt>
                <c:pt idx="139">
                  <c:v>57.545900000000003</c:v>
                </c:pt>
                <c:pt idx="140">
                  <c:v>57.874599999999994</c:v>
                </c:pt>
                <c:pt idx="141">
                  <c:v>58.217100000000002</c:v>
                </c:pt>
                <c:pt idx="142">
                  <c:v>58.577300000000001</c:v>
                </c:pt>
                <c:pt idx="143">
                  <c:v>58.950099999999999</c:v>
                </c:pt>
                <c:pt idx="144">
                  <c:v>59.320500000000003</c:v>
                </c:pt>
                <c:pt idx="145">
                  <c:v>59.669200000000011</c:v>
                </c:pt>
                <c:pt idx="146">
                  <c:v>59.984700000000004</c:v>
                </c:pt>
                <c:pt idx="147">
                  <c:v>60.264100000000013</c:v>
                </c:pt>
                <c:pt idx="148">
                  <c:v>60.512100000000011</c:v>
                </c:pt>
                <c:pt idx="149">
                  <c:v>60.762500000001019</c:v>
                </c:pt>
                <c:pt idx="150">
                  <c:v>60.966300000000011</c:v>
                </c:pt>
                <c:pt idx="151">
                  <c:v>61.0456</c:v>
                </c:pt>
                <c:pt idx="152">
                  <c:v>61.060400000000001</c:v>
                </c:pt>
                <c:pt idx="153">
                  <c:v>61.084000000000003</c:v>
                </c:pt>
                <c:pt idx="154">
                  <c:v>61.046600000000005</c:v>
                </c:pt>
                <c:pt idx="155">
                  <c:v>60.918100000000003</c:v>
                </c:pt>
                <c:pt idx="156">
                  <c:v>60.743300000000012</c:v>
                </c:pt>
                <c:pt idx="157">
                  <c:v>60.526400000000002</c:v>
                </c:pt>
                <c:pt idx="158">
                  <c:v>60.286000000000001</c:v>
                </c:pt>
                <c:pt idx="159">
                  <c:v>60.030500000000011</c:v>
                </c:pt>
                <c:pt idx="160">
                  <c:v>59.728400000000313</c:v>
                </c:pt>
                <c:pt idx="161">
                  <c:v>59.695900000000513</c:v>
                </c:pt>
              </c:numCache>
            </c:numRef>
          </c:yVal>
          <c:smooth val="1"/>
        </c:ser>
        <c:ser>
          <c:idx val="1"/>
          <c:order val="1"/>
          <c:tx>
            <c:v>Drucker–Prager</c:v>
          </c:tx>
          <c:spPr>
            <a:ln cmpd="dbl">
              <a:solidFill>
                <a:srgbClr val="00B0F0"/>
              </a:solidFill>
              <a:prstDash val="sysDash"/>
            </a:ln>
          </c:spPr>
          <c:marker>
            <c:symbol val="none"/>
          </c:marker>
          <c:xVal>
            <c:numRef>
              <c:f>'V700'!$A$2:$A$163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9.9972200000000011E-2</c:v>
                </c:pt>
                <c:pt idx="2">
                  <c:v>0.19998900000000294</c:v>
                </c:pt>
                <c:pt idx="3">
                  <c:v>0.29995700000000008</c:v>
                </c:pt>
                <c:pt idx="4">
                  <c:v>0.39995900000000706</c:v>
                </c:pt>
                <c:pt idx="5">
                  <c:v>0.49995800000000706</c:v>
                </c:pt>
                <c:pt idx="6">
                  <c:v>0.59998000000000051</c:v>
                </c:pt>
                <c:pt idx="7">
                  <c:v>0.69992400000001165</c:v>
                </c:pt>
                <c:pt idx="8">
                  <c:v>0.79997499999999999</c:v>
                </c:pt>
                <c:pt idx="9">
                  <c:v>0.89996299999998786</c:v>
                </c:pt>
                <c:pt idx="10">
                  <c:v>0.99995399999999957</c:v>
                </c:pt>
                <c:pt idx="11">
                  <c:v>1.09998</c:v>
                </c:pt>
                <c:pt idx="12">
                  <c:v>1.1999199999999999</c:v>
                </c:pt>
                <c:pt idx="13">
                  <c:v>1.2999399999999703</c:v>
                </c:pt>
                <c:pt idx="14">
                  <c:v>1.39995</c:v>
                </c:pt>
                <c:pt idx="15">
                  <c:v>1.4999699999999629</c:v>
                </c:pt>
                <c:pt idx="16">
                  <c:v>1.59995</c:v>
                </c:pt>
                <c:pt idx="17">
                  <c:v>1.6999500000000001</c:v>
                </c:pt>
                <c:pt idx="18">
                  <c:v>1.7999599999999998</c:v>
                </c:pt>
                <c:pt idx="19">
                  <c:v>1.8999499999999998</c:v>
                </c:pt>
                <c:pt idx="20">
                  <c:v>1.9999399999999896</c:v>
                </c:pt>
                <c:pt idx="21">
                  <c:v>2.09992</c:v>
                </c:pt>
                <c:pt idx="22">
                  <c:v>2.1999399999999998</c:v>
                </c:pt>
                <c:pt idx="23">
                  <c:v>2.2999700000000001</c:v>
                </c:pt>
                <c:pt idx="24">
                  <c:v>2.3999599999999313</c:v>
                </c:pt>
                <c:pt idx="25">
                  <c:v>2.49993</c:v>
                </c:pt>
                <c:pt idx="26">
                  <c:v>2.5999499999999967</c:v>
                </c:pt>
                <c:pt idx="27">
                  <c:v>2.6999599999999977</c:v>
                </c:pt>
                <c:pt idx="28">
                  <c:v>2.7999399999999999</c:v>
                </c:pt>
                <c:pt idx="29">
                  <c:v>2.899969999999942</c:v>
                </c:pt>
                <c:pt idx="30">
                  <c:v>2.9999899999999977</c:v>
                </c:pt>
                <c:pt idx="31">
                  <c:v>3.0999499999999967</c:v>
                </c:pt>
                <c:pt idx="32">
                  <c:v>3.1999399999999998</c:v>
                </c:pt>
                <c:pt idx="33">
                  <c:v>3.2999199999999997</c:v>
                </c:pt>
                <c:pt idx="34">
                  <c:v>3.3999199999999967</c:v>
                </c:pt>
                <c:pt idx="35">
                  <c:v>3.4999299999999987</c:v>
                </c:pt>
                <c:pt idx="36">
                  <c:v>3.5999700000000003</c:v>
                </c:pt>
                <c:pt idx="37">
                  <c:v>3.6999399999999998</c:v>
                </c:pt>
                <c:pt idx="38">
                  <c:v>3.7999900000000002</c:v>
                </c:pt>
                <c:pt idx="39">
                  <c:v>3.8999699999999415</c:v>
                </c:pt>
                <c:pt idx="40">
                  <c:v>4</c:v>
                </c:pt>
                <c:pt idx="41">
                  <c:v>4.09999</c:v>
                </c:pt>
                <c:pt idx="42">
                  <c:v>4.2</c:v>
                </c:pt>
                <c:pt idx="43">
                  <c:v>4.2999200000000002</c:v>
                </c:pt>
                <c:pt idx="44">
                  <c:v>4.3999199999999945</c:v>
                </c:pt>
                <c:pt idx="45">
                  <c:v>4.4999699999999994</c:v>
                </c:pt>
                <c:pt idx="46">
                  <c:v>4.5999600000000003</c:v>
                </c:pt>
                <c:pt idx="47">
                  <c:v>4.6999599999999955</c:v>
                </c:pt>
                <c:pt idx="48">
                  <c:v>4.7999800000000006</c:v>
                </c:pt>
                <c:pt idx="49">
                  <c:v>4.8999699999999997</c:v>
                </c:pt>
                <c:pt idx="50">
                  <c:v>4.9999799999999999</c:v>
                </c:pt>
                <c:pt idx="51">
                  <c:v>5.0999600000000003</c:v>
                </c:pt>
                <c:pt idx="52">
                  <c:v>5.1999799999999965</c:v>
                </c:pt>
                <c:pt idx="53">
                  <c:v>5.2999200000000002</c:v>
                </c:pt>
                <c:pt idx="54">
                  <c:v>5.3999299999999995</c:v>
                </c:pt>
                <c:pt idx="55">
                  <c:v>5.4999399999999996</c:v>
                </c:pt>
                <c:pt idx="56">
                  <c:v>5.5999599999999985</c:v>
                </c:pt>
                <c:pt idx="57">
                  <c:v>5.6999299999999975</c:v>
                </c:pt>
                <c:pt idx="58">
                  <c:v>5.7999700000000001</c:v>
                </c:pt>
                <c:pt idx="59">
                  <c:v>5.8999600000000001</c:v>
                </c:pt>
                <c:pt idx="60">
                  <c:v>5.9999500000000001</c:v>
                </c:pt>
                <c:pt idx="61">
                  <c:v>6.09999</c:v>
                </c:pt>
                <c:pt idx="62">
                  <c:v>6.1999599999999955</c:v>
                </c:pt>
                <c:pt idx="63">
                  <c:v>6.2999899999999975</c:v>
                </c:pt>
                <c:pt idx="64">
                  <c:v>6.3999200000000007</c:v>
                </c:pt>
                <c:pt idx="65">
                  <c:v>6.49993</c:v>
                </c:pt>
                <c:pt idx="66">
                  <c:v>6.5999400000000001</c:v>
                </c:pt>
                <c:pt idx="67">
                  <c:v>6.6999499999999985</c:v>
                </c:pt>
                <c:pt idx="68">
                  <c:v>6.7999599999999996</c:v>
                </c:pt>
                <c:pt idx="69">
                  <c:v>6.8999699999999997</c:v>
                </c:pt>
                <c:pt idx="70">
                  <c:v>6.9999900000000004</c:v>
                </c:pt>
                <c:pt idx="71">
                  <c:v>7.0999499999999998</c:v>
                </c:pt>
                <c:pt idx="72">
                  <c:v>7.1999699999999995</c:v>
                </c:pt>
                <c:pt idx="73">
                  <c:v>7.2999800000000006</c:v>
                </c:pt>
                <c:pt idx="74">
                  <c:v>7.3999400000000009</c:v>
                </c:pt>
                <c:pt idx="75">
                  <c:v>7.4999800000000008</c:v>
                </c:pt>
                <c:pt idx="76">
                  <c:v>7.5999399999999975</c:v>
                </c:pt>
                <c:pt idx="77">
                  <c:v>7.6999699999999995</c:v>
                </c:pt>
                <c:pt idx="78">
                  <c:v>7.7999600000000004</c:v>
                </c:pt>
                <c:pt idx="79">
                  <c:v>7.8999299999999995</c:v>
                </c:pt>
                <c:pt idx="80">
                  <c:v>8</c:v>
                </c:pt>
                <c:pt idx="81">
                  <c:v>8.0999500000000015</c:v>
                </c:pt>
                <c:pt idx="82">
                  <c:v>8.1999300000000002</c:v>
                </c:pt>
                <c:pt idx="83">
                  <c:v>8.2999799999999997</c:v>
                </c:pt>
                <c:pt idx="84">
                  <c:v>8.3999600000000001</c:v>
                </c:pt>
                <c:pt idx="85">
                  <c:v>8.4999800000000008</c:v>
                </c:pt>
                <c:pt idx="86">
                  <c:v>8.5999500000000015</c:v>
                </c:pt>
                <c:pt idx="87">
                  <c:v>8.6999699999999986</c:v>
                </c:pt>
                <c:pt idx="88">
                  <c:v>8.7999699999999983</c:v>
                </c:pt>
                <c:pt idx="89">
                  <c:v>8.8999600000000001</c:v>
                </c:pt>
                <c:pt idx="90">
                  <c:v>8.9999700000000011</c:v>
                </c:pt>
                <c:pt idx="91">
                  <c:v>9.09999</c:v>
                </c:pt>
                <c:pt idx="92">
                  <c:v>9.1999900000000014</c:v>
                </c:pt>
                <c:pt idx="93">
                  <c:v>9.2999500000000008</c:v>
                </c:pt>
                <c:pt idx="94">
                  <c:v>9.3999300000000048</c:v>
                </c:pt>
                <c:pt idx="95">
                  <c:v>9.4999900000000004</c:v>
                </c:pt>
                <c:pt idx="96">
                  <c:v>9.6</c:v>
                </c:pt>
                <c:pt idx="97">
                  <c:v>9.6999300000000002</c:v>
                </c:pt>
                <c:pt idx="98">
                  <c:v>9.7999900000000011</c:v>
                </c:pt>
                <c:pt idx="99">
                  <c:v>9.8999800000000047</c:v>
                </c:pt>
                <c:pt idx="100">
                  <c:v>10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10.4999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11</c:v>
                </c:pt>
                <c:pt idx="111">
                  <c:v>11.1</c:v>
                </c:pt>
                <c:pt idx="112">
                  <c:v>11.1999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11.699900000000001</c:v>
                </c:pt>
                <c:pt idx="118">
                  <c:v>11.799900000000001</c:v>
                </c:pt>
                <c:pt idx="119">
                  <c:v>11.899900000000002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12.1999</c:v>
                </c:pt>
                <c:pt idx="123">
                  <c:v>12.3</c:v>
                </c:pt>
                <c:pt idx="124">
                  <c:v>12.4</c:v>
                </c:pt>
                <c:pt idx="125">
                  <c:v>12.4999</c:v>
                </c:pt>
                <c:pt idx="126">
                  <c:v>12.6</c:v>
                </c:pt>
                <c:pt idx="127">
                  <c:v>12.7</c:v>
                </c:pt>
                <c:pt idx="128">
                  <c:v>12.799900000000001</c:v>
                </c:pt>
                <c:pt idx="129">
                  <c:v>12.899900000000002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13.399900000000002</c:v>
                </c:pt>
                <c:pt idx="135">
                  <c:v>13.5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13.8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14.099900000000002</c:v>
                </c:pt>
                <c:pt idx="142">
                  <c:v>14.2</c:v>
                </c:pt>
                <c:pt idx="143">
                  <c:v>14.3</c:v>
                </c:pt>
                <c:pt idx="144">
                  <c:v>14.399900000000002</c:v>
                </c:pt>
                <c:pt idx="145">
                  <c:v>14.500000000000002</c:v>
                </c:pt>
                <c:pt idx="146">
                  <c:v>14.599900000000002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15.1999</c:v>
                </c:pt>
                <c:pt idx="153">
                  <c:v>15.299900000000001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15.6999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'V700'!$C$2:$C$163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6.35534</c:v>
                </c:pt>
                <c:pt idx="2">
                  <c:v>12.490400000000006</c:v>
                </c:pt>
                <c:pt idx="3">
                  <c:v>17.978999999999989</c:v>
                </c:pt>
                <c:pt idx="4">
                  <c:v>23.162199999999789</c:v>
                </c:pt>
                <c:pt idx="5">
                  <c:v>28.087699999999789</c:v>
                </c:pt>
                <c:pt idx="6">
                  <c:v>32.743300000000012</c:v>
                </c:pt>
                <c:pt idx="7">
                  <c:v>37.132200000000012</c:v>
                </c:pt>
                <c:pt idx="8">
                  <c:v>41.278200000000012</c:v>
                </c:pt>
                <c:pt idx="9">
                  <c:v>45.188300000000012</c:v>
                </c:pt>
                <c:pt idx="10">
                  <c:v>48.894400000000005</c:v>
                </c:pt>
                <c:pt idx="11">
                  <c:v>52.466800000000006</c:v>
                </c:pt>
                <c:pt idx="12">
                  <c:v>55.869900000000001</c:v>
                </c:pt>
                <c:pt idx="13">
                  <c:v>59.128900000000463</c:v>
                </c:pt>
                <c:pt idx="14">
                  <c:v>62.282400000000003</c:v>
                </c:pt>
                <c:pt idx="15">
                  <c:v>65.296300000000002</c:v>
                </c:pt>
                <c:pt idx="16">
                  <c:v>68.161699999999996</c:v>
                </c:pt>
                <c:pt idx="17">
                  <c:v>70.887200000000007</c:v>
                </c:pt>
                <c:pt idx="18">
                  <c:v>73.485100000000003</c:v>
                </c:pt>
                <c:pt idx="19">
                  <c:v>75.944200000002098</c:v>
                </c:pt>
                <c:pt idx="20">
                  <c:v>78.269200000000026</c:v>
                </c:pt>
                <c:pt idx="21">
                  <c:v>80.456599999999995</c:v>
                </c:pt>
                <c:pt idx="22">
                  <c:v>82.534700000000001</c:v>
                </c:pt>
                <c:pt idx="23">
                  <c:v>84.461400000000026</c:v>
                </c:pt>
                <c:pt idx="24">
                  <c:v>86.286900000000003</c:v>
                </c:pt>
                <c:pt idx="25">
                  <c:v>87.961600000001027</c:v>
                </c:pt>
                <c:pt idx="26">
                  <c:v>89.498800000000003</c:v>
                </c:pt>
                <c:pt idx="27">
                  <c:v>90.894899999999993</c:v>
                </c:pt>
                <c:pt idx="28">
                  <c:v>92.133099999999999</c:v>
                </c:pt>
                <c:pt idx="29">
                  <c:v>93.242700000000013</c:v>
                </c:pt>
                <c:pt idx="30">
                  <c:v>94.215900000000005</c:v>
                </c:pt>
                <c:pt idx="31">
                  <c:v>95.053600000000003</c:v>
                </c:pt>
                <c:pt idx="32">
                  <c:v>95.801200000000023</c:v>
                </c:pt>
                <c:pt idx="33">
                  <c:v>96.427700000000002</c:v>
                </c:pt>
                <c:pt idx="34">
                  <c:v>96.942000000000007</c:v>
                </c:pt>
                <c:pt idx="35">
                  <c:v>97.361400000000003</c:v>
                </c:pt>
                <c:pt idx="36">
                  <c:v>97.667100000000005</c:v>
                </c:pt>
                <c:pt idx="37">
                  <c:v>97.868899999999982</c:v>
                </c:pt>
                <c:pt idx="38">
                  <c:v>97.973500000000001</c:v>
                </c:pt>
                <c:pt idx="39">
                  <c:v>97.976600000000005</c:v>
                </c:pt>
                <c:pt idx="40">
                  <c:v>97.875799999999558</c:v>
                </c:pt>
                <c:pt idx="41">
                  <c:v>97.712700000000012</c:v>
                </c:pt>
                <c:pt idx="42">
                  <c:v>97.458100000000002</c:v>
                </c:pt>
                <c:pt idx="43">
                  <c:v>97.135200000000012</c:v>
                </c:pt>
                <c:pt idx="44">
                  <c:v>96.737600000000327</c:v>
                </c:pt>
                <c:pt idx="45">
                  <c:v>96.279600000000002</c:v>
                </c:pt>
                <c:pt idx="46">
                  <c:v>95.757899999999992</c:v>
                </c:pt>
                <c:pt idx="47">
                  <c:v>95.180799999999948</c:v>
                </c:pt>
                <c:pt idx="48">
                  <c:v>94.567600000000027</c:v>
                </c:pt>
                <c:pt idx="49">
                  <c:v>93.919399999999996</c:v>
                </c:pt>
                <c:pt idx="50">
                  <c:v>93.243200000000527</c:v>
                </c:pt>
                <c:pt idx="51">
                  <c:v>92.544700000000006</c:v>
                </c:pt>
                <c:pt idx="52">
                  <c:v>91.828399999999988</c:v>
                </c:pt>
                <c:pt idx="53">
                  <c:v>91.107900000000001</c:v>
                </c:pt>
                <c:pt idx="54">
                  <c:v>90.388499999999979</c:v>
                </c:pt>
                <c:pt idx="55">
                  <c:v>89.663600000000002</c:v>
                </c:pt>
                <c:pt idx="56">
                  <c:v>88.965700000000012</c:v>
                </c:pt>
                <c:pt idx="57">
                  <c:v>88.323099999999982</c:v>
                </c:pt>
                <c:pt idx="58">
                  <c:v>87.736500000000007</c:v>
                </c:pt>
                <c:pt idx="59">
                  <c:v>87.200400000000002</c:v>
                </c:pt>
                <c:pt idx="60">
                  <c:v>86.721900000000005</c:v>
                </c:pt>
                <c:pt idx="61">
                  <c:v>86.28479999999999</c:v>
                </c:pt>
                <c:pt idx="62">
                  <c:v>85.8613</c:v>
                </c:pt>
                <c:pt idx="63">
                  <c:v>85.508499999999998</c:v>
                </c:pt>
                <c:pt idx="64">
                  <c:v>85.291100000000327</c:v>
                </c:pt>
                <c:pt idx="65">
                  <c:v>85.148299999999992</c:v>
                </c:pt>
                <c:pt idx="66">
                  <c:v>85.055999999999983</c:v>
                </c:pt>
                <c:pt idx="67">
                  <c:v>85.057100000000005</c:v>
                </c:pt>
                <c:pt idx="68">
                  <c:v>85.138299999999987</c:v>
                </c:pt>
                <c:pt idx="69">
                  <c:v>85.277799999999999</c:v>
                </c:pt>
                <c:pt idx="70">
                  <c:v>85.481400000000022</c:v>
                </c:pt>
                <c:pt idx="71">
                  <c:v>85.716800000000006</c:v>
                </c:pt>
                <c:pt idx="72">
                  <c:v>85.978899999999982</c:v>
                </c:pt>
                <c:pt idx="73">
                  <c:v>86.247400000000027</c:v>
                </c:pt>
                <c:pt idx="74">
                  <c:v>86.497600000001327</c:v>
                </c:pt>
                <c:pt idx="75">
                  <c:v>86.714300000000023</c:v>
                </c:pt>
                <c:pt idx="76">
                  <c:v>86.885100000000008</c:v>
                </c:pt>
                <c:pt idx="77">
                  <c:v>87.006900000000002</c:v>
                </c:pt>
                <c:pt idx="78">
                  <c:v>87.087500000000006</c:v>
                </c:pt>
                <c:pt idx="79">
                  <c:v>87.1982</c:v>
                </c:pt>
                <c:pt idx="80">
                  <c:v>87.308700000000002</c:v>
                </c:pt>
                <c:pt idx="81">
                  <c:v>87.301900000000003</c:v>
                </c:pt>
                <c:pt idx="82">
                  <c:v>87.262100000000004</c:v>
                </c:pt>
                <c:pt idx="83">
                  <c:v>87.176999999999978</c:v>
                </c:pt>
                <c:pt idx="84">
                  <c:v>87.072299999999984</c:v>
                </c:pt>
                <c:pt idx="85">
                  <c:v>87.00630000000001</c:v>
                </c:pt>
                <c:pt idx="86">
                  <c:v>86.881199999999993</c:v>
                </c:pt>
                <c:pt idx="87">
                  <c:v>86.766099999999994</c:v>
                </c:pt>
                <c:pt idx="88">
                  <c:v>86.665799999999948</c:v>
                </c:pt>
                <c:pt idx="89">
                  <c:v>86.540400000000005</c:v>
                </c:pt>
                <c:pt idx="90">
                  <c:v>86.469400000000007</c:v>
                </c:pt>
                <c:pt idx="91">
                  <c:v>86.396500000000003</c:v>
                </c:pt>
                <c:pt idx="92">
                  <c:v>86.337899999999991</c:v>
                </c:pt>
                <c:pt idx="93">
                  <c:v>86.314899999999994</c:v>
                </c:pt>
                <c:pt idx="94">
                  <c:v>86.229100000000003</c:v>
                </c:pt>
                <c:pt idx="95">
                  <c:v>86.166800000000009</c:v>
                </c:pt>
                <c:pt idx="96">
                  <c:v>86.156799999999919</c:v>
                </c:pt>
                <c:pt idx="97">
                  <c:v>86.154699999999991</c:v>
                </c:pt>
                <c:pt idx="98">
                  <c:v>86.212700000000012</c:v>
                </c:pt>
                <c:pt idx="99">
                  <c:v>86.275699999999986</c:v>
                </c:pt>
                <c:pt idx="100">
                  <c:v>86.303100000000001</c:v>
                </c:pt>
                <c:pt idx="101">
                  <c:v>86.358299999999986</c:v>
                </c:pt>
                <c:pt idx="102">
                  <c:v>86.424499999999995</c:v>
                </c:pt>
                <c:pt idx="103">
                  <c:v>86.483899999999991</c:v>
                </c:pt>
                <c:pt idx="104">
                  <c:v>86.570399999999978</c:v>
                </c:pt>
                <c:pt idx="105">
                  <c:v>86.631399999999999</c:v>
                </c:pt>
                <c:pt idx="106">
                  <c:v>86.695799999999949</c:v>
                </c:pt>
                <c:pt idx="107">
                  <c:v>86.751100000000022</c:v>
                </c:pt>
                <c:pt idx="108">
                  <c:v>86.780699999999996</c:v>
                </c:pt>
                <c:pt idx="109">
                  <c:v>86.8185</c:v>
                </c:pt>
                <c:pt idx="110">
                  <c:v>86.838599999999985</c:v>
                </c:pt>
                <c:pt idx="111">
                  <c:v>86.865299999999991</c:v>
                </c:pt>
                <c:pt idx="112">
                  <c:v>86.925799999999981</c:v>
                </c:pt>
                <c:pt idx="113">
                  <c:v>86.959099999999992</c:v>
                </c:pt>
                <c:pt idx="114">
                  <c:v>86.97529999999999</c:v>
                </c:pt>
                <c:pt idx="115">
                  <c:v>86.974199999999996</c:v>
                </c:pt>
                <c:pt idx="116">
                  <c:v>86.933500000000024</c:v>
                </c:pt>
                <c:pt idx="117">
                  <c:v>86.89500000000001</c:v>
                </c:pt>
                <c:pt idx="118">
                  <c:v>86.848500000000001</c:v>
                </c:pt>
                <c:pt idx="119">
                  <c:v>86.826000000000008</c:v>
                </c:pt>
                <c:pt idx="120">
                  <c:v>86.801999999999992</c:v>
                </c:pt>
                <c:pt idx="121">
                  <c:v>86.764200000000727</c:v>
                </c:pt>
                <c:pt idx="122">
                  <c:v>86.741300000000024</c:v>
                </c:pt>
                <c:pt idx="123">
                  <c:v>86.6995</c:v>
                </c:pt>
                <c:pt idx="124">
                  <c:v>86.66</c:v>
                </c:pt>
                <c:pt idx="125">
                  <c:v>86.626499999999979</c:v>
                </c:pt>
                <c:pt idx="126">
                  <c:v>86.576599999999999</c:v>
                </c:pt>
                <c:pt idx="127">
                  <c:v>86.548000000000002</c:v>
                </c:pt>
                <c:pt idx="128">
                  <c:v>86.510800000000003</c:v>
                </c:pt>
                <c:pt idx="129">
                  <c:v>86.47829999999999</c:v>
                </c:pt>
                <c:pt idx="130">
                  <c:v>86.461400000000026</c:v>
                </c:pt>
                <c:pt idx="131">
                  <c:v>86.427300000000002</c:v>
                </c:pt>
                <c:pt idx="132">
                  <c:v>86.412899999999993</c:v>
                </c:pt>
                <c:pt idx="133">
                  <c:v>86.375099999999989</c:v>
                </c:pt>
                <c:pt idx="134">
                  <c:v>86.336100000000002</c:v>
                </c:pt>
                <c:pt idx="135">
                  <c:v>86.324799999999982</c:v>
                </c:pt>
                <c:pt idx="136">
                  <c:v>86.310100000000006</c:v>
                </c:pt>
                <c:pt idx="137">
                  <c:v>86.323699999999988</c:v>
                </c:pt>
                <c:pt idx="138">
                  <c:v>86.345299999999995</c:v>
                </c:pt>
                <c:pt idx="139">
                  <c:v>86.348600000000005</c:v>
                </c:pt>
                <c:pt idx="140">
                  <c:v>86.371099999999998</c:v>
                </c:pt>
                <c:pt idx="141">
                  <c:v>86.394900000000007</c:v>
                </c:pt>
                <c:pt idx="142">
                  <c:v>86.424300000000017</c:v>
                </c:pt>
                <c:pt idx="143">
                  <c:v>86.467000000000027</c:v>
                </c:pt>
                <c:pt idx="144">
                  <c:v>86.494600000001327</c:v>
                </c:pt>
                <c:pt idx="145">
                  <c:v>86.531000000000006</c:v>
                </c:pt>
                <c:pt idx="146">
                  <c:v>86.551900000000003</c:v>
                </c:pt>
                <c:pt idx="147">
                  <c:v>86.564300000000003</c:v>
                </c:pt>
                <c:pt idx="148">
                  <c:v>86.576000000000008</c:v>
                </c:pt>
                <c:pt idx="149">
                  <c:v>86.574399999999983</c:v>
                </c:pt>
                <c:pt idx="150">
                  <c:v>86.579299999999989</c:v>
                </c:pt>
                <c:pt idx="151">
                  <c:v>86.586800000000011</c:v>
                </c:pt>
                <c:pt idx="152">
                  <c:v>86.595399999999998</c:v>
                </c:pt>
                <c:pt idx="153">
                  <c:v>86.621499999999983</c:v>
                </c:pt>
                <c:pt idx="154">
                  <c:v>86.644800000000004</c:v>
                </c:pt>
                <c:pt idx="155">
                  <c:v>86.677099999999982</c:v>
                </c:pt>
                <c:pt idx="156">
                  <c:v>86.711799999999997</c:v>
                </c:pt>
                <c:pt idx="157">
                  <c:v>86.734300000000005</c:v>
                </c:pt>
                <c:pt idx="158">
                  <c:v>86.762200000000007</c:v>
                </c:pt>
                <c:pt idx="159">
                  <c:v>86.771500000000003</c:v>
                </c:pt>
                <c:pt idx="160">
                  <c:v>86.779600000000002</c:v>
                </c:pt>
                <c:pt idx="161">
                  <c:v>86.780699999999996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870272"/>
        <c:axId val="104872192"/>
      </c:scatterChart>
      <c:valAx>
        <c:axId val="10487027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(10</a:t>
                </a:r>
                <a:r>
                  <a:rPr lang="en-US" baseline="30000"/>
                  <a:t>-2 </a:t>
                </a:r>
                <a:r>
                  <a:rPr lang="en-US"/>
                  <a:t>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4872192"/>
        <c:crosses val="autoZero"/>
        <c:crossBetween val="midCat"/>
      </c:valAx>
      <c:valAx>
        <c:axId val="10487219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Displacement (mm)</a:t>
                </a:r>
              </a:p>
              <a:p>
                <a:pPr>
                  <a:defRPr/>
                </a:pP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4870272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2000" baseline="0"/>
            </a:pPr>
            <a:endParaRPr lang="en-US"/>
          </a:p>
        </c:txPr>
      </c:legendEntry>
      <c:layout>
        <c:manualLayout>
          <c:xMode val="edge"/>
          <c:yMode val="edge"/>
          <c:x val="0.65234260948674061"/>
          <c:y val="0.18347003499562581"/>
          <c:w val="0.21127574884786818"/>
          <c:h val="0.44127971837665531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'V200'!$A$2:$A$163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9.9942300000000026E-2</c:v>
                </c:pt>
                <c:pt idx="2">
                  <c:v>0.19996300000000194</c:v>
                </c:pt>
                <c:pt idx="3">
                  <c:v>0.29994500000000007</c:v>
                </c:pt>
                <c:pt idx="4">
                  <c:v>0.39997700000000808</c:v>
                </c:pt>
                <c:pt idx="5">
                  <c:v>0.49995000000000639</c:v>
                </c:pt>
                <c:pt idx="6">
                  <c:v>0.59993199999999958</c:v>
                </c:pt>
                <c:pt idx="7">
                  <c:v>0.69996199999999997</c:v>
                </c:pt>
                <c:pt idx="8">
                  <c:v>0.79997699999999949</c:v>
                </c:pt>
                <c:pt idx="9">
                  <c:v>0.89993199999999951</c:v>
                </c:pt>
                <c:pt idx="10">
                  <c:v>0.99999800000000005</c:v>
                </c:pt>
                <c:pt idx="11">
                  <c:v>1.0999299999999694</c:v>
                </c:pt>
                <c:pt idx="12">
                  <c:v>1.1999599999999999</c:v>
                </c:pt>
                <c:pt idx="13">
                  <c:v>1.2999799999999742</c:v>
                </c:pt>
                <c:pt idx="14">
                  <c:v>1.399929999999973</c:v>
                </c:pt>
                <c:pt idx="15">
                  <c:v>1.4999599999999838</c:v>
                </c:pt>
                <c:pt idx="16">
                  <c:v>1.59995</c:v>
                </c:pt>
                <c:pt idx="17">
                  <c:v>1.6999400000000002</c:v>
                </c:pt>
                <c:pt idx="18">
                  <c:v>1.7999599999999998</c:v>
                </c:pt>
                <c:pt idx="19">
                  <c:v>1.89998</c:v>
                </c:pt>
                <c:pt idx="20">
                  <c:v>1.9999800000000001</c:v>
                </c:pt>
                <c:pt idx="21">
                  <c:v>2.0999399999999997</c:v>
                </c:pt>
                <c:pt idx="22">
                  <c:v>2.1999500000000003</c:v>
                </c:pt>
                <c:pt idx="23">
                  <c:v>2.2999299999999998</c:v>
                </c:pt>
                <c:pt idx="24">
                  <c:v>2.3999699999999438</c:v>
                </c:pt>
                <c:pt idx="25">
                  <c:v>2.4999599999999567</c:v>
                </c:pt>
                <c:pt idx="26">
                  <c:v>2.59999</c:v>
                </c:pt>
                <c:pt idx="27">
                  <c:v>2.6999599999999977</c:v>
                </c:pt>
                <c:pt idx="28">
                  <c:v>2.7999499999999977</c:v>
                </c:pt>
                <c:pt idx="29">
                  <c:v>2.8999599999999335</c:v>
                </c:pt>
                <c:pt idx="30">
                  <c:v>2.9999799999999968</c:v>
                </c:pt>
                <c:pt idx="31">
                  <c:v>3.09999</c:v>
                </c:pt>
                <c:pt idx="32">
                  <c:v>3.1999199999999997</c:v>
                </c:pt>
                <c:pt idx="33">
                  <c:v>3.2999399999999999</c:v>
                </c:pt>
                <c:pt idx="34">
                  <c:v>3.3999499999999325</c:v>
                </c:pt>
                <c:pt idx="35">
                  <c:v>3.4999599999999567</c:v>
                </c:pt>
                <c:pt idx="36">
                  <c:v>3.5999299999999987</c:v>
                </c:pt>
                <c:pt idx="37">
                  <c:v>3.6999599999999977</c:v>
                </c:pt>
                <c:pt idx="38">
                  <c:v>3.7999699999999987</c:v>
                </c:pt>
                <c:pt idx="39">
                  <c:v>3.8999799999999967</c:v>
                </c:pt>
                <c:pt idx="40">
                  <c:v>3.9999199999999977</c:v>
                </c:pt>
                <c:pt idx="41">
                  <c:v>4.0999599999999985</c:v>
                </c:pt>
                <c:pt idx="42">
                  <c:v>4.1999199999999846</c:v>
                </c:pt>
                <c:pt idx="43">
                  <c:v>4.2999499999999999</c:v>
                </c:pt>
                <c:pt idx="44">
                  <c:v>4.3999999999999995</c:v>
                </c:pt>
                <c:pt idx="45">
                  <c:v>4.4999599999999997</c:v>
                </c:pt>
                <c:pt idx="46">
                  <c:v>4.5999499999999998</c:v>
                </c:pt>
                <c:pt idx="47">
                  <c:v>4.6999199999999846</c:v>
                </c:pt>
                <c:pt idx="48">
                  <c:v>4.7999700000000001</c:v>
                </c:pt>
                <c:pt idx="49">
                  <c:v>4.8999299999999995</c:v>
                </c:pt>
                <c:pt idx="50">
                  <c:v>4.9999799999999999</c:v>
                </c:pt>
                <c:pt idx="51">
                  <c:v>5.0999500000000006</c:v>
                </c:pt>
                <c:pt idx="52">
                  <c:v>5.1999399999999945</c:v>
                </c:pt>
                <c:pt idx="53">
                  <c:v>5.2999900000000002</c:v>
                </c:pt>
                <c:pt idx="54">
                  <c:v>5.3999699999999997</c:v>
                </c:pt>
                <c:pt idx="55">
                  <c:v>5.4999199999999995</c:v>
                </c:pt>
                <c:pt idx="56">
                  <c:v>5.5999400000000001</c:v>
                </c:pt>
                <c:pt idx="57">
                  <c:v>5.6999699999999995</c:v>
                </c:pt>
                <c:pt idx="58">
                  <c:v>5.7999700000000001</c:v>
                </c:pt>
                <c:pt idx="59">
                  <c:v>5.8999799999999976</c:v>
                </c:pt>
                <c:pt idx="60">
                  <c:v>5.9999799999999999</c:v>
                </c:pt>
                <c:pt idx="61">
                  <c:v>6.0999799999999995</c:v>
                </c:pt>
                <c:pt idx="62">
                  <c:v>6.1999899999999855</c:v>
                </c:pt>
                <c:pt idx="63">
                  <c:v>6.2999200000000002</c:v>
                </c:pt>
                <c:pt idx="64">
                  <c:v>6.39994</c:v>
                </c:pt>
                <c:pt idx="65">
                  <c:v>6.4999799999999999</c:v>
                </c:pt>
                <c:pt idx="66">
                  <c:v>6.59999</c:v>
                </c:pt>
                <c:pt idx="67">
                  <c:v>6.6999199999999846</c:v>
                </c:pt>
                <c:pt idx="68">
                  <c:v>6.7999299999999998</c:v>
                </c:pt>
                <c:pt idx="69">
                  <c:v>6.8999500000000005</c:v>
                </c:pt>
                <c:pt idx="70">
                  <c:v>6.9999400000000014</c:v>
                </c:pt>
                <c:pt idx="71">
                  <c:v>7.0999599999999985</c:v>
                </c:pt>
                <c:pt idx="72">
                  <c:v>7.1999199999999846</c:v>
                </c:pt>
                <c:pt idx="73">
                  <c:v>7.2999200000000002</c:v>
                </c:pt>
                <c:pt idx="74">
                  <c:v>7.3999899999999945</c:v>
                </c:pt>
                <c:pt idx="75">
                  <c:v>7.4999399999999996</c:v>
                </c:pt>
                <c:pt idx="76">
                  <c:v>7.5999300000000005</c:v>
                </c:pt>
                <c:pt idx="77">
                  <c:v>7.6999200000000005</c:v>
                </c:pt>
                <c:pt idx="78">
                  <c:v>7.7999399999999985</c:v>
                </c:pt>
                <c:pt idx="79">
                  <c:v>7.89994</c:v>
                </c:pt>
                <c:pt idx="80">
                  <c:v>7.9999299999999991</c:v>
                </c:pt>
                <c:pt idx="81">
                  <c:v>8.0999600000000012</c:v>
                </c:pt>
                <c:pt idx="82">
                  <c:v>8.1999699999999986</c:v>
                </c:pt>
                <c:pt idx="83">
                  <c:v>8.2999700000000001</c:v>
                </c:pt>
                <c:pt idx="84">
                  <c:v>8.3999600000000001</c:v>
                </c:pt>
                <c:pt idx="85">
                  <c:v>8.4999400000000005</c:v>
                </c:pt>
                <c:pt idx="86">
                  <c:v>8.5999500000000015</c:v>
                </c:pt>
                <c:pt idx="87">
                  <c:v>8.6999500000000012</c:v>
                </c:pt>
                <c:pt idx="88">
                  <c:v>8.7999600000000004</c:v>
                </c:pt>
                <c:pt idx="89">
                  <c:v>8.8999400000000026</c:v>
                </c:pt>
                <c:pt idx="90">
                  <c:v>8.9999500000000001</c:v>
                </c:pt>
                <c:pt idx="91">
                  <c:v>9.0999500000000015</c:v>
                </c:pt>
                <c:pt idx="92">
                  <c:v>9.1999600000000008</c:v>
                </c:pt>
                <c:pt idx="93">
                  <c:v>9.2999299999999998</c:v>
                </c:pt>
                <c:pt idx="94">
                  <c:v>9.3999800000000047</c:v>
                </c:pt>
                <c:pt idx="95">
                  <c:v>9.4999900000000004</c:v>
                </c:pt>
                <c:pt idx="96">
                  <c:v>9.6</c:v>
                </c:pt>
                <c:pt idx="97">
                  <c:v>9.69998</c:v>
                </c:pt>
                <c:pt idx="98">
                  <c:v>9.8000000000000007</c:v>
                </c:pt>
                <c:pt idx="99">
                  <c:v>9.8999300000000048</c:v>
                </c:pt>
                <c:pt idx="100">
                  <c:v>9.9999300000000027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12.0999</c:v>
                </c:pt>
                <c:pt idx="122">
                  <c:v>12.2</c:v>
                </c:pt>
                <c:pt idx="123">
                  <c:v>12.299900000000001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13.0999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13.4</c:v>
                </c:pt>
                <c:pt idx="135">
                  <c:v>13.5</c:v>
                </c:pt>
                <c:pt idx="136">
                  <c:v>13.599900000000002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14.100000000000001</c:v>
                </c:pt>
                <c:pt idx="142">
                  <c:v>14.1999</c:v>
                </c:pt>
                <c:pt idx="143">
                  <c:v>14.299900000000001</c:v>
                </c:pt>
                <c:pt idx="144">
                  <c:v>14.399900000000002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15.0999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16.010099999999987</c:v>
                </c:pt>
              </c:numCache>
            </c:numRef>
          </c:xVal>
          <c:yVal>
            <c:numRef>
              <c:f>'V200'!$B$2:$B$163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417.30799999999999</c:v>
                </c:pt>
                <c:pt idx="2">
                  <c:v>102.386</c:v>
                </c:pt>
                <c:pt idx="3">
                  <c:v>168.06</c:v>
                </c:pt>
                <c:pt idx="4">
                  <c:v>81.091800000000006</c:v>
                </c:pt>
                <c:pt idx="5">
                  <c:v>90.441000000000727</c:v>
                </c:pt>
                <c:pt idx="6">
                  <c:v>108.77160000000002</c:v>
                </c:pt>
                <c:pt idx="7">
                  <c:v>326.29199999999167</c:v>
                </c:pt>
                <c:pt idx="8">
                  <c:v>109.54140000000002</c:v>
                </c:pt>
                <c:pt idx="9">
                  <c:v>12.51946</c:v>
                </c:pt>
                <c:pt idx="10">
                  <c:v>58.887599999999999</c:v>
                </c:pt>
                <c:pt idx="11">
                  <c:v>50.179200000000002</c:v>
                </c:pt>
                <c:pt idx="12">
                  <c:v>17.302980000000005</c:v>
                </c:pt>
                <c:pt idx="13">
                  <c:v>34.257600000000004</c:v>
                </c:pt>
                <c:pt idx="14">
                  <c:v>3.1775199999999999</c:v>
                </c:pt>
                <c:pt idx="15">
                  <c:v>28.189</c:v>
                </c:pt>
                <c:pt idx="16">
                  <c:v>49.836200000000005</c:v>
                </c:pt>
                <c:pt idx="17">
                  <c:v>13.341760000000001</c:v>
                </c:pt>
                <c:pt idx="18">
                  <c:v>24.879799999999989</c:v>
                </c:pt>
                <c:pt idx="19">
                  <c:v>13.85716</c:v>
                </c:pt>
                <c:pt idx="20">
                  <c:v>4.9843999999999999</c:v>
                </c:pt>
                <c:pt idx="21">
                  <c:v>24.244199999999989</c:v>
                </c:pt>
                <c:pt idx="22">
                  <c:v>22.805399999999889</c:v>
                </c:pt>
                <c:pt idx="23">
                  <c:v>13.998800000000001</c:v>
                </c:pt>
                <c:pt idx="24">
                  <c:v>3.00962</c:v>
                </c:pt>
                <c:pt idx="25">
                  <c:v>10.17314</c:v>
                </c:pt>
                <c:pt idx="26">
                  <c:v>2.8885800000000001</c:v>
                </c:pt>
                <c:pt idx="27">
                  <c:v>1.3981500000000269</c:v>
                </c:pt>
                <c:pt idx="28">
                  <c:v>28.523</c:v>
                </c:pt>
                <c:pt idx="29">
                  <c:v>25.506599999999889</c:v>
                </c:pt>
                <c:pt idx="30">
                  <c:v>0.40528000000000008</c:v>
                </c:pt>
                <c:pt idx="31">
                  <c:v>103.3186</c:v>
                </c:pt>
                <c:pt idx="32">
                  <c:v>51.739400000000003</c:v>
                </c:pt>
                <c:pt idx="33">
                  <c:v>15.78172</c:v>
                </c:pt>
                <c:pt idx="34">
                  <c:v>9.1519200000000005</c:v>
                </c:pt>
                <c:pt idx="35">
                  <c:v>14.1031</c:v>
                </c:pt>
                <c:pt idx="36">
                  <c:v>31.857800000000235</c:v>
                </c:pt>
                <c:pt idx="37">
                  <c:v>27.892800000000001</c:v>
                </c:pt>
                <c:pt idx="38">
                  <c:v>24.0642</c:v>
                </c:pt>
                <c:pt idx="39">
                  <c:v>21.832599999999989</c:v>
                </c:pt>
                <c:pt idx="40">
                  <c:v>11.601279999999999</c:v>
                </c:pt>
                <c:pt idx="41">
                  <c:v>13.707600000000001</c:v>
                </c:pt>
                <c:pt idx="42">
                  <c:v>10.647460000000001</c:v>
                </c:pt>
                <c:pt idx="43">
                  <c:v>27.0868</c:v>
                </c:pt>
                <c:pt idx="44">
                  <c:v>23.559000000000001</c:v>
                </c:pt>
                <c:pt idx="45">
                  <c:v>4.7111799999999997</c:v>
                </c:pt>
                <c:pt idx="46">
                  <c:v>27.301200000000001</c:v>
                </c:pt>
                <c:pt idx="47">
                  <c:v>43.6586</c:v>
                </c:pt>
                <c:pt idx="48">
                  <c:v>16.190020000000001</c:v>
                </c:pt>
                <c:pt idx="49">
                  <c:v>25.010200000000001</c:v>
                </c:pt>
                <c:pt idx="50">
                  <c:v>37.413800000000002</c:v>
                </c:pt>
                <c:pt idx="51">
                  <c:v>20.155799999999989</c:v>
                </c:pt>
                <c:pt idx="52">
                  <c:v>11.79978</c:v>
                </c:pt>
                <c:pt idx="53">
                  <c:v>20.333800000000135</c:v>
                </c:pt>
                <c:pt idx="54">
                  <c:v>7.1399400000000002</c:v>
                </c:pt>
                <c:pt idx="55">
                  <c:v>1.2556459999999998</c:v>
                </c:pt>
                <c:pt idx="56">
                  <c:v>7.3573999999999975</c:v>
                </c:pt>
                <c:pt idx="57">
                  <c:v>9.9358400000000007</c:v>
                </c:pt>
                <c:pt idx="58">
                  <c:v>19.942799999999277</c:v>
                </c:pt>
                <c:pt idx="59">
                  <c:v>2.3062999999999967</c:v>
                </c:pt>
                <c:pt idx="60">
                  <c:v>14.430620000000001</c:v>
                </c:pt>
                <c:pt idx="61">
                  <c:v>42.464200000000005</c:v>
                </c:pt>
                <c:pt idx="62">
                  <c:v>28.704799999999889</c:v>
                </c:pt>
                <c:pt idx="63">
                  <c:v>7.0521199999999755</c:v>
                </c:pt>
                <c:pt idx="64">
                  <c:v>24.451799999999889</c:v>
                </c:pt>
                <c:pt idx="65">
                  <c:v>34.474600000000002</c:v>
                </c:pt>
                <c:pt idx="66">
                  <c:v>18.384639999999589</c:v>
                </c:pt>
                <c:pt idx="67">
                  <c:v>9.9290200000000013</c:v>
                </c:pt>
                <c:pt idx="68">
                  <c:v>9.3180800000000001</c:v>
                </c:pt>
                <c:pt idx="69">
                  <c:v>3.77258</c:v>
                </c:pt>
                <c:pt idx="70">
                  <c:v>2.8849399999999998</c:v>
                </c:pt>
                <c:pt idx="71">
                  <c:v>5.5271999999999855</c:v>
                </c:pt>
                <c:pt idx="72">
                  <c:v>18.231880000000135</c:v>
                </c:pt>
                <c:pt idx="73">
                  <c:v>11.67</c:v>
                </c:pt>
                <c:pt idx="74">
                  <c:v>14.077020000000001</c:v>
                </c:pt>
                <c:pt idx="75">
                  <c:v>25.256799999999789</c:v>
                </c:pt>
                <c:pt idx="76">
                  <c:v>23.404199999999989</c:v>
                </c:pt>
                <c:pt idx="77">
                  <c:v>16.30612</c:v>
                </c:pt>
                <c:pt idx="78">
                  <c:v>19.559920000000005</c:v>
                </c:pt>
                <c:pt idx="79">
                  <c:v>23.238199999999889</c:v>
                </c:pt>
                <c:pt idx="80">
                  <c:v>15.836580000000026</c:v>
                </c:pt>
                <c:pt idx="81">
                  <c:v>11.64936</c:v>
                </c:pt>
                <c:pt idx="82">
                  <c:v>8.7291000000000007</c:v>
                </c:pt>
                <c:pt idx="83">
                  <c:v>3.1830799999999999</c:v>
                </c:pt>
                <c:pt idx="84">
                  <c:v>0.28898600000000774</c:v>
                </c:pt>
                <c:pt idx="85">
                  <c:v>3.4858199999999977</c:v>
                </c:pt>
                <c:pt idx="86">
                  <c:v>11.94584</c:v>
                </c:pt>
                <c:pt idx="87">
                  <c:v>9.0107800000000005</c:v>
                </c:pt>
                <c:pt idx="88">
                  <c:v>1.9713039999999999</c:v>
                </c:pt>
                <c:pt idx="89">
                  <c:v>12.430540000000002</c:v>
                </c:pt>
                <c:pt idx="90">
                  <c:v>32.951399999999992</c:v>
                </c:pt>
                <c:pt idx="91">
                  <c:v>16.159960000000527</c:v>
                </c:pt>
                <c:pt idx="92">
                  <c:v>9.3780000000000001</c:v>
                </c:pt>
                <c:pt idx="93">
                  <c:v>22.656199999999988</c:v>
                </c:pt>
                <c:pt idx="94">
                  <c:v>22.253599999999889</c:v>
                </c:pt>
                <c:pt idx="95">
                  <c:v>11.88862</c:v>
                </c:pt>
                <c:pt idx="96">
                  <c:v>4.6560600000000001</c:v>
                </c:pt>
                <c:pt idx="97">
                  <c:v>5.2225199999999745</c:v>
                </c:pt>
                <c:pt idx="98">
                  <c:v>3.6335999999999999</c:v>
                </c:pt>
                <c:pt idx="99">
                  <c:v>0.22865199999999997</c:v>
                </c:pt>
                <c:pt idx="100">
                  <c:v>9.7529200000000014</c:v>
                </c:pt>
                <c:pt idx="101">
                  <c:v>12.95326</c:v>
                </c:pt>
                <c:pt idx="102">
                  <c:v>7.3799000000000001</c:v>
                </c:pt>
                <c:pt idx="103">
                  <c:v>16.756860000000035</c:v>
                </c:pt>
                <c:pt idx="104">
                  <c:v>22.8612</c:v>
                </c:pt>
                <c:pt idx="105">
                  <c:v>14.738679999999999</c:v>
                </c:pt>
                <c:pt idx="106">
                  <c:v>13.2277</c:v>
                </c:pt>
                <c:pt idx="107">
                  <c:v>14.8329</c:v>
                </c:pt>
                <c:pt idx="108">
                  <c:v>13.11192</c:v>
                </c:pt>
                <c:pt idx="109">
                  <c:v>11.03308</c:v>
                </c:pt>
                <c:pt idx="110">
                  <c:v>5.7995799999999997</c:v>
                </c:pt>
                <c:pt idx="111">
                  <c:v>5.9345400000000001</c:v>
                </c:pt>
                <c:pt idx="112">
                  <c:v>2.0986199999999977</c:v>
                </c:pt>
                <c:pt idx="113">
                  <c:v>0.890096</c:v>
                </c:pt>
                <c:pt idx="114">
                  <c:v>6.5045599999999855</c:v>
                </c:pt>
                <c:pt idx="115">
                  <c:v>9.01112</c:v>
                </c:pt>
                <c:pt idx="116">
                  <c:v>5.4288999999999996</c:v>
                </c:pt>
                <c:pt idx="117">
                  <c:v>8.4614400000000067</c:v>
                </c:pt>
                <c:pt idx="118">
                  <c:v>22.4818</c:v>
                </c:pt>
                <c:pt idx="119">
                  <c:v>20.356400000000001</c:v>
                </c:pt>
                <c:pt idx="120">
                  <c:v>5.3795799999999998</c:v>
                </c:pt>
                <c:pt idx="121">
                  <c:v>11.800780000000024</c:v>
                </c:pt>
                <c:pt idx="122">
                  <c:v>20.536000000000001</c:v>
                </c:pt>
                <c:pt idx="123">
                  <c:v>12.50088</c:v>
                </c:pt>
                <c:pt idx="124">
                  <c:v>4.5773200000000003</c:v>
                </c:pt>
                <c:pt idx="125">
                  <c:v>5.4131200000000002</c:v>
                </c:pt>
                <c:pt idx="126">
                  <c:v>1.5162239999999998</c:v>
                </c:pt>
                <c:pt idx="127">
                  <c:v>2.1120199999999967</c:v>
                </c:pt>
                <c:pt idx="128">
                  <c:v>1.8439079999999999</c:v>
                </c:pt>
                <c:pt idx="129">
                  <c:v>9.1382399999999997</c:v>
                </c:pt>
                <c:pt idx="130">
                  <c:v>6.9473599999999998</c:v>
                </c:pt>
                <c:pt idx="131">
                  <c:v>8.0230000000000015</c:v>
                </c:pt>
                <c:pt idx="132">
                  <c:v>14.521179999999999</c:v>
                </c:pt>
                <c:pt idx="133">
                  <c:v>15.27098</c:v>
                </c:pt>
                <c:pt idx="134">
                  <c:v>10.474460000000002</c:v>
                </c:pt>
                <c:pt idx="135">
                  <c:v>9.4411400000000008</c:v>
                </c:pt>
                <c:pt idx="136">
                  <c:v>13.857000000000006</c:v>
                </c:pt>
                <c:pt idx="137">
                  <c:v>10.779640000000002</c:v>
                </c:pt>
                <c:pt idx="138">
                  <c:v>8.4481999999999999</c:v>
                </c:pt>
                <c:pt idx="139">
                  <c:v>4.3608399999999845</c:v>
                </c:pt>
                <c:pt idx="140">
                  <c:v>3.2461799999999998</c:v>
                </c:pt>
                <c:pt idx="141">
                  <c:v>1.8108959999999998</c:v>
                </c:pt>
                <c:pt idx="142">
                  <c:v>2.1992799999999977</c:v>
                </c:pt>
                <c:pt idx="143">
                  <c:v>5.4184799999999997</c:v>
                </c:pt>
                <c:pt idx="144">
                  <c:v>6.5548599999999855</c:v>
                </c:pt>
                <c:pt idx="145">
                  <c:v>3.8624999999999967</c:v>
                </c:pt>
                <c:pt idx="146">
                  <c:v>12.9803</c:v>
                </c:pt>
                <c:pt idx="147">
                  <c:v>18.00346</c:v>
                </c:pt>
                <c:pt idx="148">
                  <c:v>9.1254000000000008</c:v>
                </c:pt>
                <c:pt idx="149">
                  <c:v>6.2652400000000004</c:v>
                </c:pt>
                <c:pt idx="150">
                  <c:v>11.14236</c:v>
                </c:pt>
                <c:pt idx="151">
                  <c:v>12.60402</c:v>
                </c:pt>
                <c:pt idx="152">
                  <c:v>5.5459399999999945</c:v>
                </c:pt>
                <c:pt idx="153">
                  <c:v>7.76654</c:v>
                </c:pt>
                <c:pt idx="154">
                  <c:v>2.3033000000000001</c:v>
                </c:pt>
                <c:pt idx="155">
                  <c:v>1.37757</c:v>
                </c:pt>
                <c:pt idx="156">
                  <c:v>1.0222720000000001</c:v>
                </c:pt>
                <c:pt idx="157">
                  <c:v>6.3501599999999945</c:v>
                </c:pt>
                <c:pt idx="158">
                  <c:v>7.3123999999999985</c:v>
                </c:pt>
                <c:pt idx="159">
                  <c:v>3.5522799999999353</c:v>
                </c:pt>
                <c:pt idx="160">
                  <c:v>5.7701000000000002</c:v>
                </c:pt>
                <c:pt idx="161">
                  <c:v>7.8389799999999985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 cmpd="dbl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'V200'!$A$2:$A$163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9.9942300000000026E-2</c:v>
                </c:pt>
                <c:pt idx="2">
                  <c:v>0.19996300000000194</c:v>
                </c:pt>
                <c:pt idx="3">
                  <c:v>0.29994500000000007</c:v>
                </c:pt>
                <c:pt idx="4">
                  <c:v>0.39997700000000808</c:v>
                </c:pt>
                <c:pt idx="5">
                  <c:v>0.49995000000000639</c:v>
                </c:pt>
                <c:pt idx="6">
                  <c:v>0.59993199999999958</c:v>
                </c:pt>
                <c:pt idx="7">
                  <c:v>0.69996199999999997</c:v>
                </c:pt>
                <c:pt idx="8">
                  <c:v>0.79997699999999949</c:v>
                </c:pt>
                <c:pt idx="9">
                  <c:v>0.89993199999999951</c:v>
                </c:pt>
                <c:pt idx="10">
                  <c:v>0.99999800000000005</c:v>
                </c:pt>
                <c:pt idx="11">
                  <c:v>1.0999299999999694</c:v>
                </c:pt>
                <c:pt idx="12">
                  <c:v>1.1999599999999999</c:v>
                </c:pt>
                <c:pt idx="13">
                  <c:v>1.2999799999999742</c:v>
                </c:pt>
                <c:pt idx="14">
                  <c:v>1.399929999999973</c:v>
                </c:pt>
                <c:pt idx="15">
                  <c:v>1.4999599999999838</c:v>
                </c:pt>
                <c:pt idx="16">
                  <c:v>1.59995</c:v>
                </c:pt>
                <c:pt idx="17">
                  <c:v>1.6999400000000002</c:v>
                </c:pt>
                <c:pt idx="18">
                  <c:v>1.7999599999999998</c:v>
                </c:pt>
                <c:pt idx="19">
                  <c:v>1.89998</c:v>
                </c:pt>
                <c:pt idx="20">
                  <c:v>1.9999800000000001</c:v>
                </c:pt>
                <c:pt idx="21">
                  <c:v>2.0999399999999997</c:v>
                </c:pt>
                <c:pt idx="22">
                  <c:v>2.1999500000000003</c:v>
                </c:pt>
                <c:pt idx="23">
                  <c:v>2.2999299999999998</c:v>
                </c:pt>
                <c:pt idx="24">
                  <c:v>2.3999699999999438</c:v>
                </c:pt>
                <c:pt idx="25">
                  <c:v>2.4999599999999567</c:v>
                </c:pt>
                <c:pt idx="26">
                  <c:v>2.59999</c:v>
                </c:pt>
                <c:pt idx="27">
                  <c:v>2.6999599999999977</c:v>
                </c:pt>
                <c:pt idx="28">
                  <c:v>2.7999499999999977</c:v>
                </c:pt>
                <c:pt idx="29">
                  <c:v>2.8999599999999335</c:v>
                </c:pt>
                <c:pt idx="30">
                  <c:v>2.9999799999999968</c:v>
                </c:pt>
                <c:pt idx="31">
                  <c:v>3.09999</c:v>
                </c:pt>
                <c:pt idx="32">
                  <c:v>3.1999199999999997</c:v>
                </c:pt>
                <c:pt idx="33">
                  <c:v>3.2999399999999999</c:v>
                </c:pt>
                <c:pt idx="34">
                  <c:v>3.3999499999999325</c:v>
                </c:pt>
                <c:pt idx="35">
                  <c:v>3.4999599999999567</c:v>
                </c:pt>
                <c:pt idx="36">
                  <c:v>3.5999299999999987</c:v>
                </c:pt>
                <c:pt idx="37">
                  <c:v>3.6999599999999977</c:v>
                </c:pt>
                <c:pt idx="38">
                  <c:v>3.7999699999999987</c:v>
                </c:pt>
                <c:pt idx="39">
                  <c:v>3.8999799999999967</c:v>
                </c:pt>
                <c:pt idx="40">
                  <c:v>3.9999199999999977</c:v>
                </c:pt>
                <c:pt idx="41">
                  <c:v>4.0999599999999985</c:v>
                </c:pt>
                <c:pt idx="42">
                  <c:v>4.1999199999999846</c:v>
                </c:pt>
                <c:pt idx="43">
                  <c:v>4.2999499999999999</c:v>
                </c:pt>
                <c:pt idx="44">
                  <c:v>4.3999999999999995</c:v>
                </c:pt>
                <c:pt idx="45">
                  <c:v>4.4999599999999997</c:v>
                </c:pt>
                <c:pt idx="46">
                  <c:v>4.5999499999999998</c:v>
                </c:pt>
                <c:pt idx="47">
                  <c:v>4.6999199999999846</c:v>
                </c:pt>
                <c:pt idx="48">
                  <c:v>4.7999700000000001</c:v>
                </c:pt>
                <c:pt idx="49">
                  <c:v>4.8999299999999995</c:v>
                </c:pt>
                <c:pt idx="50">
                  <c:v>4.9999799999999999</c:v>
                </c:pt>
                <c:pt idx="51">
                  <c:v>5.0999500000000006</c:v>
                </c:pt>
                <c:pt idx="52">
                  <c:v>5.1999399999999945</c:v>
                </c:pt>
                <c:pt idx="53">
                  <c:v>5.2999900000000002</c:v>
                </c:pt>
                <c:pt idx="54">
                  <c:v>5.3999699999999997</c:v>
                </c:pt>
                <c:pt idx="55">
                  <c:v>5.4999199999999995</c:v>
                </c:pt>
                <c:pt idx="56">
                  <c:v>5.5999400000000001</c:v>
                </c:pt>
                <c:pt idx="57">
                  <c:v>5.6999699999999995</c:v>
                </c:pt>
                <c:pt idx="58">
                  <c:v>5.7999700000000001</c:v>
                </c:pt>
                <c:pt idx="59">
                  <c:v>5.8999799999999976</c:v>
                </c:pt>
                <c:pt idx="60">
                  <c:v>5.9999799999999999</c:v>
                </c:pt>
                <c:pt idx="61">
                  <c:v>6.0999799999999995</c:v>
                </c:pt>
                <c:pt idx="62">
                  <c:v>6.1999899999999855</c:v>
                </c:pt>
                <c:pt idx="63">
                  <c:v>6.2999200000000002</c:v>
                </c:pt>
                <c:pt idx="64">
                  <c:v>6.39994</c:v>
                </c:pt>
                <c:pt idx="65">
                  <c:v>6.4999799999999999</c:v>
                </c:pt>
                <c:pt idx="66">
                  <c:v>6.59999</c:v>
                </c:pt>
                <c:pt idx="67">
                  <c:v>6.6999199999999846</c:v>
                </c:pt>
                <c:pt idx="68">
                  <c:v>6.7999299999999998</c:v>
                </c:pt>
                <c:pt idx="69">
                  <c:v>6.8999500000000005</c:v>
                </c:pt>
                <c:pt idx="70">
                  <c:v>6.9999400000000014</c:v>
                </c:pt>
                <c:pt idx="71">
                  <c:v>7.0999599999999985</c:v>
                </c:pt>
                <c:pt idx="72">
                  <c:v>7.1999199999999846</c:v>
                </c:pt>
                <c:pt idx="73">
                  <c:v>7.2999200000000002</c:v>
                </c:pt>
                <c:pt idx="74">
                  <c:v>7.3999899999999945</c:v>
                </c:pt>
                <c:pt idx="75">
                  <c:v>7.4999399999999996</c:v>
                </c:pt>
                <c:pt idx="76">
                  <c:v>7.5999300000000005</c:v>
                </c:pt>
                <c:pt idx="77">
                  <c:v>7.6999200000000005</c:v>
                </c:pt>
                <c:pt idx="78">
                  <c:v>7.7999399999999985</c:v>
                </c:pt>
                <c:pt idx="79">
                  <c:v>7.89994</c:v>
                </c:pt>
                <c:pt idx="80">
                  <c:v>7.9999299999999991</c:v>
                </c:pt>
                <c:pt idx="81">
                  <c:v>8.0999600000000012</c:v>
                </c:pt>
                <c:pt idx="82">
                  <c:v>8.1999699999999986</c:v>
                </c:pt>
                <c:pt idx="83">
                  <c:v>8.2999700000000001</c:v>
                </c:pt>
                <c:pt idx="84">
                  <c:v>8.3999600000000001</c:v>
                </c:pt>
                <c:pt idx="85">
                  <c:v>8.4999400000000005</c:v>
                </c:pt>
                <c:pt idx="86">
                  <c:v>8.5999500000000015</c:v>
                </c:pt>
                <c:pt idx="87">
                  <c:v>8.6999500000000012</c:v>
                </c:pt>
                <c:pt idx="88">
                  <c:v>8.7999600000000004</c:v>
                </c:pt>
                <c:pt idx="89">
                  <c:v>8.8999400000000026</c:v>
                </c:pt>
                <c:pt idx="90">
                  <c:v>8.9999500000000001</c:v>
                </c:pt>
                <c:pt idx="91">
                  <c:v>9.0999500000000015</c:v>
                </c:pt>
                <c:pt idx="92">
                  <c:v>9.1999600000000008</c:v>
                </c:pt>
                <c:pt idx="93">
                  <c:v>9.2999299999999998</c:v>
                </c:pt>
                <c:pt idx="94">
                  <c:v>9.3999800000000047</c:v>
                </c:pt>
                <c:pt idx="95">
                  <c:v>9.4999900000000004</c:v>
                </c:pt>
                <c:pt idx="96">
                  <c:v>9.6</c:v>
                </c:pt>
                <c:pt idx="97">
                  <c:v>9.69998</c:v>
                </c:pt>
                <c:pt idx="98">
                  <c:v>9.8000000000000007</c:v>
                </c:pt>
                <c:pt idx="99">
                  <c:v>9.8999300000000048</c:v>
                </c:pt>
                <c:pt idx="100">
                  <c:v>9.9999300000000027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12.0999</c:v>
                </c:pt>
                <c:pt idx="122">
                  <c:v>12.2</c:v>
                </c:pt>
                <c:pt idx="123">
                  <c:v>12.299900000000001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13.0999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13.4</c:v>
                </c:pt>
                <c:pt idx="135">
                  <c:v>13.5</c:v>
                </c:pt>
                <c:pt idx="136">
                  <c:v>13.599900000000002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14.100000000000001</c:v>
                </c:pt>
                <c:pt idx="142">
                  <c:v>14.1999</c:v>
                </c:pt>
                <c:pt idx="143">
                  <c:v>14.299900000000001</c:v>
                </c:pt>
                <c:pt idx="144">
                  <c:v>14.399900000000002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15.0999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16.010099999999987</c:v>
                </c:pt>
              </c:numCache>
            </c:numRef>
          </c:xVal>
          <c:yVal>
            <c:numRef>
              <c:f>'V200'!$C$2:$C$163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488.74</c:v>
                </c:pt>
                <c:pt idx="2">
                  <c:v>331.53599999999869</c:v>
                </c:pt>
                <c:pt idx="3">
                  <c:v>153.3734</c:v>
                </c:pt>
                <c:pt idx="4">
                  <c:v>65.074200000000005</c:v>
                </c:pt>
                <c:pt idx="5">
                  <c:v>90.750399999999999</c:v>
                </c:pt>
                <c:pt idx="6">
                  <c:v>35.047600000000003</c:v>
                </c:pt>
                <c:pt idx="7">
                  <c:v>67.050399999999982</c:v>
                </c:pt>
                <c:pt idx="8">
                  <c:v>13.295020000000001</c:v>
                </c:pt>
                <c:pt idx="9">
                  <c:v>76.086799999999982</c:v>
                </c:pt>
                <c:pt idx="10">
                  <c:v>17.816099999999999</c:v>
                </c:pt>
                <c:pt idx="11">
                  <c:v>87.054199999999994</c:v>
                </c:pt>
                <c:pt idx="12">
                  <c:v>14.900360000000001</c:v>
                </c:pt>
                <c:pt idx="13">
                  <c:v>57.365200000000002</c:v>
                </c:pt>
                <c:pt idx="14">
                  <c:v>0.21193000000000359</c:v>
                </c:pt>
                <c:pt idx="15">
                  <c:v>79.745599999999996</c:v>
                </c:pt>
                <c:pt idx="16">
                  <c:v>34.583800000000004</c:v>
                </c:pt>
                <c:pt idx="17">
                  <c:v>62.122200000000063</c:v>
                </c:pt>
                <c:pt idx="18">
                  <c:v>48.316800000000001</c:v>
                </c:pt>
                <c:pt idx="19">
                  <c:v>4.2685599999999955</c:v>
                </c:pt>
                <c:pt idx="20">
                  <c:v>17.689119999999889</c:v>
                </c:pt>
                <c:pt idx="21">
                  <c:v>0.80999800000000965</c:v>
                </c:pt>
                <c:pt idx="22">
                  <c:v>9.947379999999999</c:v>
                </c:pt>
                <c:pt idx="23">
                  <c:v>19.843539999999589</c:v>
                </c:pt>
                <c:pt idx="24">
                  <c:v>8.26206</c:v>
                </c:pt>
                <c:pt idx="25">
                  <c:v>10.107620000000001</c:v>
                </c:pt>
                <c:pt idx="26">
                  <c:v>59.255600000000001</c:v>
                </c:pt>
                <c:pt idx="27">
                  <c:v>18.98986</c:v>
                </c:pt>
                <c:pt idx="28">
                  <c:v>23.0472</c:v>
                </c:pt>
                <c:pt idx="29">
                  <c:v>17.577500000000001</c:v>
                </c:pt>
                <c:pt idx="30">
                  <c:v>14.98728</c:v>
                </c:pt>
                <c:pt idx="31">
                  <c:v>29.1816</c:v>
                </c:pt>
                <c:pt idx="32">
                  <c:v>29.991199999999989</c:v>
                </c:pt>
                <c:pt idx="33">
                  <c:v>18.400919999999989</c:v>
                </c:pt>
                <c:pt idx="34">
                  <c:v>23.430399999999889</c:v>
                </c:pt>
                <c:pt idx="35">
                  <c:v>2.3431199999999999</c:v>
                </c:pt>
                <c:pt idx="36">
                  <c:v>6.76396</c:v>
                </c:pt>
                <c:pt idx="37">
                  <c:v>19.579539999999689</c:v>
                </c:pt>
                <c:pt idx="38">
                  <c:v>7.4052800000000003</c:v>
                </c:pt>
                <c:pt idx="39">
                  <c:v>15.272600000000002</c:v>
                </c:pt>
                <c:pt idx="40">
                  <c:v>7.8290999999999995</c:v>
                </c:pt>
                <c:pt idx="41">
                  <c:v>16.85876</c:v>
                </c:pt>
                <c:pt idx="42">
                  <c:v>18.231539999999889</c:v>
                </c:pt>
                <c:pt idx="43">
                  <c:v>1.8665520000000262</c:v>
                </c:pt>
                <c:pt idx="44">
                  <c:v>17.777979999999999</c:v>
                </c:pt>
                <c:pt idx="45">
                  <c:v>30.564599999999889</c:v>
                </c:pt>
                <c:pt idx="46">
                  <c:v>30.069800000000001</c:v>
                </c:pt>
                <c:pt idx="47">
                  <c:v>5.8294199999999945</c:v>
                </c:pt>
                <c:pt idx="48">
                  <c:v>11.66132</c:v>
                </c:pt>
                <c:pt idx="49">
                  <c:v>6.4617399999999998</c:v>
                </c:pt>
                <c:pt idx="50">
                  <c:v>2.5575199999999998</c:v>
                </c:pt>
                <c:pt idx="51">
                  <c:v>20.097799999999989</c:v>
                </c:pt>
                <c:pt idx="52">
                  <c:v>11.8279</c:v>
                </c:pt>
                <c:pt idx="53">
                  <c:v>27.585999999999789</c:v>
                </c:pt>
                <c:pt idx="54">
                  <c:v>8.3020000000000067</c:v>
                </c:pt>
                <c:pt idx="55">
                  <c:v>4.1417200000000003</c:v>
                </c:pt>
                <c:pt idx="56">
                  <c:v>56.48</c:v>
                </c:pt>
                <c:pt idx="57">
                  <c:v>72.568200000000004</c:v>
                </c:pt>
                <c:pt idx="58">
                  <c:v>28.459999999999987</c:v>
                </c:pt>
                <c:pt idx="59">
                  <c:v>29.030200000000001</c:v>
                </c:pt>
                <c:pt idx="60">
                  <c:v>15.245840000000001</c:v>
                </c:pt>
                <c:pt idx="61">
                  <c:v>3.5917399999999997</c:v>
                </c:pt>
                <c:pt idx="62">
                  <c:v>6.8709199999999955</c:v>
                </c:pt>
                <c:pt idx="63">
                  <c:v>8.0448799999999991</c:v>
                </c:pt>
                <c:pt idx="64">
                  <c:v>9.0312599999999996</c:v>
                </c:pt>
                <c:pt idx="65">
                  <c:v>8.8736200000000007</c:v>
                </c:pt>
                <c:pt idx="66">
                  <c:v>3.2813800000000524</c:v>
                </c:pt>
                <c:pt idx="67">
                  <c:v>26.419599999999889</c:v>
                </c:pt>
                <c:pt idx="68">
                  <c:v>7.5855399999999955</c:v>
                </c:pt>
                <c:pt idx="69">
                  <c:v>13.086180000000002</c:v>
                </c:pt>
                <c:pt idx="70">
                  <c:v>20.393000000000001</c:v>
                </c:pt>
                <c:pt idx="71">
                  <c:v>10.054480000000074</c:v>
                </c:pt>
                <c:pt idx="72">
                  <c:v>11.862600000000176</c:v>
                </c:pt>
                <c:pt idx="73">
                  <c:v>20.043399999999789</c:v>
                </c:pt>
                <c:pt idx="74">
                  <c:v>1.8818599999999999</c:v>
                </c:pt>
                <c:pt idx="75">
                  <c:v>12.835400000000076</c:v>
                </c:pt>
                <c:pt idx="76">
                  <c:v>17.230899999999988</c:v>
                </c:pt>
                <c:pt idx="77">
                  <c:v>30.188199999999789</c:v>
                </c:pt>
                <c:pt idx="78">
                  <c:v>15.65394</c:v>
                </c:pt>
                <c:pt idx="79">
                  <c:v>3.98434</c:v>
                </c:pt>
                <c:pt idx="80">
                  <c:v>8.4426000000000005</c:v>
                </c:pt>
                <c:pt idx="81">
                  <c:v>18.536259999999999</c:v>
                </c:pt>
                <c:pt idx="82">
                  <c:v>46.311799999999998</c:v>
                </c:pt>
                <c:pt idx="83">
                  <c:v>16.474340000000002</c:v>
                </c:pt>
                <c:pt idx="84">
                  <c:v>33.678200000000011</c:v>
                </c:pt>
                <c:pt idx="85">
                  <c:v>18.188960000000005</c:v>
                </c:pt>
                <c:pt idx="86">
                  <c:v>4.4687999999999999</c:v>
                </c:pt>
                <c:pt idx="87">
                  <c:v>14.49934</c:v>
                </c:pt>
                <c:pt idx="88">
                  <c:v>7.4072600000000124</c:v>
                </c:pt>
                <c:pt idx="89">
                  <c:v>11.6213</c:v>
                </c:pt>
                <c:pt idx="90">
                  <c:v>17.763919999999889</c:v>
                </c:pt>
                <c:pt idx="91">
                  <c:v>2.1671400000000012</c:v>
                </c:pt>
                <c:pt idx="92">
                  <c:v>22.1526</c:v>
                </c:pt>
                <c:pt idx="93">
                  <c:v>20.517800000000335</c:v>
                </c:pt>
                <c:pt idx="94">
                  <c:v>6.7796600000001854</c:v>
                </c:pt>
                <c:pt idx="95">
                  <c:v>2.17448</c:v>
                </c:pt>
                <c:pt idx="96">
                  <c:v>24.831399999999999</c:v>
                </c:pt>
                <c:pt idx="97">
                  <c:v>39.772400000000012</c:v>
                </c:pt>
                <c:pt idx="98">
                  <c:v>18.604839999999999</c:v>
                </c:pt>
                <c:pt idx="99">
                  <c:v>1.2294079999999998</c:v>
                </c:pt>
                <c:pt idx="100">
                  <c:v>17.644839999999999</c:v>
                </c:pt>
                <c:pt idx="101">
                  <c:v>18.708299999999689</c:v>
                </c:pt>
                <c:pt idx="102">
                  <c:v>23.730599999999889</c:v>
                </c:pt>
                <c:pt idx="103">
                  <c:v>3.2103600000000001</c:v>
                </c:pt>
                <c:pt idx="104">
                  <c:v>18.8733</c:v>
                </c:pt>
                <c:pt idx="105">
                  <c:v>1.327812</c:v>
                </c:pt>
                <c:pt idx="106">
                  <c:v>11.1183</c:v>
                </c:pt>
                <c:pt idx="107">
                  <c:v>0.75890600000000064</c:v>
                </c:pt>
                <c:pt idx="108">
                  <c:v>17.151280000000035</c:v>
                </c:pt>
                <c:pt idx="109">
                  <c:v>11.40128</c:v>
                </c:pt>
                <c:pt idx="110">
                  <c:v>9.4030800000000028</c:v>
                </c:pt>
                <c:pt idx="111">
                  <c:v>21.4588</c:v>
                </c:pt>
                <c:pt idx="112">
                  <c:v>10.073320000000001</c:v>
                </c:pt>
                <c:pt idx="113">
                  <c:v>15.18722</c:v>
                </c:pt>
                <c:pt idx="114">
                  <c:v>17.216239999999889</c:v>
                </c:pt>
                <c:pt idx="115">
                  <c:v>25.713999999999999</c:v>
                </c:pt>
                <c:pt idx="116">
                  <c:v>10.5303</c:v>
                </c:pt>
                <c:pt idx="117">
                  <c:v>7.5392600000001595</c:v>
                </c:pt>
                <c:pt idx="118">
                  <c:v>1.1432800000000001</c:v>
                </c:pt>
                <c:pt idx="119">
                  <c:v>2.3379999999999987</c:v>
                </c:pt>
                <c:pt idx="120">
                  <c:v>20.3796</c:v>
                </c:pt>
                <c:pt idx="121">
                  <c:v>12.2582</c:v>
                </c:pt>
                <c:pt idx="122">
                  <c:v>3.0057</c:v>
                </c:pt>
                <c:pt idx="123">
                  <c:v>2.5167199999999967</c:v>
                </c:pt>
                <c:pt idx="124">
                  <c:v>9.8938200000000016</c:v>
                </c:pt>
                <c:pt idx="125">
                  <c:v>4.2078799999999985</c:v>
                </c:pt>
                <c:pt idx="126">
                  <c:v>10.565140000000024</c:v>
                </c:pt>
                <c:pt idx="127">
                  <c:v>16.278359999999989</c:v>
                </c:pt>
                <c:pt idx="128">
                  <c:v>42.575200000000002</c:v>
                </c:pt>
                <c:pt idx="129">
                  <c:v>17.205459999999889</c:v>
                </c:pt>
                <c:pt idx="130">
                  <c:v>0.17419560000000001</c:v>
                </c:pt>
                <c:pt idx="131">
                  <c:v>3.0935800000000002</c:v>
                </c:pt>
                <c:pt idx="132">
                  <c:v>16.677560000000035</c:v>
                </c:pt>
                <c:pt idx="133">
                  <c:v>19.276160000000001</c:v>
                </c:pt>
                <c:pt idx="134">
                  <c:v>16.880279999999889</c:v>
                </c:pt>
                <c:pt idx="135">
                  <c:v>16.762579999999456</c:v>
                </c:pt>
                <c:pt idx="136">
                  <c:v>8.2216799999999992</c:v>
                </c:pt>
                <c:pt idx="137">
                  <c:v>14.526760000000001</c:v>
                </c:pt>
                <c:pt idx="138">
                  <c:v>14.100060000000001</c:v>
                </c:pt>
                <c:pt idx="139">
                  <c:v>1.8577059999999999</c:v>
                </c:pt>
                <c:pt idx="140">
                  <c:v>19.861719999999789</c:v>
                </c:pt>
                <c:pt idx="141">
                  <c:v>14.137319999999999</c:v>
                </c:pt>
                <c:pt idx="142">
                  <c:v>7.9236399999999998</c:v>
                </c:pt>
                <c:pt idx="143">
                  <c:v>0.87962600000001345</c:v>
                </c:pt>
                <c:pt idx="144">
                  <c:v>5.0601799999999955</c:v>
                </c:pt>
                <c:pt idx="145">
                  <c:v>0.38760400000000617</c:v>
                </c:pt>
                <c:pt idx="146">
                  <c:v>24.896799999999889</c:v>
                </c:pt>
                <c:pt idx="147">
                  <c:v>7.2783000000000024</c:v>
                </c:pt>
                <c:pt idx="148">
                  <c:v>14.54162</c:v>
                </c:pt>
                <c:pt idx="149">
                  <c:v>2.0228599999999348</c:v>
                </c:pt>
                <c:pt idx="150">
                  <c:v>11.61196</c:v>
                </c:pt>
                <c:pt idx="151">
                  <c:v>13.23474</c:v>
                </c:pt>
                <c:pt idx="152">
                  <c:v>4.5701400000000003</c:v>
                </c:pt>
                <c:pt idx="153">
                  <c:v>22.2974</c:v>
                </c:pt>
                <c:pt idx="154">
                  <c:v>3.4999199999999977</c:v>
                </c:pt>
                <c:pt idx="155">
                  <c:v>17.676900000000035</c:v>
                </c:pt>
                <c:pt idx="156">
                  <c:v>28.321200000000001</c:v>
                </c:pt>
                <c:pt idx="157">
                  <c:v>11.5143</c:v>
                </c:pt>
                <c:pt idx="158">
                  <c:v>1.4690079999999999</c:v>
                </c:pt>
                <c:pt idx="159">
                  <c:v>14.883460000000024</c:v>
                </c:pt>
                <c:pt idx="160">
                  <c:v>2.3570799999999967</c:v>
                </c:pt>
                <c:pt idx="161">
                  <c:v>6.2369599999999998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879680"/>
        <c:axId val="113885952"/>
      </c:scatterChart>
      <c:valAx>
        <c:axId val="113879680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3885952"/>
        <c:crosses val="autoZero"/>
        <c:crossBetween val="midCat"/>
      </c:valAx>
      <c:valAx>
        <c:axId val="11388595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Impact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387968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'vel 100'!$A$2:$A$1602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4.9969200000000033E-2</c:v>
                </c:pt>
                <c:pt idx="6">
                  <c:v>5.9967900000000934E-2</c:v>
                </c:pt>
                <c:pt idx="7">
                  <c:v>6.9921899999999995E-2</c:v>
                </c:pt>
                <c:pt idx="8">
                  <c:v>7.9949800000000001E-2</c:v>
                </c:pt>
                <c:pt idx="9">
                  <c:v>8.9958200000000044E-2</c:v>
                </c:pt>
                <c:pt idx="10">
                  <c:v>9.9952000000000207E-2</c:v>
                </c:pt>
                <c:pt idx="11">
                  <c:v>0.10994600000000022</c:v>
                </c:pt>
                <c:pt idx="12">
                  <c:v>0.11994</c:v>
                </c:pt>
                <c:pt idx="13">
                  <c:v>0.12993299999999999</c:v>
                </c:pt>
                <c:pt idx="14">
                  <c:v>0.13992700000000041</c:v>
                </c:pt>
                <c:pt idx="15">
                  <c:v>0.15000000000000024</c:v>
                </c:pt>
                <c:pt idx="16">
                  <c:v>0.15999400000000533</c:v>
                </c:pt>
                <c:pt idx="17">
                  <c:v>0.16998700000000044</c:v>
                </c:pt>
                <c:pt idx="18">
                  <c:v>0.17998100000000194</c:v>
                </c:pt>
                <c:pt idx="19">
                  <c:v>0.18997500000000328</c:v>
                </c:pt>
                <c:pt idx="20">
                  <c:v>0.19996900000000353</c:v>
                </c:pt>
                <c:pt idx="21">
                  <c:v>0.20996300000000376</c:v>
                </c:pt>
                <c:pt idx="22">
                  <c:v>0.21995700000000407</c:v>
                </c:pt>
                <c:pt idx="23">
                  <c:v>0.22995000000000004</c:v>
                </c:pt>
                <c:pt idx="24">
                  <c:v>0.23994400000000476</c:v>
                </c:pt>
                <c:pt idx="25">
                  <c:v>0.24993800000000488</c:v>
                </c:pt>
                <c:pt idx="26">
                  <c:v>0.25993100000000002</c:v>
                </c:pt>
                <c:pt idx="27">
                  <c:v>0.26992500000000008</c:v>
                </c:pt>
                <c:pt idx="28">
                  <c:v>0.279997</c:v>
                </c:pt>
                <c:pt idx="29">
                  <c:v>0.28995100000000001</c:v>
                </c:pt>
                <c:pt idx="30">
                  <c:v>0.29994400000000032</c:v>
                </c:pt>
                <c:pt idx="31">
                  <c:v>0.30993800000000032</c:v>
                </c:pt>
                <c:pt idx="32">
                  <c:v>0.31993200000000038</c:v>
                </c:pt>
                <c:pt idx="33">
                  <c:v>0.32992500000000757</c:v>
                </c:pt>
                <c:pt idx="34">
                  <c:v>0.33999800000000757</c:v>
                </c:pt>
                <c:pt idx="35">
                  <c:v>0.349991</c:v>
                </c:pt>
                <c:pt idx="36">
                  <c:v>0.35998500000000438</c:v>
                </c:pt>
                <c:pt idx="37">
                  <c:v>0.36997700000000538</c:v>
                </c:pt>
                <c:pt idx="38">
                  <c:v>0.37998900000000757</c:v>
                </c:pt>
                <c:pt idx="39">
                  <c:v>0.38998300000000763</c:v>
                </c:pt>
                <c:pt idx="40">
                  <c:v>0.39997700000000797</c:v>
                </c:pt>
                <c:pt idx="41">
                  <c:v>0.40995200000000032</c:v>
                </c:pt>
                <c:pt idx="42">
                  <c:v>0.41994000000000031</c:v>
                </c:pt>
                <c:pt idx="43">
                  <c:v>0.42993400000000032</c:v>
                </c:pt>
                <c:pt idx="44">
                  <c:v>0.43992800000000998</c:v>
                </c:pt>
                <c:pt idx="45">
                  <c:v>0.4499490000000001</c:v>
                </c:pt>
                <c:pt idx="46">
                  <c:v>0.45996700000000001</c:v>
                </c:pt>
                <c:pt idx="47">
                  <c:v>0.46996100000000007</c:v>
                </c:pt>
                <c:pt idx="48">
                  <c:v>0.47995500000000008</c:v>
                </c:pt>
                <c:pt idx="49">
                  <c:v>0.48994800000000038</c:v>
                </c:pt>
                <c:pt idx="50">
                  <c:v>0.49994200000000188</c:v>
                </c:pt>
                <c:pt idx="51">
                  <c:v>0.5099359999999995</c:v>
                </c:pt>
                <c:pt idx="52">
                  <c:v>0.51992899999999997</c:v>
                </c:pt>
                <c:pt idx="53">
                  <c:v>0.52992300000000003</c:v>
                </c:pt>
                <c:pt idx="54">
                  <c:v>0.53999500000001222</c:v>
                </c:pt>
                <c:pt idx="55">
                  <c:v>0.54998900000000062</c:v>
                </c:pt>
                <c:pt idx="56">
                  <c:v>0.55998300000000001</c:v>
                </c:pt>
                <c:pt idx="57">
                  <c:v>0.56997600000000004</c:v>
                </c:pt>
                <c:pt idx="58">
                  <c:v>0.57995099999999999</c:v>
                </c:pt>
                <c:pt idx="59">
                  <c:v>0.58992299999998676</c:v>
                </c:pt>
                <c:pt idx="60">
                  <c:v>0.59999600000000008</c:v>
                </c:pt>
                <c:pt idx="61">
                  <c:v>0.60998900000001233</c:v>
                </c:pt>
                <c:pt idx="62">
                  <c:v>0.61998200000000003</c:v>
                </c:pt>
                <c:pt idx="63">
                  <c:v>0.62999500000001896</c:v>
                </c:pt>
                <c:pt idx="64">
                  <c:v>0.63998900000001469</c:v>
                </c:pt>
                <c:pt idx="65">
                  <c:v>0.64998299999999998</c:v>
                </c:pt>
                <c:pt idx="66">
                  <c:v>0.65997699999999992</c:v>
                </c:pt>
                <c:pt idx="67">
                  <c:v>0.66997000000001716</c:v>
                </c:pt>
                <c:pt idx="68">
                  <c:v>0.67996400000001322</c:v>
                </c:pt>
                <c:pt idx="69">
                  <c:v>0.68995799999999996</c:v>
                </c:pt>
                <c:pt idx="70">
                  <c:v>0.6999609999999995</c:v>
                </c:pt>
                <c:pt idx="71">
                  <c:v>0.70996000000000004</c:v>
                </c:pt>
                <c:pt idx="72">
                  <c:v>0.71995299999999951</c:v>
                </c:pt>
                <c:pt idx="73">
                  <c:v>0.72994700000001322</c:v>
                </c:pt>
                <c:pt idx="74">
                  <c:v>0.73994100000001783</c:v>
                </c:pt>
                <c:pt idx="75">
                  <c:v>0.74993500000001323</c:v>
                </c:pt>
                <c:pt idx="76">
                  <c:v>0.75992799999999994</c:v>
                </c:pt>
                <c:pt idx="77">
                  <c:v>0.76992200000000965</c:v>
                </c:pt>
                <c:pt idx="78">
                  <c:v>0.77999400000001773</c:v>
                </c:pt>
                <c:pt idx="79">
                  <c:v>0.78998800000000002</c:v>
                </c:pt>
                <c:pt idx="80">
                  <c:v>0.79998199999999997</c:v>
                </c:pt>
                <c:pt idx="81">
                  <c:v>0.80991599999999997</c:v>
                </c:pt>
                <c:pt idx="82">
                  <c:v>0.81999399999999989</c:v>
                </c:pt>
                <c:pt idx="83">
                  <c:v>0.82998800000000061</c:v>
                </c:pt>
                <c:pt idx="84">
                  <c:v>0.83998100000000064</c:v>
                </c:pt>
                <c:pt idx="85">
                  <c:v>0.84997500000001514</c:v>
                </c:pt>
                <c:pt idx="86">
                  <c:v>0.85996899999999998</c:v>
                </c:pt>
                <c:pt idx="87">
                  <c:v>0.86996200000000001</c:v>
                </c:pt>
                <c:pt idx="88">
                  <c:v>0.87995600000000063</c:v>
                </c:pt>
                <c:pt idx="89">
                  <c:v>0.88994999999999991</c:v>
                </c:pt>
                <c:pt idx="90">
                  <c:v>0.89994399999999997</c:v>
                </c:pt>
                <c:pt idx="91">
                  <c:v>0.90996199999999949</c:v>
                </c:pt>
                <c:pt idx="92">
                  <c:v>0.91992500000000565</c:v>
                </c:pt>
                <c:pt idx="93">
                  <c:v>0.92999699999999996</c:v>
                </c:pt>
                <c:pt idx="94">
                  <c:v>0.93999099999999991</c:v>
                </c:pt>
                <c:pt idx="95">
                  <c:v>0.94998500000000063</c:v>
                </c:pt>
                <c:pt idx="96">
                  <c:v>0.95997800000001177</c:v>
                </c:pt>
                <c:pt idx="97">
                  <c:v>0.96997200000000061</c:v>
                </c:pt>
                <c:pt idx="98">
                  <c:v>0.979966</c:v>
                </c:pt>
                <c:pt idx="99">
                  <c:v>0.98995999999999951</c:v>
                </c:pt>
                <c:pt idx="100">
                  <c:v>0.9999529999999871</c:v>
                </c:pt>
                <c:pt idx="101">
                  <c:v>1.0099499999999737</c:v>
                </c:pt>
                <c:pt idx="102">
                  <c:v>1.0199399999999701</c:v>
                </c:pt>
                <c:pt idx="103">
                  <c:v>1.029929999999964</c:v>
                </c:pt>
                <c:pt idx="104">
                  <c:v>1.0399299999999652</c:v>
                </c:pt>
                <c:pt idx="105">
                  <c:v>1.0499199999999898</c:v>
                </c:pt>
                <c:pt idx="106">
                  <c:v>1.0599899999999998</c:v>
                </c:pt>
                <c:pt idx="107">
                  <c:v>1.0699899999999998</c:v>
                </c:pt>
                <c:pt idx="108">
                  <c:v>1.0799799999999764</c:v>
                </c:pt>
                <c:pt idx="109">
                  <c:v>1.0899799999999764</c:v>
                </c:pt>
                <c:pt idx="110">
                  <c:v>1.0999699999999735</c:v>
                </c:pt>
                <c:pt idx="111">
                  <c:v>1.1099599999999998</c:v>
                </c:pt>
                <c:pt idx="112">
                  <c:v>1.1199599999999998</c:v>
                </c:pt>
                <c:pt idx="113">
                  <c:v>1.12995</c:v>
                </c:pt>
                <c:pt idx="114">
                  <c:v>1.13994</c:v>
                </c:pt>
                <c:pt idx="115">
                  <c:v>1.14994</c:v>
                </c:pt>
                <c:pt idx="116">
                  <c:v>1.1599299999999735</c:v>
                </c:pt>
                <c:pt idx="117">
                  <c:v>1.1699299999999746</c:v>
                </c:pt>
                <c:pt idx="118">
                  <c:v>1.1800000000000141</c:v>
                </c:pt>
                <c:pt idx="119">
                  <c:v>1.1900000000000237</c:v>
                </c:pt>
                <c:pt idx="120">
                  <c:v>1.1999899999999999</c:v>
                </c:pt>
                <c:pt idx="121">
                  <c:v>1.2099799999999692</c:v>
                </c:pt>
                <c:pt idx="122">
                  <c:v>1.2199799999999701</c:v>
                </c:pt>
                <c:pt idx="123">
                  <c:v>1.2299699999999631</c:v>
                </c:pt>
                <c:pt idx="124">
                  <c:v>1.2399599999999764</c:v>
                </c:pt>
                <c:pt idx="125">
                  <c:v>1.2499599999999838</c:v>
                </c:pt>
                <c:pt idx="126">
                  <c:v>1.2599499999999735</c:v>
                </c:pt>
                <c:pt idx="127">
                  <c:v>1.2699399999999701</c:v>
                </c:pt>
                <c:pt idx="128">
                  <c:v>1.2799399999999701</c:v>
                </c:pt>
                <c:pt idx="129">
                  <c:v>1.2899299999999652</c:v>
                </c:pt>
                <c:pt idx="130">
                  <c:v>1.2999299999999652</c:v>
                </c:pt>
                <c:pt idx="131">
                  <c:v>1.31</c:v>
                </c:pt>
                <c:pt idx="132">
                  <c:v>1.3199899999999998</c:v>
                </c:pt>
                <c:pt idx="133">
                  <c:v>1.3299399999999735</c:v>
                </c:pt>
                <c:pt idx="134">
                  <c:v>1.33995</c:v>
                </c:pt>
                <c:pt idx="135">
                  <c:v>1.349939999999975</c:v>
                </c:pt>
                <c:pt idx="136">
                  <c:v>1.3599399999999764</c:v>
                </c:pt>
                <c:pt idx="137">
                  <c:v>1.3699699999999742</c:v>
                </c:pt>
                <c:pt idx="138">
                  <c:v>1.3799399999999764</c:v>
                </c:pt>
                <c:pt idx="139">
                  <c:v>1.38994</c:v>
                </c:pt>
                <c:pt idx="140">
                  <c:v>1.3999299999999735</c:v>
                </c:pt>
                <c:pt idx="141">
                  <c:v>1.4099399999999576</c:v>
                </c:pt>
                <c:pt idx="142">
                  <c:v>1.419939999999958</c:v>
                </c:pt>
                <c:pt idx="143">
                  <c:v>1.4299799999999652</c:v>
                </c:pt>
                <c:pt idx="144">
                  <c:v>1.439969999999958</c:v>
                </c:pt>
                <c:pt idx="145">
                  <c:v>1.449969999999958</c:v>
                </c:pt>
                <c:pt idx="146">
                  <c:v>1.4599899999999735</c:v>
                </c:pt>
                <c:pt idx="147">
                  <c:v>1.4699899999999737</c:v>
                </c:pt>
                <c:pt idx="148">
                  <c:v>1.4799899999999748</c:v>
                </c:pt>
                <c:pt idx="149">
                  <c:v>1.4899799999999699</c:v>
                </c:pt>
                <c:pt idx="150">
                  <c:v>1.4999499999999737</c:v>
                </c:pt>
                <c:pt idx="151">
                  <c:v>1.5099399999999696</c:v>
                </c:pt>
                <c:pt idx="152">
                  <c:v>1.5199799999999735</c:v>
                </c:pt>
                <c:pt idx="153">
                  <c:v>1.5299699999999683</c:v>
                </c:pt>
                <c:pt idx="154">
                  <c:v>1.5399599999999998</c:v>
                </c:pt>
                <c:pt idx="155">
                  <c:v>1.5499599999999998</c:v>
                </c:pt>
                <c:pt idx="156">
                  <c:v>1.5599499999999764</c:v>
                </c:pt>
                <c:pt idx="157">
                  <c:v>1.5699500000000002</c:v>
                </c:pt>
                <c:pt idx="158">
                  <c:v>1.5799399999999737</c:v>
                </c:pt>
                <c:pt idx="159">
                  <c:v>1.5899299999999701</c:v>
                </c:pt>
                <c:pt idx="160">
                  <c:v>1.5999299999999701</c:v>
                </c:pt>
                <c:pt idx="161">
                  <c:v>1.6099199999999998</c:v>
                </c:pt>
                <c:pt idx="162">
                  <c:v>1.6199899999999998</c:v>
                </c:pt>
                <c:pt idx="163">
                  <c:v>1.6299899999999998</c:v>
                </c:pt>
                <c:pt idx="164">
                  <c:v>1.63998</c:v>
                </c:pt>
                <c:pt idx="165">
                  <c:v>1.6499699999999764</c:v>
                </c:pt>
                <c:pt idx="166">
                  <c:v>1.6599699999999764</c:v>
                </c:pt>
                <c:pt idx="167">
                  <c:v>1.6699599999999999</c:v>
                </c:pt>
                <c:pt idx="168">
                  <c:v>1.6799599999999999</c:v>
                </c:pt>
                <c:pt idx="169">
                  <c:v>1.6899500000000001</c:v>
                </c:pt>
                <c:pt idx="170">
                  <c:v>1.6999400000000002</c:v>
                </c:pt>
                <c:pt idx="171">
                  <c:v>1.7099399999999649</c:v>
                </c:pt>
                <c:pt idx="172">
                  <c:v>1.7199299999999562</c:v>
                </c:pt>
                <c:pt idx="173">
                  <c:v>1.7299799999999701</c:v>
                </c:pt>
                <c:pt idx="174">
                  <c:v>1.7399399999999663</c:v>
                </c:pt>
                <c:pt idx="175">
                  <c:v>1.7499399999999679</c:v>
                </c:pt>
                <c:pt idx="176">
                  <c:v>1.7599299999999598</c:v>
                </c:pt>
                <c:pt idx="177">
                  <c:v>1.7699499999999744</c:v>
                </c:pt>
                <c:pt idx="178">
                  <c:v>1.7799899999999858</c:v>
                </c:pt>
                <c:pt idx="179">
                  <c:v>1.7899299999999652</c:v>
                </c:pt>
                <c:pt idx="180">
                  <c:v>1.7999299999999652</c:v>
                </c:pt>
                <c:pt idx="181">
                  <c:v>1.8099199999999998</c:v>
                </c:pt>
                <c:pt idx="182">
                  <c:v>1.8199299999999679</c:v>
                </c:pt>
                <c:pt idx="183">
                  <c:v>1.82995</c:v>
                </c:pt>
                <c:pt idx="184">
                  <c:v>1.8399399999999739</c:v>
                </c:pt>
                <c:pt idx="185">
                  <c:v>1.8499299999999701</c:v>
                </c:pt>
                <c:pt idx="186">
                  <c:v>1.8599299999999699</c:v>
                </c:pt>
                <c:pt idx="187">
                  <c:v>1.8699400000000002</c:v>
                </c:pt>
                <c:pt idx="188">
                  <c:v>1.8799400000000002</c:v>
                </c:pt>
                <c:pt idx="189">
                  <c:v>1.8899299999999737</c:v>
                </c:pt>
                <c:pt idx="190">
                  <c:v>1.8999199999999998</c:v>
                </c:pt>
                <c:pt idx="191">
                  <c:v>1.9100000000000001</c:v>
                </c:pt>
                <c:pt idx="192">
                  <c:v>1.9199299999999746</c:v>
                </c:pt>
                <c:pt idx="193">
                  <c:v>1.9299299999999759</c:v>
                </c:pt>
                <c:pt idx="194">
                  <c:v>1.9399199999999999</c:v>
                </c:pt>
                <c:pt idx="195">
                  <c:v>1.9500000000000235</c:v>
                </c:pt>
                <c:pt idx="196">
                  <c:v>1.9599899999999999</c:v>
                </c:pt>
                <c:pt idx="197">
                  <c:v>1.9699800000000001</c:v>
                </c:pt>
                <c:pt idx="198">
                  <c:v>1.9800000000000251</c:v>
                </c:pt>
                <c:pt idx="199">
                  <c:v>1.9899899999999999</c:v>
                </c:pt>
                <c:pt idx="200">
                  <c:v>1.9999800000000001</c:v>
                </c:pt>
                <c:pt idx="201">
                  <c:v>2.0099800000000001</c:v>
                </c:pt>
                <c:pt idx="202">
                  <c:v>2.0199700000000003</c:v>
                </c:pt>
                <c:pt idx="203">
                  <c:v>2.02996</c:v>
                </c:pt>
                <c:pt idx="204">
                  <c:v>2.03999</c:v>
                </c:pt>
                <c:pt idx="205">
                  <c:v>2.0499799999999997</c:v>
                </c:pt>
                <c:pt idx="206">
                  <c:v>2.0599800000000004</c:v>
                </c:pt>
                <c:pt idx="207">
                  <c:v>2.0699800000000002</c:v>
                </c:pt>
                <c:pt idx="208">
                  <c:v>2.0799799999999977</c:v>
                </c:pt>
                <c:pt idx="209">
                  <c:v>2.0899899999999998</c:v>
                </c:pt>
                <c:pt idx="210">
                  <c:v>2.0999399999999997</c:v>
                </c:pt>
                <c:pt idx="211">
                  <c:v>2.1099300000000012</c:v>
                </c:pt>
                <c:pt idx="212">
                  <c:v>2.1199699999999977</c:v>
                </c:pt>
                <c:pt idx="213">
                  <c:v>2.1299299999999999</c:v>
                </c:pt>
                <c:pt idx="214">
                  <c:v>2.1399499999999967</c:v>
                </c:pt>
                <c:pt idx="215">
                  <c:v>2.14994</c:v>
                </c:pt>
                <c:pt idx="216">
                  <c:v>2.1599399999999997</c:v>
                </c:pt>
                <c:pt idx="217">
                  <c:v>2.1699299999999999</c:v>
                </c:pt>
                <c:pt idx="218">
                  <c:v>2.1799200000000001</c:v>
                </c:pt>
                <c:pt idx="219">
                  <c:v>2.19</c:v>
                </c:pt>
                <c:pt idx="220">
                  <c:v>2.1999900000000001</c:v>
                </c:pt>
                <c:pt idx="221">
                  <c:v>2.2099799999999998</c:v>
                </c:pt>
                <c:pt idx="222">
                  <c:v>2.2199800000000001</c:v>
                </c:pt>
                <c:pt idx="223">
                  <c:v>2.2299699999999998</c:v>
                </c:pt>
                <c:pt idx="224">
                  <c:v>2.23997</c:v>
                </c:pt>
                <c:pt idx="225">
                  <c:v>2.2499600000000002</c:v>
                </c:pt>
                <c:pt idx="226">
                  <c:v>2.2599500000000003</c:v>
                </c:pt>
                <c:pt idx="227">
                  <c:v>2.2699500000000001</c:v>
                </c:pt>
                <c:pt idx="228">
                  <c:v>2.2799400000000003</c:v>
                </c:pt>
                <c:pt idx="229">
                  <c:v>2.2899300000000604</c:v>
                </c:pt>
                <c:pt idx="230">
                  <c:v>2.2999299999999998</c:v>
                </c:pt>
                <c:pt idx="231">
                  <c:v>2.30992</c:v>
                </c:pt>
                <c:pt idx="232">
                  <c:v>2.3199899999999967</c:v>
                </c:pt>
                <c:pt idx="233">
                  <c:v>2.32999</c:v>
                </c:pt>
                <c:pt idx="234">
                  <c:v>2.3399300000000003</c:v>
                </c:pt>
                <c:pt idx="235">
                  <c:v>2.34992</c:v>
                </c:pt>
                <c:pt idx="236">
                  <c:v>2.3599899999999967</c:v>
                </c:pt>
                <c:pt idx="237">
                  <c:v>2.36999</c:v>
                </c:pt>
                <c:pt idx="238">
                  <c:v>2.3799799999999967</c:v>
                </c:pt>
                <c:pt idx="239">
                  <c:v>2.3899699999999977</c:v>
                </c:pt>
                <c:pt idx="240">
                  <c:v>2.3999699999999455</c:v>
                </c:pt>
                <c:pt idx="241">
                  <c:v>2.4099599999999977</c:v>
                </c:pt>
                <c:pt idx="242">
                  <c:v>2.4199499999999334</c:v>
                </c:pt>
                <c:pt idx="243">
                  <c:v>2.4299500000000003</c:v>
                </c:pt>
                <c:pt idx="244">
                  <c:v>2.4399399999999987</c:v>
                </c:pt>
                <c:pt idx="245">
                  <c:v>2.4499399999999998</c:v>
                </c:pt>
                <c:pt idx="246">
                  <c:v>2.4599299999999977</c:v>
                </c:pt>
                <c:pt idx="247">
                  <c:v>2.4699200000000001</c:v>
                </c:pt>
                <c:pt idx="248">
                  <c:v>2.4799899999999977</c:v>
                </c:pt>
                <c:pt idx="249">
                  <c:v>2.4899899999999997</c:v>
                </c:pt>
                <c:pt idx="250">
                  <c:v>2.4999799999999968</c:v>
                </c:pt>
                <c:pt idx="251">
                  <c:v>2.5099799999999997</c:v>
                </c:pt>
                <c:pt idx="252">
                  <c:v>2.5199699999999967</c:v>
                </c:pt>
                <c:pt idx="253">
                  <c:v>2.52996</c:v>
                </c:pt>
                <c:pt idx="254">
                  <c:v>2.5399599999999967</c:v>
                </c:pt>
                <c:pt idx="255">
                  <c:v>2.5499499999999977</c:v>
                </c:pt>
                <c:pt idx="256">
                  <c:v>2.5599399999999997</c:v>
                </c:pt>
                <c:pt idx="257">
                  <c:v>2.5699399999999999</c:v>
                </c:pt>
                <c:pt idx="258">
                  <c:v>2.5799300000000001</c:v>
                </c:pt>
                <c:pt idx="259">
                  <c:v>2.5899200000000002</c:v>
                </c:pt>
                <c:pt idx="260">
                  <c:v>2.5999399999999997</c:v>
                </c:pt>
                <c:pt idx="261">
                  <c:v>2.6099399999999999</c:v>
                </c:pt>
                <c:pt idx="262">
                  <c:v>2.6199299999999988</c:v>
                </c:pt>
                <c:pt idx="263">
                  <c:v>2.6299199999999998</c:v>
                </c:pt>
                <c:pt idx="264">
                  <c:v>2.63992</c:v>
                </c:pt>
                <c:pt idx="265">
                  <c:v>2.6499899999999998</c:v>
                </c:pt>
                <c:pt idx="266">
                  <c:v>2.65998</c:v>
                </c:pt>
                <c:pt idx="267">
                  <c:v>2.6699799999999998</c:v>
                </c:pt>
                <c:pt idx="268">
                  <c:v>2.67997</c:v>
                </c:pt>
                <c:pt idx="269">
                  <c:v>2.6899600000000001</c:v>
                </c:pt>
                <c:pt idx="270">
                  <c:v>2.6999599999999977</c:v>
                </c:pt>
                <c:pt idx="271">
                  <c:v>2.7099500000000001</c:v>
                </c:pt>
                <c:pt idx="272">
                  <c:v>2.7199500000000003</c:v>
                </c:pt>
                <c:pt idx="273">
                  <c:v>2.72994</c:v>
                </c:pt>
                <c:pt idx="274">
                  <c:v>2.7399300000000002</c:v>
                </c:pt>
                <c:pt idx="275">
                  <c:v>2.7499300000000533</c:v>
                </c:pt>
                <c:pt idx="276">
                  <c:v>2.7599200000000002</c:v>
                </c:pt>
                <c:pt idx="277">
                  <c:v>2.7699900000000452</c:v>
                </c:pt>
                <c:pt idx="278">
                  <c:v>2.7799899999999997</c:v>
                </c:pt>
                <c:pt idx="279">
                  <c:v>2.7899799999999999</c:v>
                </c:pt>
                <c:pt idx="280">
                  <c:v>2.7999700000000001</c:v>
                </c:pt>
                <c:pt idx="281">
                  <c:v>2.8099699999999967</c:v>
                </c:pt>
                <c:pt idx="282">
                  <c:v>2.8199599999999325</c:v>
                </c:pt>
                <c:pt idx="283">
                  <c:v>2.8299600000000003</c:v>
                </c:pt>
                <c:pt idx="284">
                  <c:v>2.839949999999928</c:v>
                </c:pt>
                <c:pt idx="285">
                  <c:v>2.8499399999999997</c:v>
                </c:pt>
                <c:pt idx="286">
                  <c:v>2.8599599999999334</c:v>
                </c:pt>
                <c:pt idx="287">
                  <c:v>2.86992</c:v>
                </c:pt>
                <c:pt idx="288">
                  <c:v>2.8799899999999967</c:v>
                </c:pt>
                <c:pt idx="289">
                  <c:v>2.8899900000000001</c:v>
                </c:pt>
                <c:pt idx="290">
                  <c:v>2.8999399999999977</c:v>
                </c:pt>
                <c:pt idx="291">
                  <c:v>2.9099399999999997</c:v>
                </c:pt>
                <c:pt idx="292">
                  <c:v>2.9199900000000003</c:v>
                </c:pt>
                <c:pt idx="293">
                  <c:v>2.9299900000000001</c:v>
                </c:pt>
                <c:pt idx="294">
                  <c:v>2.9399799999999967</c:v>
                </c:pt>
                <c:pt idx="295">
                  <c:v>2.94997</c:v>
                </c:pt>
                <c:pt idx="296">
                  <c:v>2.9599699999999967</c:v>
                </c:pt>
                <c:pt idx="297">
                  <c:v>2.9699599999999977</c:v>
                </c:pt>
                <c:pt idx="298">
                  <c:v>2.9799499999999353</c:v>
                </c:pt>
                <c:pt idx="299">
                  <c:v>2.9899499999999977</c:v>
                </c:pt>
                <c:pt idx="300">
                  <c:v>2.9999399999999987</c:v>
                </c:pt>
                <c:pt idx="301">
                  <c:v>3.0099399999999998</c:v>
                </c:pt>
                <c:pt idx="302">
                  <c:v>3.01993</c:v>
                </c:pt>
                <c:pt idx="303">
                  <c:v>3.0299199999999997</c:v>
                </c:pt>
                <c:pt idx="304">
                  <c:v>3.04</c:v>
                </c:pt>
                <c:pt idx="305">
                  <c:v>3.0499900000000002</c:v>
                </c:pt>
                <c:pt idx="306">
                  <c:v>3.0599799999999977</c:v>
                </c:pt>
                <c:pt idx="307">
                  <c:v>3.0699800000000002</c:v>
                </c:pt>
                <c:pt idx="308">
                  <c:v>3.0799699999999977</c:v>
                </c:pt>
                <c:pt idx="309">
                  <c:v>3.0899699999999997</c:v>
                </c:pt>
                <c:pt idx="310">
                  <c:v>3.0999700000000003</c:v>
                </c:pt>
                <c:pt idx="311">
                  <c:v>3.1099600000000001</c:v>
                </c:pt>
                <c:pt idx="312">
                  <c:v>3.1199600000000003</c:v>
                </c:pt>
                <c:pt idx="313">
                  <c:v>3.1299700000000001</c:v>
                </c:pt>
                <c:pt idx="314">
                  <c:v>3.1399599999999968</c:v>
                </c:pt>
                <c:pt idx="315">
                  <c:v>3.1499600000000001</c:v>
                </c:pt>
                <c:pt idx="316">
                  <c:v>3.1599500000000003</c:v>
                </c:pt>
                <c:pt idx="317">
                  <c:v>3.1699400000000004</c:v>
                </c:pt>
                <c:pt idx="318">
                  <c:v>3.1799399999999998</c:v>
                </c:pt>
                <c:pt idx="319">
                  <c:v>3.1899299999999999</c:v>
                </c:pt>
                <c:pt idx="320">
                  <c:v>3.1999300000000002</c:v>
                </c:pt>
                <c:pt idx="321">
                  <c:v>3.2099200000000012</c:v>
                </c:pt>
                <c:pt idx="322">
                  <c:v>3.2199899999999997</c:v>
                </c:pt>
                <c:pt idx="323">
                  <c:v>3.2299799999999999</c:v>
                </c:pt>
                <c:pt idx="324">
                  <c:v>3.2399800000000001</c:v>
                </c:pt>
                <c:pt idx="325">
                  <c:v>3.2499699999999998</c:v>
                </c:pt>
                <c:pt idx="326">
                  <c:v>3.25997</c:v>
                </c:pt>
                <c:pt idx="327">
                  <c:v>3.2699600000000002</c:v>
                </c:pt>
                <c:pt idx="328">
                  <c:v>3.2799500000000004</c:v>
                </c:pt>
                <c:pt idx="329">
                  <c:v>3.2899499999999997</c:v>
                </c:pt>
                <c:pt idx="330">
                  <c:v>3.2999399999999999</c:v>
                </c:pt>
                <c:pt idx="331">
                  <c:v>3.3099299999999987</c:v>
                </c:pt>
                <c:pt idx="332">
                  <c:v>3.3199300000000003</c:v>
                </c:pt>
                <c:pt idx="333">
                  <c:v>3.32992</c:v>
                </c:pt>
                <c:pt idx="334">
                  <c:v>3.3399899999999967</c:v>
                </c:pt>
                <c:pt idx="335">
                  <c:v>3.34999</c:v>
                </c:pt>
                <c:pt idx="336">
                  <c:v>3.3599799999999767</c:v>
                </c:pt>
                <c:pt idx="337">
                  <c:v>3.3699699999999977</c:v>
                </c:pt>
                <c:pt idx="338">
                  <c:v>3.3799699999999433</c:v>
                </c:pt>
                <c:pt idx="339">
                  <c:v>3.3899699999999977</c:v>
                </c:pt>
                <c:pt idx="340">
                  <c:v>3.399969999999946</c:v>
                </c:pt>
                <c:pt idx="341">
                  <c:v>3.4099599999999977</c:v>
                </c:pt>
                <c:pt idx="342">
                  <c:v>3.4199499999999334</c:v>
                </c:pt>
                <c:pt idx="343">
                  <c:v>3.4299499999999967</c:v>
                </c:pt>
                <c:pt idx="344">
                  <c:v>3.4399399999999987</c:v>
                </c:pt>
                <c:pt idx="345">
                  <c:v>3.4499399999999998</c:v>
                </c:pt>
                <c:pt idx="346">
                  <c:v>3.4599299999999977</c:v>
                </c:pt>
                <c:pt idx="347">
                  <c:v>3.4699599999999977</c:v>
                </c:pt>
                <c:pt idx="348">
                  <c:v>3.4799799999999967</c:v>
                </c:pt>
                <c:pt idx="349">
                  <c:v>3.4899800000000001</c:v>
                </c:pt>
                <c:pt idx="350">
                  <c:v>3.4999699999999967</c:v>
                </c:pt>
                <c:pt idx="351">
                  <c:v>3.50996</c:v>
                </c:pt>
                <c:pt idx="352">
                  <c:v>3.5199599999999927</c:v>
                </c:pt>
                <c:pt idx="353">
                  <c:v>3.5299499999999977</c:v>
                </c:pt>
                <c:pt idx="354">
                  <c:v>3.5399399999999988</c:v>
                </c:pt>
                <c:pt idx="355">
                  <c:v>3.5499399999999999</c:v>
                </c:pt>
                <c:pt idx="356">
                  <c:v>3.55993</c:v>
                </c:pt>
                <c:pt idx="357">
                  <c:v>3.5699200000000002</c:v>
                </c:pt>
                <c:pt idx="358">
                  <c:v>3.58</c:v>
                </c:pt>
                <c:pt idx="359">
                  <c:v>3.58995</c:v>
                </c:pt>
                <c:pt idx="360">
                  <c:v>3.5999700000000003</c:v>
                </c:pt>
                <c:pt idx="361">
                  <c:v>3.6099699999999997</c:v>
                </c:pt>
                <c:pt idx="362">
                  <c:v>3.6199599999999967</c:v>
                </c:pt>
                <c:pt idx="363">
                  <c:v>3.62995</c:v>
                </c:pt>
                <c:pt idx="364">
                  <c:v>3.6399300000000001</c:v>
                </c:pt>
                <c:pt idx="365">
                  <c:v>3.64994</c:v>
                </c:pt>
                <c:pt idx="366">
                  <c:v>3.66</c:v>
                </c:pt>
                <c:pt idx="367">
                  <c:v>3.6700000000000004</c:v>
                </c:pt>
                <c:pt idx="368">
                  <c:v>3.6799900000000005</c:v>
                </c:pt>
                <c:pt idx="369">
                  <c:v>3.6899300000000212</c:v>
                </c:pt>
                <c:pt idx="370">
                  <c:v>3.6999399999999998</c:v>
                </c:pt>
                <c:pt idx="371">
                  <c:v>3.7099500000000001</c:v>
                </c:pt>
                <c:pt idx="372">
                  <c:v>3.7199500000000003</c:v>
                </c:pt>
                <c:pt idx="373">
                  <c:v>3.7299400000000005</c:v>
                </c:pt>
                <c:pt idx="374">
                  <c:v>3.73996</c:v>
                </c:pt>
                <c:pt idx="375">
                  <c:v>3.7499499999999997</c:v>
                </c:pt>
                <c:pt idx="376">
                  <c:v>3.7599399999999998</c:v>
                </c:pt>
                <c:pt idx="377">
                  <c:v>3.7699400000000001</c:v>
                </c:pt>
                <c:pt idx="378">
                  <c:v>3.7799300000000002</c:v>
                </c:pt>
                <c:pt idx="379">
                  <c:v>3.7900000000000005</c:v>
                </c:pt>
                <c:pt idx="380">
                  <c:v>3.8</c:v>
                </c:pt>
                <c:pt idx="381">
                  <c:v>3.80999</c:v>
                </c:pt>
                <c:pt idx="382">
                  <c:v>3.8199799999999446</c:v>
                </c:pt>
                <c:pt idx="383">
                  <c:v>3.8299800000000004</c:v>
                </c:pt>
                <c:pt idx="384">
                  <c:v>3.8399699999999362</c:v>
                </c:pt>
                <c:pt idx="385">
                  <c:v>3.8499600000000003</c:v>
                </c:pt>
                <c:pt idx="386">
                  <c:v>3.859959999999933</c:v>
                </c:pt>
                <c:pt idx="387">
                  <c:v>3.8699499999999967</c:v>
                </c:pt>
                <c:pt idx="388">
                  <c:v>3.8799799999999967</c:v>
                </c:pt>
                <c:pt idx="389">
                  <c:v>3.88998</c:v>
                </c:pt>
                <c:pt idx="390">
                  <c:v>3.8999899999999967</c:v>
                </c:pt>
                <c:pt idx="391">
                  <c:v>3.9100099999999967</c:v>
                </c:pt>
                <c:pt idx="392">
                  <c:v>3.92</c:v>
                </c:pt>
                <c:pt idx="393">
                  <c:v>3.92997</c:v>
                </c:pt>
                <c:pt idx="394">
                  <c:v>3.9399799999999967</c:v>
                </c:pt>
                <c:pt idx="395">
                  <c:v>3.94997</c:v>
                </c:pt>
                <c:pt idx="396">
                  <c:v>3.9599699999999967</c:v>
                </c:pt>
                <c:pt idx="397">
                  <c:v>3.9699800000000001</c:v>
                </c:pt>
                <c:pt idx="398">
                  <c:v>3.9799699999999967</c:v>
                </c:pt>
                <c:pt idx="399">
                  <c:v>3.9899700000000005</c:v>
                </c:pt>
                <c:pt idx="400">
                  <c:v>3.9999599999999567</c:v>
                </c:pt>
                <c:pt idx="401">
                  <c:v>4.01</c:v>
                </c:pt>
                <c:pt idx="402">
                  <c:v>4.0199699999999998</c:v>
                </c:pt>
                <c:pt idx="403">
                  <c:v>4.0299799999999975</c:v>
                </c:pt>
                <c:pt idx="404">
                  <c:v>4.0399699999999994</c:v>
                </c:pt>
                <c:pt idx="405">
                  <c:v>4.0499599999999996</c:v>
                </c:pt>
                <c:pt idx="406">
                  <c:v>4.0599600000000002</c:v>
                </c:pt>
                <c:pt idx="407">
                  <c:v>4.0699499999999995</c:v>
                </c:pt>
                <c:pt idx="408">
                  <c:v>4.0799399999999997</c:v>
                </c:pt>
                <c:pt idx="409">
                  <c:v>4.0899400000000004</c:v>
                </c:pt>
                <c:pt idx="410">
                  <c:v>4.0999699999999999</c:v>
                </c:pt>
                <c:pt idx="411">
                  <c:v>4.1099399999999955</c:v>
                </c:pt>
                <c:pt idx="412">
                  <c:v>4.1199499999999976</c:v>
                </c:pt>
                <c:pt idx="413">
                  <c:v>4.1299699999999975</c:v>
                </c:pt>
                <c:pt idx="414">
                  <c:v>4.1399400000000002</c:v>
                </c:pt>
                <c:pt idx="415">
                  <c:v>4.1500099999999955</c:v>
                </c:pt>
                <c:pt idx="416">
                  <c:v>4.1599999999999975</c:v>
                </c:pt>
                <c:pt idx="417">
                  <c:v>4.17</c:v>
                </c:pt>
                <c:pt idx="418">
                  <c:v>4.1799900000000001</c:v>
                </c:pt>
                <c:pt idx="419">
                  <c:v>4.1899600000000001</c:v>
                </c:pt>
                <c:pt idx="420">
                  <c:v>4.1999899999999855</c:v>
                </c:pt>
                <c:pt idx="421">
                  <c:v>4.2099900000000003</c:v>
                </c:pt>
                <c:pt idx="422">
                  <c:v>4.22</c:v>
                </c:pt>
                <c:pt idx="423">
                  <c:v>4.22994</c:v>
                </c:pt>
                <c:pt idx="424">
                  <c:v>4.2399399999999998</c:v>
                </c:pt>
                <c:pt idx="425">
                  <c:v>4.2500099999999996</c:v>
                </c:pt>
                <c:pt idx="426">
                  <c:v>4.2599400000000003</c:v>
                </c:pt>
                <c:pt idx="427">
                  <c:v>4.2699699999999998</c:v>
                </c:pt>
                <c:pt idx="428">
                  <c:v>4.2799800000000001</c:v>
                </c:pt>
                <c:pt idx="429">
                  <c:v>4.2899899999999995</c:v>
                </c:pt>
                <c:pt idx="430">
                  <c:v>4.3</c:v>
                </c:pt>
                <c:pt idx="431">
                  <c:v>4.3100199999999855</c:v>
                </c:pt>
                <c:pt idx="432">
                  <c:v>4.3200099999999955</c:v>
                </c:pt>
                <c:pt idx="433">
                  <c:v>4.33</c:v>
                </c:pt>
                <c:pt idx="434">
                  <c:v>4.3400099999999995</c:v>
                </c:pt>
                <c:pt idx="435">
                  <c:v>4.3499400000000001</c:v>
                </c:pt>
                <c:pt idx="436">
                  <c:v>4.3599499999999995</c:v>
                </c:pt>
                <c:pt idx="437">
                  <c:v>4.3699499999999976</c:v>
                </c:pt>
                <c:pt idx="438">
                  <c:v>4.38</c:v>
                </c:pt>
                <c:pt idx="439">
                  <c:v>4.3900199999999945</c:v>
                </c:pt>
                <c:pt idx="440">
                  <c:v>4.3999700000000006</c:v>
                </c:pt>
                <c:pt idx="441">
                  <c:v>4.4099599999999999</c:v>
                </c:pt>
                <c:pt idx="442">
                  <c:v>4.4199599999999997</c:v>
                </c:pt>
                <c:pt idx="443">
                  <c:v>4.4299600000000003</c:v>
                </c:pt>
                <c:pt idx="444">
                  <c:v>4.4399700000000024</c:v>
                </c:pt>
                <c:pt idx="445">
                  <c:v>4.4500099999999998</c:v>
                </c:pt>
                <c:pt idx="446">
                  <c:v>4.4599399999999996</c:v>
                </c:pt>
                <c:pt idx="447">
                  <c:v>4.4700199999999999</c:v>
                </c:pt>
                <c:pt idx="448">
                  <c:v>4.4799899999999999</c:v>
                </c:pt>
                <c:pt idx="449">
                  <c:v>4.4899899999999997</c:v>
                </c:pt>
                <c:pt idx="450">
                  <c:v>4.4999900000000004</c:v>
                </c:pt>
                <c:pt idx="451">
                  <c:v>4.5099900000000002</c:v>
                </c:pt>
                <c:pt idx="452">
                  <c:v>4.51999</c:v>
                </c:pt>
                <c:pt idx="453">
                  <c:v>4.5299799999999975</c:v>
                </c:pt>
                <c:pt idx="454">
                  <c:v>4.5399700000000003</c:v>
                </c:pt>
                <c:pt idx="455">
                  <c:v>4.5499700000000001</c:v>
                </c:pt>
                <c:pt idx="456">
                  <c:v>4.5599699999999999</c:v>
                </c:pt>
                <c:pt idx="457">
                  <c:v>4.5699999999999985</c:v>
                </c:pt>
                <c:pt idx="458">
                  <c:v>4.5800100000000006</c:v>
                </c:pt>
                <c:pt idx="459">
                  <c:v>4.5900000000000007</c:v>
                </c:pt>
                <c:pt idx="460">
                  <c:v>4.6000199999999865</c:v>
                </c:pt>
                <c:pt idx="461">
                  <c:v>4.6099699999999997</c:v>
                </c:pt>
                <c:pt idx="462">
                  <c:v>4.6199999999999966</c:v>
                </c:pt>
                <c:pt idx="463">
                  <c:v>4.6299899999999745</c:v>
                </c:pt>
                <c:pt idx="464">
                  <c:v>4.6399900000000001</c:v>
                </c:pt>
                <c:pt idx="465">
                  <c:v>4.6499799999999976</c:v>
                </c:pt>
                <c:pt idx="466">
                  <c:v>4.6599799999999965</c:v>
                </c:pt>
                <c:pt idx="467">
                  <c:v>4.6699699999999975</c:v>
                </c:pt>
                <c:pt idx="468">
                  <c:v>4.6799599999999995</c:v>
                </c:pt>
                <c:pt idx="469">
                  <c:v>4.6899600000000001</c:v>
                </c:pt>
                <c:pt idx="470">
                  <c:v>4.6999499999999985</c:v>
                </c:pt>
                <c:pt idx="471">
                  <c:v>4.7100200000000001</c:v>
                </c:pt>
                <c:pt idx="472">
                  <c:v>4.7200099999999985</c:v>
                </c:pt>
                <c:pt idx="473">
                  <c:v>4.73001</c:v>
                </c:pt>
                <c:pt idx="474">
                  <c:v>4.74</c:v>
                </c:pt>
                <c:pt idx="475">
                  <c:v>4.75</c:v>
                </c:pt>
                <c:pt idx="476">
                  <c:v>4.7599900000000002</c:v>
                </c:pt>
                <c:pt idx="477">
                  <c:v>4.7699799999999986</c:v>
                </c:pt>
                <c:pt idx="478">
                  <c:v>4.7799800000000001</c:v>
                </c:pt>
                <c:pt idx="479">
                  <c:v>4.7899700000000003</c:v>
                </c:pt>
                <c:pt idx="480">
                  <c:v>4.7999600000000004</c:v>
                </c:pt>
                <c:pt idx="481">
                  <c:v>4.8099600000000002</c:v>
                </c:pt>
                <c:pt idx="482">
                  <c:v>4.8199499999999995</c:v>
                </c:pt>
                <c:pt idx="483">
                  <c:v>4.8300200000000002</c:v>
                </c:pt>
                <c:pt idx="484">
                  <c:v>4.8400099999999995</c:v>
                </c:pt>
                <c:pt idx="485">
                  <c:v>4.8500099999999975</c:v>
                </c:pt>
                <c:pt idx="486">
                  <c:v>4.8599999999999985</c:v>
                </c:pt>
                <c:pt idx="487">
                  <c:v>4.8699899999999845</c:v>
                </c:pt>
                <c:pt idx="488">
                  <c:v>4.8799900000000003</c:v>
                </c:pt>
                <c:pt idx="489">
                  <c:v>4.8899799999999995</c:v>
                </c:pt>
                <c:pt idx="490">
                  <c:v>4.8999899999999945</c:v>
                </c:pt>
                <c:pt idx="491">
                  <c:v>4.90998</c:v>
                </c:pt>
                <c:pt idx="492">
                  <c:v>4.9199899999999985</c:v>
                </c:pt>
                <c:pt idx="493">
                  <c:v>4.9300100000000002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4.9599900000000003</c:v>
                </c:pt>
                <c:pt idx="497">
                  <c:v>4.9699800000000005</c:v>
                </c:pt>
                <c:pt idx="498">
                  <c:v>4.9799799999999994</c:v>
                </c:pt>
                <c:pt idx="499">
                  <c:v>4.9899700000000013</c:v>
                </c:pt>
                <c:pt idx="500">
                  <c:v>4.9999599999999997</c:v>
                </c:pt>
                <c:pt idx="501">
                  <c:v>5.0099600000000004</c:v>
                </c:pt>
                <c:pt idx="502">
                  <c:v>5.0199499999999997</c:v>
                </c:pt>
                <c:pt idx="503">
                  <c:v>5.0300200000000004</c:v>
                </c:pt>
                <c:pt idx="504">
                  <c:v>5.0400200000000002</c:v>
                </c:pt>
                <c:pt idx="505">
                  <c:v>5.0500099999999986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5.0799900000000004</c:v>
                </c:pt>
                <c:pt idx="509">
                  <c:v>5.0899800000000006</c:v>
                </c:pt>
                <c:pt idx="510">
                  <c:v>5.0999799999999995</c:v>
                </c:pt>
                <c:pt idx="511">
                  <c:v>5.1099699999999997</c:v>
                </c:pt>
                <c:pt idx="512">
                  <c:v>5.1199599999999945</c:v>
                </c:pt>
                <c:pt idx="513">
                  <c:v>5.1299600000000005</c:v>
                </c:pt>
                <c:pt idx="514">
                  <c:v>5.1400299999999985</c:v>
                </c:pt>
                <c:pt idx="515">
                  <c:v>5.1500200000000005</c:v>
                </c:pt>
                <c:pt idx="516">
                  <c:v>5.1600199999999745</c:v>
                </c:pt>
                <c:pt idx="517">
                  <c:v>5.1700099999999996</c:v>
                </c:pt>
                <c:pt idx="518">
                  <c:v>5.18</c:v>
                </c:pt>
                <c:pt idx="519">
                  <c:v>5.1899999999999995</c:v>
                </c:pt>
                <c:pt idx="520">
                  <c:v>5.1999900000000006</c:v>
                </c:pt>
                <c:pt idx="521">
                  <c:v>5.2099799999999998</c:v>
                </c:pt>
                <c:pt idx="522">
                  <c:v>5.2199799999999996</c:v>
                </c:pt>
                <c:pt idx="523">
                  <c:v>5.2299699999999998</c:v>
                </c:pt>
                <c:pt idx="524">
                  <c:v>5.2399600000000124</c:v>
                </c:pt>
                <c:pt idx="525">
                  <c:v>5.2499599999999997</c:v>
                </c:pt>
                <c:pt idx="526">
                  <c:v>5.2600299999999995</c:v>
                </c:pt>
                <c:pt idx="527">
                  <c:v>5.2700200000000024</c:v>
                </c:pt>
                <c:pt idx="528">
                  <c:v>5.2800199999999995</c:v>
                </c:pt>
                <c:pt idx="529">
                  <c:v>5.2900099999999997</c:v>
                </c:pt>
                <c:pt idx="530">
                  <c:v>5.3000099999999986</c:v>
                </c:pt>
                <c:pt idx="531">
                  <c:v>5.3099699999999999</c:v>
                </c:pt>
                <c:pt idx="532">
                  <c:v>5.31996</c:v>
                </c:pt>
                <c:pt idx="533">
                  <c:v>5.3299599999999945</c:v>
                </c:pt>
                <c:pt idx="534">
                  <c:v>5.34</c:v>
                </c:pt>
                <c:pt idx="535">
                  <c:v>5.3500199999999865</c:v>
                </c:pt>
                <c:pt idx="536">
                  <c:v>5.3600099999999955</c:v>
                </c:pt>
                <c:pt idx="537">
                  <c:v>5.37</c:v>
                </c:pt>
                <c:pt idx="538">
                  <c:v>5.3799899999999985</c:v>
                </c:pt>
                <c:pt idx="539">
                  <c:v>5.3899699999999999</c:v>
                </c:pt>
                <c:pt idx="540">
                  <c:v>5.3999900000000007</c:v>
                </c:pt>
                <c:pt idx="541">
                  <c:v>5.4100099999999998</c:v>
                </c:pt>
                <c:pt idx="542">
                  <c:v>5.42</c:v>
                </c:pt>
                <c:pt idx="543">
                  <c:v>5.4300199999999998</c:v>
                </c:pt>
                <c:pt idx="544">
                  <c:v>5.44001</c:v>
                </c:pt>
                <c:pt idx="545">
                  <c:v>5.45</c:v>
                </c:pt>
                <c:pt idx="546">
                  <c:v>5.46</c:v>
                </c:pt>
                <c:pt idx="547">
                  <c:v>5.4699900000000001</c:v>
                </c:pt>
                <c:pt idx="548">
                  <c:v>5.4799800000000003</c:v>
                </c:pt>
                <c:pt idx="549">
                  <c:v>5.4899800000000001</c:v>
                </c:pt>
                <c:pt idx="550">
                  <c:v>5.4999700000000002</c:v>
                </c:pt>
                <c:pt idx="551">
                  <c:v>5.5099599999999995</c:v>
                </c:pt>
                <c:pt idx="552">
                  <c:v>5.5199600000000002</c:v>
                </c:pt>
                <c:pt idx="553">
                  <c:v>5.53003</c:v>
                </c:pt>
                <c:pt idx="554">
                  <c:v>5.5400199999999975</c:v>
                </c:pt>
                <c:pt idx="555">
                  <c:v>5.55002</c:v>
                </c:pt>
                <c:pt idx="556">
                  <c:v>5.5600099999999975</c:v>
                </c:pt>
                <c:pt idx="557">
                  <c:v>5.57</c:v>
                </c:pt>
                <c:pt idx="558">
                  <c:v>5.58</c:v>
                </c:pt>
                <c:pt idx="559">
                  <c:v>5.5899900000000002</c:v>
                </c:pt>
                <c:pt idx="560">
                  <c:v>5.5999799999999995</c:v>
                </c:pt>
                <c:pt idx="561">
                  <c:v>5.6099799999999975</c:v>
                </c:pt>
                <c:pt idx="562">
                  <c:v>5.6199699999999995</c:v>
                </c:pt>
                <c:pt idx="563">
                  <c:v>5.63</c:v>
                </c:pt>
                <c:pt idx="564">
                  <c:v>5.6400099999999975</c:v>
                </c:pt>
                <c:pt idx="565">
                  <c:v>5.6500099999999955</c:v>
                </c:pt>
                <c:pt idx="566">
                  <c:v>5.6599999999999975</c:v>
                </c:pt>
                <c:pt idx="567">
                  <c:v>5.6699600000000006</c:v>
                </c:pt>
                <c:pt idx="568">
                  <c:v>5.6799799999999996</c:v>
                </c:pt>
                <c:pt idx="569">
                  <c:v>5.6899699999999998</c:v>
                </c:pt>
                <c:pt idx="570">
                  <c:v>5.6999699999999995</c:v>
                </c:pt>
                <c:pt idx="571">
                  <c:v>5.7099799999999998</c:v>
                </c:pt>
                <c:pt idx="572">
                  <c:v>5.7199900000000001</c:v>
                </c:pt>
                <c:pt idx="573">
                  <c:v>5.7299699999999998</c:v>
                </c:pt>
                <c:pt idx="574">
                  <c:v>5.7400399999999996</c:v>
                </c:pt>
                <c:pt idx="575">
                  <c:v>5.7499900000000004</c:v>
                </c:pt>
                <c:pt idx="576">
                  <c:v>5.7599600000000004</c:v>
                </c:pt>
                <c:pt idx="577">
                  <c:v>5.7699699999999998</c:v>
                </c:pt>
                <c:pt idx="578">
                  <c:v>5.7800200000000004</c:v>
                </c:pt>
                <c:pt idx="579">
                  <c:v>5.7900100000000005</c:v>
                </c:pt>
                <c:pt idx="580">
                  <c:v>5.8000099999999986</c:v>
                </c:pt>
                <c:pt idx="581">
                  <c:v>5.81</c:v>
                </c:pt>
                <c:pt idx="582">
                  <c:v>5.8199999999999985</c:v>
                </c:pt>
                <c:pt idx="583">
                  <c:v>5.83</c:v>
                </c:pt>
                <c:pt idx="584">
                  <c:v>5.8400099999999995</c:v>
                </c:pt>
                <c:pt idx="585">
                  <c:v>5.8500000000000005</c:v>
                </c:pt>
                <c:pt idx="586">
                  <c:v>5.8599999999999985</c:v>
                </c:pt>
                <c:pt idx="587">
                  <c:v>5.87</c:v>
                </c:pt>
                <c:pt idx="588">
                  <c:v>5.8799900000000003</c:v>
                </c:pt>
                <c:pt idx="589">
                  <c:v>5.8899900000000001</c:v>
                </c:pt>
                <c:pt idx="590">
                  <c:v>5.9000200000000014</c:v>
                </c:pt>
                <c:pt idx="591">
                  <c:v>5.9100299999999999</c:v>
                </c:pt>
                <c:pt idx="592">
                  <c:v>5.9199700000000002</c:v>
                </c:pt>
                <c:pt idx="593">
                  <c:v>5.9299600000000003</c:v>
                </c:pt>
                <c:pt idx="594">
                  <c:v>5.9399700000000024</c:v>
                </c:pt>
                <c:pt idx="595">
                  <c:v>5.9500299999999999</c:v>
                </c:pt>
                <c:pt idx="596">
                  <c:v>5.9600300000000006</c:v>
                </c:pt>
                <c:pt idx="597">
                  <c:v>5.96997</c:v>
                </c:pt>
                <c:pt idx="598">
                  <c:v>5.98001</c:v>
                </c:pt>
                <c:pt idx="599">
                  <c:v>5.99003</c:v>
                </c:pt>
                <c:pt idx="600">
                  <c:v>6.0000199999999975</c:v>
                </c:pt>
                <c:pt idx="601">
                  <c:v>6.0100299999999995</c:v>
                </c:pt>
                <c:pt idx="602">
                  <c:v>6.01999</c:v>
                </c:pt>
                <c:pt idx="603">
                  <c:v>6.0299899999999855</c:v>
                </c:pt>
                <c:pt idx="604">
                  <c:v>6.0399899999999995</c:v>
                </c:pt>
                <c:pt idx="605">
                  <c:v>6.0499900000000002</c:v>
                </c:pt>
                <c:pt idx="606">
                  <c:v>6.0599799999999995</c:v>
                </c:pt>
                <c:pt idx="607">
                  <c:v>6.0700200000000004</c:v>
                </c:pt>
                <c:pt idx="608">
                  <c:v>6.0800200000000002</c:v>
                </c:pt>
                <c:pt idx="609">
                  <c:v>6.09002</c:v>
                </c:pt>
                <c:pt idx="610">
                  <c:v>6.1000399999999955</c:v>
                </c:pt>
                <c:pt idx="611">
                  <c:v>6.1099899999999945</c:v>
                </c:pt>
                <c:pt idx="612">
                  <c:v>6.1200099999999855</c:v>
                </c:pt>
                <c:pt idx="613">
                  <c:v>6.13002</c:v>
                </c:pt>
                <c:pt idx="614">
                  <c:v>6.1400299999999985</c:v>
                </c:pt>
                <c:pt idx="615">
                  <c:v>6.1500399999999855</c:v>
                </c:pt>
                <c:pt idx="616">
                  <c:v>6.1599899999999845</c:v>
                </c:pt>
                <c:pt idx="617">
                  <c:v>6.1699799999999945</c:v>
                </c:pt>
                <c:pt idx="618">
                  <c:v>6.1799800000000005</c:v>
                </c:pt>
                <c:pt idx="619">
                  <c:v>6.1899899999999946</c:v>
                </c:pt>
                <c:pt idx="620">
                  <c:v>6.1999899999999855</c:v>
                </c:pt>
                <c:pt idx="621">
                  <c:v>6.2100200000000001</c:v>
                </c:pt>
                <c:pt idx="622">
                  <c:v>6.2200199999999946</c:v>
                </c:pt>
                <c:pt idx="623">
                  <c:v>6.2300300000000002</c:v>
                </c:pt>
                <c:pt idx="624">
                  <c:v>6.2399700000000013</c:v>
                </c:pt>
                <c:pt idx="625">
                  <c:v>6.2499799999999999</c:v>
                </c:pt>
                <c:pt idx="626">
                  <c:v>6.2599900000000002</c:v>
                </c:pt>
                <c:pt idx="627">
                  <c:v>6.26999</c:v>
                </c:pt>
                <c:pt idx="628">
                  <c:v>6.2799800000000001</c:v>
                </c:pt>
                <c:pt idx="629">
                  <c:v>6.2899800000000008</c:v>
                </c:pt>
                <c:pt idx="630">
                  <c:v>6.3000099999999986</c:v>
                </c:pt>
                <c:pt idx="631">
                  <c:v>6.3100499999999995</c:v>
                </c:pt>
                <c:pt idx="632">
                  <c:v>6.3199900000000007</c:v>
                </c:pt>
                <c:pt idx="633">
                  <c:v>6.3300099999999997</c:v>
                </c:pt>
                <c:pt idx="634">
                  <c:v>6.3400399999999975</c:v>
                </c:pt>
                <c:pt idx="635">
                  <c:v>6.34999</c:v>
                </c:pt>
                <c:pt idx="636">
                  <c:v>6.3599999999999985</c:v>
                </c:pt>
                <c:pt idx="637">
                  <c:v>6.3700099999999997</c:v>
                </c:pt>
                <c:pt idx="638">
                  <c:v>6.3800399999999975</c:v>
                </c:pt>
                <c:pt idx="639">
                  <c:v>6.3900399999999955</c:v>
                </c:pt>
                <c:pt idx="640">
                  <c:v>6.4000299999999992</c:v>
                </c:pt>
                <c:pt idx="641">
                  <c:v>6.4100199999999985</c:v>
                </c:pt>
                <c:pt idx="642">
                  <c:v>6.4200400000000002</c:v>
                </c:pt>
                <c:pt idx="643">
                  <c:v>6.4299899999999965</c:v>
                </c:pt>
                <c:pt idx="644">
                  <c:v>6.44</c:v>
                </c:pt>
                <c:pt idx="645">
                  <c:v>6.4500199999999985</c:v>
                </c:pt>
                <c:pt idx="646">
                  <c:v>6.4600099999999996</c:v>
                </c:pt>
                <c:pt idx="647">
                  <c:v>6.4700400000000124</c:v>
                </c:pt>
                <c:pt idx="648">
                  <c:v>6.4800399999999998</c:v>
                </c:pt>
                <c:pt idx="649">
                  <c:v>6.4900399999999996</c:v>
                </c:pt>
                <c:pt idx="650">
                  <c:v>6.5000400000000003</c:v>
                </c:pt>
                <c:pt idx="651">
                  <c:v>6.51004</c:v>
                </c:pt>
                <c:pt idx="652">
                  <c:v>6.5200400000000007</c:v>
                </c:pt>
                <c:pt idx="653">
                  <c:v>6.5300300000000009</c:v>
                </c:pt>
                <c:pt idx="654">
                  <c:v>6.5400299999999998</c:v>
                </c:pt>
                <c:pt idx="655">
                  <c:v>6.5500299999999996</c:v>
                </c:pt>
                <c:pt idx="656">
                  <c:v>6.5600299999999985</c:v>
                </c:pt>
                <c:pt idx="657">
                  <c:v>6.5700400000000014</c:v>
                </c:pt>
                <c:pt idx="658">
                  <c:v>6.5799800000000008</c:v>
                </c:pt>
                <c:pt idx="659">
                  <c:v>6.5899899999999985</c:v>
                </c:pt>
                <c:pt idx="660">
                  <c:v>6.6000399999999955</c:v>
                </c:pt>
                <c:pt idx="661">
                  <c:v>6.6100299999999965</c:v>
                </c:pt>
                <c:pt idx="662">
                  <c:v>6.6199999999999966</c:v>
                </c:pt>
                <c:pt idx="663">
                  <c:v>6.6299899999999745</c:v>
                </c:pt>
                <c:pt idx="664">
                  <c:v>6.6400299999999985</c:v>
                </c:pt>
                <c:pt idx="665">
                  <c:v>6.6500499999999985</c:v>
                </c:pt>
                <c:pt idx="666">
                  <c:v>6.6600499999999965</c:v>
                </c:pt>
                <c:pt idx="667">
                  <c:v>6.6700499999999998</c:v>
                </c:pt>
                <c:pt idx="668">
                  <c:v>6.6799800000000005</c:v>
                </c:pt>
                <c:pt idx="669">
                  <c:v>6.6900399999999856</c:v>
                </c:pt>
                <c:pt idx="670">
                  <c:v>6.7</c:v>
                </c:pt>
                <c:pt idx="671">
                  <c:v>6.7099900000000003</c:v>
                </c:pt>
                <c:pt idx="672">
                  <c:v>6.7200099999999985</c:v>
                </c:pt>
                <c:pt idx="673">
                  <c:v>6.73001</c:v>
                </c:pt>
                <c:pt idx="674">
                  <c:v>6.74</c:v>
                </c:pt>
                <c:pt idx="675">
                  <c:v>6.7500099999999996</c:v>
                </c:pt>
                <c:pt idx="676">
                  <c:v>6.76004</c:v>
                </c:pt>
                <c:pt idx="677">
                  <c:v>6.7699799999999986</c:v>
                </c:pt>
                <c:pt idx="678">
                  <c:v>6.7800600000000024</c:v>
                </c:pt>
                <c:pt idx="679">
                  <c:v>6.7900499999999999</c:v>
                </c:pt>
                <c:pt idx="680">
                  <c:v>6.8000099999999986</c:v>
                </c:pt>
                <c:pt idx="681">
                  <c:v>6.8099900000000009</c:v>
                </c:pt>
                <c:pt idx="682">
                  <c:v>6.8199999999999985</c:v>
                </c:pt>
                <c:pt idx="683">
                  <c:v>6.83</c:v>
                </c:pt>
                <c:pt idx="684">
                  <c:v>6.8400299999999996</c:v>
                </c:pt>
                <c:pt idx="685">
                  <c:v>6.8500099999999975</c:v>
                </c:pt>
                <c:pt idx="686">
                  <c:v>6.8599999999999985</c:v>
                </c:pt>
                <c:pt idx="687">
                  <c:v>6.8700099999999997</c:v>
                </c:pt>
                <c:pt idx="688">
                  <c:v>6.8799799999999998</c:v>
                </c:pt>
                <c:pt idx="689">
                  <c:v>6.8900099999999975</c:v>
                </c:pt>
                <c:pt idx="690">
                  <c:v>6.9000199999999996</c:v>
                </c:pt>
                <c:pt idx="691">
                  <c:v>6.9100200000000003</c:v>
                </c:pt>
                <c:pt idx="692">
                  <c:v>6.9200399999999975</c:v>
                </c:pt>
                <c:pt idx="693">
                  <c:v>6.9299900000000001</c:v>
                </c:pt>
                <c:pt idx="694">
                  <c:v>6.94</c:v>
                </c:pt>
                <c:pt idx="695">
                  <c:v>6.9500000000000011</c:v>
                </c:pt>
                <c:pt idx="696">
                  <c:v>6.9600099999999996</c:v>
                </c:pt>
                <c:pt idx="697">
                  <c:v>6.9700399999999991</c:v>
                </c:pt>
                <c:pt idx="698">
                  <c:v>6.98</c:v>
                </c:pt>
                <c:pt idx="699">
                  <c:v>6.99</c:v>
                </c:pt>
                <c:pt idx="700">
                  <c:v>6.9999900000000004</c:v>
                </c:pt>
                <c:pt idx="701">
                  <c:v>7.01</c:v>
                </c:pt>
                <c:pt idx="702">
                  <c:v>7.01999</c:v>
                </c:pt>
                <c:pt idx="703">
                  <c:v>7.0299899999999855</c:v>
                </c:pt>
                <c:pt idx="704">
                  <c:v>7.0400599999999995</c:v>
                </c:pt>
                <c:pt idx="705">
                  <c:v>7.0500499999999997</c:v>
                </c:pt>
                <c:pt idx="706">
                  <c:v>7.0600399999999945</c:v>
                </c:pt>
                <c:pt idx="707">
                  <c:v>7.0700399999999997</c:v>
                </c:pt>
                <c:pt idx="708">
                  <c:v>7.0800299999999998</c:v>
                </c:pt>
                <c:pt idx="709">
                  <c:v>7.09002</c:v>
                </c:pt>
                <c:pt idx="710">
                  <c:v>7.1000199999999865</c:v>
                </c:pt>
                <c:pt idx="711">
                  <c:v>7.1100099999999955</c:v>
                </c:pt>
                <c:pt idx="712">
                  <c:v>7.1199999999999966</c:v>
                </c:pt>
                <c:pt idx="713">
                  <c:v>7.13</c:v>
                </c:pt>
                <c:pt idx="714">
                  <c:v>7.1399900000000001</c:v>
                </c:pt>
                <c:pt idx="715">
                  <c:v>7.1500599999999945</c:v>
                </c:pt>
                <c:pt idx="716">
                  <c:v>7.1600599999999845</c:v>
                </c:pt>
                <c:pt idx="717">
                  <c:v>7.1700499999999998</c:v>
                </c:pt>
                <c:pt idx="718">
                  <c:v>7.18004</c:v>
                </c:pt>
                <c:pt idx="719">
                  <c:v>7.1900299999999975</c:v>
                </c:pt>
                <c:pt idx="720">
                  <c:v>7.2000299999999999</c:v>
                </c:pt>
                <c:pt idx="721">
                  <c:v>7.2100200000000001</c:v>
                </c:pt>
                <c:pt idx="722">
                  <c:v>7.2200099999999985</c:v>
                </c:pt>
                <c:pt idx="723">
                  <c:v>7.2300100000000009</c:v>
                </c:pt>
                <c:pt idx="724">
                  <c:v>7.24</c:v>
                </c:pt>
                <c:pt idx="725">
                  <c:v>7.2499900000000004</c:v>
                </c:pt>
                <c:pt idx="726">
                  <c:v>7.2599899999999975</c:v>
                </c:pt>
                <c:pt idx="727">
                  <c:v>7.2700600000000124</c:v>
                </c:pt>
                <c:pt idx="728">
                  <c:v>7.2800500000000001</c:v>
                </c:pt>
                <c:pt idx="729">
                  <c:v>7.290049999999999</c:v>
                </c:pt>
                <c:pt idx="730">
                  <c:v>7.3000399999999965</c:v>
                </c:pt>
                <c:pt idx="731">
                  <c:v>7.3100299999999985</c:v>
                </c:pt>
                <c:pt idx="732">
                  <c:v>7.3199899999999865</c:v>
                </c:pt>
                <c:pt idx="733">
                  <c:v>7.33</c:v>
                </c:pt>
                <c:pt idx="734">
                  <c:v>7.3400499999999997</c:v>
                </c:pt>
                <c:pt idx="735">
                  <c:v>7.35006</c:v>
                </c:pt>
                <c:pt idx="736">
                  <c:v>7.3599999999999985</c:v>
                </c:pt>
                <c:pt idx="737">
                  <c:v>7.3700299999999999</c:v>
                </c:pt>
                <c:pt idx="738">
                  <c:v>7.38002</c:v>
                </c:pt>
                <c:pt idx="739">
                  <c:v>7.3900199999999945</c:v>
                </c:pt>
                <c:pt idx="740">
                  <c:v>7.40001</c:v>
                </c:pt>
                <c:pt idx="741">
                  <c:v>7.41</c:v>
                </c:pt>
                <c:pt idx="742">
                  <c:v>7.42</c:v>
                </c:pt>
                <c:pt idx="743">
                  <c:v>7.4299900000000001</c:v>
                </c:pt>
                <c:pt idx="744">
                  <c:v>7.4400599999999999</c:v>
                </c:pt>
                <c:pt idx="745">
                  <c:v>7.4500500000000001</c:v>
                </c:pt>
                <c:pt idx="746">
                  <c:v>7.4600499999999998</c:v>
                </c:pt>
                <c:pt idx="747">
                  <c:v>7.4700400000000124</c:v>
                </c:pt>
                <c:pt idx="748">
                  <c:v>7.4800300000000002</c:v>
                </c:pt>
                <c:pt idx="749">
                  <c:v>7.49003</c:v>
                </c:pt>
                <c:pt idx="750">
                  <c:v>7.5000200000000001</c:v>
                </c:pt>
                <c:pt idx="751">
                  <c:v>7.5100099999999985</c:v>
                </c:pt>
                <c:pt idx="752">
                  <c:v>7.5200099999999965</c:v>
                </c:pt>
                <c:pt idx="753">
                  <c:v>7.53</c:v>
                </c:pt>
                <c:pt idx="754">
                  <c:v>7.5399900000000004</c:v>
                </c:pt>
                <c:pt idx="755">
                  <c:v>7.5500600000000002</c:v>
                </c:pt>
                <c:pt idx="756">
                  <c:v>7.56006</c:v>
                </c:pt>
                <c:pt idx="757">
                  <c:v>7.5700500000000002</c:v>
                </c:pt>
                <c:pt idx="758">
                  <c:v>7.5800400000000003</c:v>
                </c:pt>
                <c:pt idx="759">
                  <c:v>7.590040000000001</c:v>
                </c:pt>
                <c:pt idx="760">
                  <c:v>7.6000299999999985</c:v>
                </c:pt>
                <c:pt idx="761">
                  <c:v>7.6100200000000005</c:v>
                </c:pt>
                <c:pt idx="762">
                  <c:v>7.6200199999999745</c:v>
                </c:pt>
                <c:pt idx="763">
                  <c:v>7.6300099999999995</c:v>
                </c:pt>
                <c:pt idx="764">
                  <c:v>7.64</c:v>
                </c:pt>
                <c:pt idx="765">
                  <c:v>7.6499999999999995</c:v>
                </c:pt>
                <c:pt idx="766">
                  <c:v>7.6600699999999975</c:v>
                </c:pt>
                <c:pt idx="767">
                  <c:v>7.6700599999999985</c:v>
                </c:pt>
                <c:pt idx="768">
                  <c:v>7.6800599999999966</c:v>
                </c:pt>
                <c:pt idx="769">
                  <c:v>7.6900499999999985</c:v>
                </c:pt>
                <c:pt idx="770">
                  <c:v>7.7000399999999996</c:v>
                </c:pt>
                <c:pt idx="771">
                  <c:v>7.7100400000000002</c:v>
                </c:pt>
                <c:pt idx="772">
                  <c:v>7.7200299999999995</c:v>
                </c:pt>
                <c:pt idx="773">
                  <c:v>7.73001</c:v>
                </c:pt>
                <c:pt idx="774">
                  <c:v>7.7400300000000009</c:v>
                </c:pt>
                <c:pt idx="775">
                  <c:v>7.7500499999999999</c:v>
                </c:pt>
                <c:pt idx="776">
                  <c:v>7.7599900000000002</c:v>
                </c:pt>
                <c:pt idx="777">
                  <c:v>7.7700199999999997</c:v>
                </c:pt>
                <c:pt idx="778">
                  <c:v>7.7800499999999992</c:v>
                </c:pt>
                <c:pt idx="779">
                  <c:v>7.7900600000000004</c:v>
                </c:pt>
                <c:pt idx="780">
                  <c:v>7.8000600000000002</c:v>
                </c:pt>
                <c:pt idx="781">
                  <c:v>7.8100499999999995</c:v>
                </c:pt>
                <c:pt idx="782">
                  <c:v>7.8200400000000005</c:v>
                </c:pt>
                <c:pt idx="783">
                  <c:v>7.83005</c:v>
                </c:pt>
                <c:pt idx="784">
                  <c:v>7.8400399999999975</c:v>
                </c:pt>
                <c:pt idx="785">
                  <c:v>7.8500700000000005</c:v>
                </c:pt>
                <c:pt idx="786">
                  <c:v>7.8600600000000007</c:v>
                </c:pt>
                <c:pt idx="787">
                  <c:v>7.8700500000000009</c:v>
                </c:pt>
                <c:pt idx="788">
                  <c:v>7.88002</c:v>
                </c:pt>
                <c:pt idx="789">
                  <c:v>7.8900499999999996</c:v>
                </c:pt>
                <c:pt idx="790">
                  <c:v>7.9000500000000002</c:v>
                </c:pt>
                <c:pt idx="791">
                  <c:v>7.9100400000000004</c:v>
                </c:pt>
                <c:pt idx="792">
                  <c:v>7.9200400000000002</c:v>
                </c:pt>
                <c:pt idx="793">
                  <c:v>7.9300300000000004</c:v>
                </c:pt>
                <c:pt idx="794">
                  <c:v>7.9400200000000014</c:v>
                </c:pt>
                <c:pt idx="795">
                  <c:v>7.9500199999999985</c:v>
                </c:pt>
                <c:pt idx="796">
                  <c:v>7.9600099999999996</c:v>
                </c:pt>
                <c:pt idx="797">
                  <c:v>7.9699999999999989</c:v>
                </c:pt>
                <c:pt idx="798">
                  <c:v>7.980080000000001</c:v>
                </c:pt>
                <c:pt idx="799">
                  <c:v>7.9900700000000002</c:v>
                </c:pt>
                <c:pt idx="800">
                  <c:v>8.0000600000000013</c:v>
                </c:pt>
                <c:pt idx="801">
                  <c:v>8.0100600000000011</c:v>
                </c:pt>
                <c:pt idx="802">
                  <c:v>8.0200500000000012</c:v>
                </c:pt>
                <c:pt idx="803">
                  <c:v>8.0300400000000014</c:v>
                </c:pt>
                <c:pt idx="804">
                  <c:v>8.0400400000000012</c:v>
                </c:pt>
                <c:pt idx="805">
                  <c:v>8.0500300000000067</c:v>
                </c:pt>
                <c:pt idx="806">
                  <c:v>8.0600400000000008</c:v>
                </c:pt>
                <c:pt idx="807">
                  <c:v>8.0700700000000012</c:v>
                </c:pt>
                <c:pt idx="808">
                  <c:v>8.0800100000000015</c:v>
                </c:pt>
                <c:pt idx="809">
                  <c:v>8.0900200000000009</c:v>
                </c:pt>
                <c:pt idx="810">
                  <c:v>8.100010000000001</c:v>
                </c:pt>
                <c:pt idx="811">
                  <c:v>8.1100500000000011</c:v>
                </c:pt>
                <c:pt idx="812">
                  <c:v>8.1200400000000013</c:v>
                </c:pt>
                <c:pt idx="813">
                  <c:v>8.1300300000000014</c:v>
                </c:pt>
                <c:pt idx="814">
                  <c:v>8.1400500000000005</c:v>
                </c:pt>
                <c:pt idx="815">
                  <c:v>8.1500400000000006</c:v>
                </c:pt>
                <c:pt idx="816">
                  <c:v>8.1600400000000004</c:v>
                </c:pt>
                <c:pt idx="817">
                  <c:v>8.1700400000000002</c:v>
                </c:pt>
                <c:pt idx="818">
                  <c:v>8.1800500000000014</c:v>
                </c:pt>
                <c:pt idx="819">
                  <c:v>8.1900500000000012</c:v>
                </c:pt>
                <c:pt idx="820">
                  <c:v>8.2000500000000009</c:v>
                </c:pt>
                <c:pt idx="821">
                  <c:v>8.21007</c:v>
                </c:pt>
                <c:pt idx="822">
                  <c:v>8.2200800000000012</c:v>
                </c:pt>
                <c:pt idx="823">
                  <c:v>8.23001</c:v>
                </c:pt>
                <c:pt idx="824">
                  <c:v>8.2400199999999995</c:v>
                </c:pt>
                <c:pt idx="825">
                  <c:v>8.250020000000001</c:v>
                </c:pt>
                <c:pt idx="826">
                  <c:v>8.2600100000000012</c:v>
                </c:pt>
                <c:pt idx="827">
                  <c:v>8.270010000000001</c:v>
                </c:pt>
                <c:pt idx="828">
                  <c:v>8.2800800000000017</c:v>
                </c:pt>
                <c:pt idx="829">
                  <c:v>8.2900799999999997</c:v>
                </c:pt>
                <c:pt idx="830">
                  <c:v>8.3000100000000021</c:v>
                </c:pt>
                <c:pt idx="831">
                  <c:v>8.3100300000000047</c:v>
                </c:pt>
                <c:pt idx="832">
                  <c:v>8.3200800000000008</c:v>
                </c:pt>
                <c:pt idx="833">
                  <c:v>8.3300200000000011</c:v>
                </c:pt>
                <c:pt idx="834">
                  <c:v>8.3400500000000015</c:v>
                </c:pt>
                <c:pt idx="835">
                  <c:v>8.3500600000000027</c:v>
                </c:pt>
                <c:pt idx="836">
                  <c:v>8.3600500000000046</c:v>
                </c:pt>
                <c:pt idx="837">
                  <c:v>8.3700700000000001</c:v>
                </c:pt>
                <c:pt idx="838">
                  <c:v>8.3800300000000068</c:v>
                </c:pt>
                <c:pt idx="839">
                  <c:v>8.3900400000000008</c:v>
                </c:pt>
                <c:pt idx="840">
                  <c:v>8.4000500000000002</c:v>
                </c:pt>
                <c:pt idx="841">
                  <c:v>8.410070000000001</c:v>
                </c:pt>
                <c:pt idx="842">
                  <c:v>8.4200700000000008</c:v>
                </c:pt>
                <c:pt idx="843">
                  <c:v>8.4300200000000007</c:v>
                </c:pt>
                <c:pt idx="844">
                  <c:v>8.4400300000000001</c:v>
                </c:pt>
                <c:pt idx="845">
                  <c:v>8.4500600000000023</c:v>
                </c:pt>
                <c:pt idx="846">
                  <c:v>8.4600800000000067</c:v>
                </c:pt>
                <c:pt idx="847">
                  <c:v>8.4700200000000034</c:v>
                </c:pt>
                <c:pt idx="848">
                  <c:v>8.4800500000000003</c:v>
                </c:pt>
                <c:pt idx="849">
                  <c:v>8.4900400000000005</c:v>
                </c:pt>
                <c:pt idx="850">
                  <c:v>8.5000100000000014</c:v>
                </c:pt>
                <c:pt idx="851">
                  <c:v>8.5100300000000004</c:v>
                </c:pt>
                <c:pt idx="852">
                  <c:v>8.5200300000000002</c:v>
                </c:pt>
                <c:pt idx="853">
                  <c:v>8.5300200000000004</c:v>
                </c:pt>
                <c:pt idx="854">
                  <c:v>8.5400500000000008</c:v>
                </c:pt>
                <c:pt idx="855">
                  <c:v>8.5500500000000024</c:v>
                </c:pt>
                <c:pt idx="856">
                  <c:v>8.5600500000000004</c:v>
                </c:pt>
                <c:pt idx="857">
                  <c:v>8.5700800000000008</c:v>
                </c:pt>
                <c:pt idx="858">
                  <c:v>8.580070000000001</c:v>
                </c:pt>
                <c:pt idx="859">
                  <c:v>8.5900300000000005</c:v>
                </c:pt>
                <c:pt idx="860">
                  <c:v>8.6000600000000009</c:v>
                </c:pt>
                <c:pt idx="861">
                  <c:v>8.6100400000000015</c:v>
                </c:pt>
                <c:pt idx="862">
                  <c:v>8.6200600000000005</c:v>
                </c:pt>
                <c:pt idx="863">
                  <c:v>8.6300600000000003</c:v>
                </c:pt>
                <c:pt idx="864">
                  <c:v>8.6400500000000005</c:v>
                </c:pt>
                <c:pt idx="865">
                  <c:v>8.6500500000000002</c:v>
                </c:pt>
                <c:pt idx="866">
                  <c:v>8.6600600000000014</c:v>
                </c:pt>
                <c:pt idx="867">
                  <c:v>8.6700200000000009</c:v>
                </c:pt>
                <c:pt idx="868">
                  <c:v>8.6800300000000004</c:v>
                </c:pt>
                <c:pt idx="869">
                  <c:v>8.6900500000000012</c:v>
                </c:pt>
                <c:pt idx="870">
                  <c:v>8.7000200000000003</c:v>
                </c:pt>
                <c:pt idx="871">
                  <c:v>8.7100600000000004</c:v>
                </c:pt>
                <c:pt idx="872">
                  <c:v>8.7200600000000001</c:v>
                </c:pt>
                <c:pt idx="873">
                  <c:v>8.7300900000000006</c:v>
                </c:pt>
                <c:pt idx="874">
                  <c:v>8.7400099999999998</c:v>
                </c:pt>
                <c:pt idx="875">
                  <c:v>8.7500900000000001</c:v>
                </c:pt>
                <c:pt idx="876">
                  <c:v>8.76004</c:v>
                </c:pt>
                <c:pt idx="877">
                  <c:v>8.7700400000000016</c:v>
                </c:pt>
                <c:pt idx="878">
                  <c:v>8.7800700000000003</c:v>
                </c:pt>
                <c:pt idx="879">
                  <c:v>8.7900799999999997</c:v>
                </c:pt>
                <c:pt idx="880">
                  <c:v>8.8000500000000024</c:v>
                </c:pt>
                <c:pt idx="881">
                  <c:v>8.81006</c:v>
                </c:pt>
                <c:pt idx="882">
                  <c:v>8.8200800000000008</c:v>
                </c:pt>
                <c:pt idx="883">
                  <c:v>8.83005</c:v>
                </c:pt>
                <c:pt idx="884">
                  <c:v>8.8400700000000008</c:v>
                </c:pt>
                <c:pt idx="885">
                  <c:v>8.8500800000000268</c:v>
                </c:pt>
                <c:pt idx="886">
                  <c:v>8.8600500000000046</c:v>
                </c:pt>
                <c:pt idx="887">
                  <c:v>8.8700400000000048</c:v>
                </c:pt>
                <c:pt idx="888">
                  <c:v>8.8800500000000007</c:v>
                </c:pt>
                <c:pt idx="889">
                  <c:v>8.8900300000000048</c:v>
                </c:pt>
                <c:pt idx="890">
                  <c:v>8.9000400000000024</c:v>
                </c:pt>
                <c:pt idx="891">
                  <c:v>8.910070000000001</c:v>
                </c:pt>
                <c:pt idx="892">
                  <c:v>8.9200800000000005</c:v>
                </c:pt>
                <c:pt idx="893">
                  <c:v>8.9300900000000034</c:v>
                </c:pt>
                <c:pt idx="894">
                  <c:v>8.940059999999999</c:v>
                </c:pt>
                <c:pt idx="895">
                  <c:v>8.9500800000000247</c:v>
                </c:pt>
                <c:pt idx="896">
                  <c:v>8.9600800000000067</c:v>
                </c:pt>
                <c:pt idx="897">
                  <c:v>8.9700800000000047</c:v>
                </c:pt>
                <c:pt idx="898">
                  <c:v>8.9800900000000006</c:v>
                </c:pt>
                <c:pt idx="899">
                  <c:v>8.9900200000000012</c:v>
                </c:pt>
                <c:pt idx="900">
                  <c:v>9.000020000000001</c:v>
                </c:pt>
                <c:pt idx="901">
                  <c:v>9.0100200000000008</c:v>
                </c:pt>
                <c:pt idx="902">
                  <c:v>9.0200500000000012</c:v>
                </c:pt>
                <c:pt idx="903">
                  <c:v>9.0300400000000014</c:v>
                </c:pt>
                <c:pt idx="904">
                  <c:v>9.0400700000000001</c:v>
                </c:pt>
                <c:pt idx="905">
                  <c:v>9.0500700000000016</c:v>
                </c:pt>
                <c:pt idx="906">
                  <c:v>9.0600400000000025</c:v>
                </c:pt>
                <c:pt idx="907">
                  <c:v>9.0700600000000016</c:v>
                </c:pt>
                <c:pt idx="908">
                  <c:v>9.0800800000000006</c:v>
                </c:pt>
                <c:pt idx="909">
                  <c:v>9.0900300000000005</c:v>
                </c:pt>
                <c:pt idx="910">
                  <c:v>9.1000500000000013</c:v>
                </c:pt>
                <c:pt idx="911">
                  <c:v>9.1100500000000011</c:v>
                </c:pt>
                <c:pt idx="912">
                  <c:v>9.1200400000000013</c:v>
                </c:pt>
                <c:pt idx="913">
                  <c:v>9.1300499999999989</c:v>
                </c:pt>
                <c:pt idx="914">
                  <c:v>9.1400699999999997</c:v>
                </c:pt>
                <c:pt idx="915">
                  <c:v>9.1500600000000034</c:v>
                </c:pt>
                <c:pt idx="916">
                  <c:v>9.1600200000000012</c:v>
                </c:pt>
                <c:pt idx="917">
                  <c:v>9.1700400000000002</c:v>
                </c:pt>
                <c:pt idx="918">
                  <c:v>9.18004</c:v>
                </c:pt>
                <c:pt idx="919">
                  <c:v>9.1900500000000012</c:v>
                </c:pt>
                <c:pt idx="920">
                  <c:v>9.2000500000000009</c:v>
                </c:pt>
                <c:pt idx="921">
                  <c:v>9.2100500000000007</c:v>
                </c:pt>
                <c:pt idx="922">
                  <c:v>9.2200400000000009</c:v>
                </c:pt>
                <c:pt idx="923">
                  <c:v>9.2300399999999989</c:v>
                </c:pt>
                <c:pt idx="924">
                  <c:v>9.2400300000000009</c:v>
                </c:pt>
                <c:pt idx="925">
                  <c:v>9.2500500000000034</c:v>
                </c:pt>
                <c:pt idx="926">
                  <c:v>9.2600600000000011</c:v>
                </c:pt>
                <c:pt idx="927">
                  <c:v>9.2701000000000011</c:v>
                </c:pt>
                <c:pt idx="928">
                  <c:v>9.28003</c:v>
                </c:pt>
                <c:pt idx="929">
                  <c:v>9.290049999999999</c:v>
                </c:pt>
                <c:pt idx="930">
                  <c:v>9.3000500000000006</c:v>
                </c:pt>
                <c:pt idx="931">
                  <c:v>9.3100800000000028</c:v>
                </c:pt>
                <c:pt idx="932">
                  <c:v>9.3200200000000013</c:v>
                </c:pt>
                <c:pt idx="933">
                  <c:v>9.33005</c:v>
                </c:pt>
                <c:pt idx="934">
                  <c:v>9.3400300000000005</c:v>
                </c:pt>
                <c:pt idx="935">
                  <c:v>9.3500600000000027</c:v>
                </c:pt>
                <c:pt idx="936">
                  <c:v>9.3600700000000003</c:v>
                </c:pt>
                <c:pt idx="937">
                  <c:v>9.3700300000000247</c:v>
                </c:pt>
                <c:pt idx="938">
                  <c:v>9.3800400000000028</c:v>
                </c:pt>
                <c:pt idx="939">
                  <c:v>9.3900400000000026</c:v>
                </c:pt>
                <c:pt idx="940">
                  <c:v>9.4000400000000006</c:v>
                </c:pt>
                <c:pt idx="941">
                  <c:v>9.41005</c:v>
                </c:pt>
                <c:pt idx="942">
                  <c:v>9.4200600000000012</c:v>
                </c:pt>
                <c:pt idx="943">
                  <c:v>9.4300800000000002</c:v>
                </c:pt>
                <c:pt idx="944">
                  <c:v>9.44008</c:v>
                </c:pt>
                <c:pt idx="945">
                  <c:v>9.4501000000000008</c:v>
                </c:pt>
                <c:pt idx="946">
                  <c:v>9.4600500000000007</c:v>
                </c:pt>
                <c:pt idx="947">
                  <c:v>9.4700500000000005</c:v>
                </c:pt>
                <c:pt idx="948">
                  <c:v>9.4800400000000007</c:v>
                </c:pt>
                <c:pt idx="949">
                  <c:v>9.4900300000000026</c:v>
                </c:pt>
                <c:pt idx="950">
                  <c:v>9.5000300000000024</c:v>
                </c:pt>
                <c:pt idx="951">
                  <c:v>9.5101000000000013</c:v>
                </c:pt>
                <c:pt idx="952">
                  <c:v>9.5200900000000015</c:v>
                </c:pt>
                <c:pt idx="953">
                  <c:v>9.5300900000000013</c:v>
                </c:pt>
                <c:pt idx="954">
                  <c:v>9.5400799999999997</c:v>
                </c:pt>
                <c:pt idx="955">
                  <c:v>9.5500700000000016</c:v>
                </c:pt>
                <c:pt idx="956">
                  <c:v>9.5600700000000014</c:v>
                </c:pt>
                <c:pt idx="957">
                  <c:v>9.5700700000000012</c:v>
                </c:pt>
                <c:pt idx="958">
                  <c:v>9.5800600000000014</c:v>
                </c:pt>
                <c:pt idx="959">
                  <c:v>9.5900600000000011</c:v>
                </c:pt>
                <c:pt idx="960">
                  <c:v>9.6000500000000013</c:v>
                </c:pt>
                <c:pt idx="961">
                  <c:v>9.6100400000000015</c:v>
                </c:pt>
                <c:pt idx="962">
                  <c:v>9.6200300000000016</c:v>
                </c:pt>
                <c:pt idx="963">
                  <c:v>9.6300300000000014</c:v>
                </c:pt>
                <c:pt idx="964">
                  <c:v>9.6401000000000003</c:v>
                </c:pt>
                <c:pt idx="965">
                  <c:v>9.6500900000000005</c:v>
                </c:pt>
                <c:pt idx="966">
                  <c:v>9.6600900000000003</c:v>
                </c:pt>
                <c:pt idx="967">
                  <c:v>9.6700800000000005</c:v>
                </c:pt>
                <c:pt idx="968">
                  <c:v>9.6800700000000006</c:v>
                </c:pt>
                <c:pt idx="969">
                  <c:v>9.6900700000000004</c:v>
                </c:pt>
                <c:pt idx="970">
                  <c:v>9.7000600000000006</c:v>
                </c:pt>
                <c:pt idx="971">
                  <c:v>9.7100500000000007</c:v>
                </c:pt>
                <c:pt idx="972">
                  <c:v>9.7200499999999987</c:v>
                </c:pt>
                <c:pt idx="973">
                  <c:v>9.7300400000000025</c:v>
                </c:pt>
                <c:pt idx="974">
                  <c:v>9.7400299999999991</c:v>
                </c:pt>
                <c:pt idx="975">
                  <c:v>9.7501100000000012</c:v>
                </c:pt>
                <c:pt idx="976">
                  <c:v>9.7601000000000013</c:v>
                </c:pt>
                <c:pt idx="977">
                  <c:v>9.7700900000000015</c:v>
                </c:pt>
                <c:pt idx="978">
                  <c:v>9.780050000000001</c:v>
                </c:pt>
                <c:pt idx="979">
                  <c:v>9.7900500000000008</c:v>
                </c:pt>
                <c:pt idx="980">
                  <c:v>9.8000400000000027</c:v>
                </c:pt>
                <c:pt idx="981">
                  <c:v>9.8100300000000047</c:v>
                </c:pt>
                <c:pt idx="982">
                  <c:v>9.8201000000000001</c:v>
                </c:pt>
                <c:pt idx="983">
                  <c:v>9.8301000000000016</c:v>
                </c:pt>
                <c:pt idx="984">
                  <c:v>9.84009</c:v>
                </c:pt>
                <c:pt idx="985">
                  <c:v>9.8500800000000268</c:v>
                </c:pt>
                <c:pt idx="986">
                  <c:v>9.8600800000000248</c:v>
                </c:pt>
                <c:pt idx="987">
                  <c:v>9.8700700000000001</c:v>
                </c:pt>
                <c:pt idx="988">
                  <c:v>9.8800800000000066</c:v>
                </c:pt>
                <c:pt idx="989">
                  <c:v>9.8900700000000015</c:v>
                </c:pt>
                <c:pt idx="990">
                  <c:v>9.9000600000000034</c:v>
                </c:pt>
                <c:pt idx="991">
                  <c:v>9.91005</c:v>
                </c:pt>
                <c:pt idx="992">
                  <c:v>9.9200500000000016</c:v>
                </c:pt>
                <c:pt idx="993">
                  <c:v>9.93004</c:v>
                </c:pt>
                <c:pt idx="994">
                  <c:v>9.9400300000000001</c:v>
                </c:pt>
                <c:pt idx="995">
                  <c:v>9.9501000000000008</c:v>
                </c:pt>
                <c:pt idx="996">
                  <c:v>9.9601000000000024</c:v>
                </c:pt>
                <c:pt idx="997">
                  <c:v>9.9700900000000026</c:v>
                </c:pt>
                <c:pt idx="998">
                  <c:v>9.9800800000000027</c:v>
                </c:pt>
                <c:pt idx="999">
                  <c:v>9.9900800000000007</c:v>
                </c:pt>
                <c:pt idx="1000">
                  <c:v>10.0001</c:v>
                </c:pt>
                <c:pt idx="1001">
                  <c:v>10.0101</c:v>
                </c:pt>
                <c:pt idx="1002">
                  <c:v>10.020100000000001</c:v>
                </c:pt>
                <c:pt idx="1003">
                  <c:v>10.030000000000001</c:v>
                </c:pt>
                <c:pt idx="1004">
                  <c:v>10.040000000000001</c:v>
                </c:pt>
                <c:pt idx="1005">
                  <c:v>10.050000000000002</c:v>
                </c:pt>
                <c:pt idx="1006">
                  <c:v>10.0601</c:v>
                </c:pt>
                <c:pt idx="1007">
                  <c:v>10.0701</c:v>
                </c:pt>
                <c:pt idx="1008">
                  <c:v>10.0801</c:v>
                </c:pt>
                <c:pt idx="1009">
                  <c:v>10.0901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10.120100000000001</c:v>
                </c:pt>
                <c:pt idx="1013">
                  <c:v>10.130100000000001</c:v>
                </c:pt>
                <c:pt idx="1014">
                  <c:v>10.1401</c:v>
                </c:pt>
                <c:pt idx="1015">
                  <c:v>10.1501</c:v>
                </c:pt>
                <c:pt idx="1016">
                  <c:v>10.1601</c:v>
                </c:pt>
                <c:pt idx="1017">
                  <c:v>10.17</c:v>
                </c:pt>
                <c:pt idx="1018">
                  <c:v>10.180100000000001</c:v>
                </c:pt>
                <c:pt idx="1019">
                  <c:v>10.190100000000001</c:v>
                </c:pt>
                <c:pt idx="1020">
                  <c:v>10.200000000000001</c:v>
                </c:pt>
                <c:pt idx="1021">
                  <c:v>10.210100000000001</c:v>
                </c:pt>
                <c:pt idx="1022">
                  <c:v>10.2201</c:v>
                </c:pt>
                <c:pt idx="1023">
                  <c:v>10.2301</c:v>
                </c:pt>
                <c:pt idx="1024">
                  <c:v>10.2401</c:v>
                </c:pt>
                <c:pt idx="1025">
                  <c:v>10.2501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10.290100000000001</c:v>
                </c:pt>
                <c:pt idx="1030">
                  <c:v>10.300100000000002</c:v>
                </c:pt>
                <c:pt idx="1031">
                  <c:v>10.31</c:v>
                </c:pt>
                <c:pt idx="1032">
                  <c:v>10.3201</c:v>
                </c:pt>
                <c:pt idx="1033">
                  <c:v>10.3301</c:v>
                </c:pt>
                <c:pt idx="1034">
                  <c:v>10.340100000000001</c:v>
                </c:pt>
                <c:pt idx="1035">
                  <c:v>10.350100000000024</c:v>
                </c:pt>
                <c:pt idx="1036">
                  <c:v>10.360100000000006</c:v>
                </c:pt>
                <c:pt idx="1037">
                  <c:v>10.370100000000004</c:v>
                </c:pt>
                <c:pt idx="1038">
                  <c:v>10.38</c:v>
                </c:pt>
                <c:pt idx="1039">
                  <c:v>10.39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10.430100000000001</c:v>
                </c:pt>
                <c:pt idx="1044">
                  <c:v>10.440100000000001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10.4801</c:v>
                </c:pt>
                <c:pt idx="1049">
                  <c:v>10.4901</c:v>
                </c:pt>
                <c:pt idx="1050">
                  <c:v>10.5001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10.530100000000001</c:v>
                </c:pt>
                <c:pt idx="1054">
                  <c:v>10.540100000000001</c:v>
                </c:pt>
                <c:pt idx="1055">
                  <c:v>10.5501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</c:v>
                </c:pt>
                <c:pt idx="1060">
                  <c:v>10.600100000000001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10.6501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10.7401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10.770100000000001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10.870100000000004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12.3301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12.450100000000004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12.4901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12.570200000000002</c:v>
                </c:pt>
                <c:pt idx="1258">
                  <c:v>12.5801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12.6502</c:v>
                </c:pt>
                <c:pt idx="1266">
                  <c:v>12.6601</c:v>
                </c:pt>
                <c:pt idx="1267">
                  <c:v>12.670100000000001</c:v>
                </c:pt>
                <c:pt idx="1268">
                  <c:v>12.680200000000001</c:v>
                </c:pt>
                <c:pt idx="1269">
                  <c:v>12.690100000000001</c:v>
                </c:pt>
                <c:pt idx="1270">
                  <c:v>12.700100000000001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12.8001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12.850200000000006</c:v>
                </c:pt>
                <c:pt idx="1286">
                  <c:v>12.860100000000006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12.890100000000002</c:v>
                </c:pt>
                <c:pt idx="1290">
                  <c:v>12.9001</c:v>
                </c:pt>
                <c:pt idx="1291">
                  <c:v>12.9101</c:v>
                </c:pt>
                <c:pt idx="1292">
                  <c:v>12.920100000000001</c:v>
                </c:pt>
                <c:pt idx="1293">
                  <c:v>12.930100000000001</c:v>
                </c:pt>
                <c:pt idx="1294">
                  <c:v>12.940100000000001</c:v>
                </c:pt>
                <c:pt idx="1295">
                  <c:v>12.950100000000004</c:v>
                </c:pt>
                <c:pt idx="1296">
                  <c:v>12.9602</c:v>
                </c:pt>
                <c:pt idx="1297">
                  <c:v>12.9701</c:v>
                </c:pt>
                <c:pt idx="1298">
                  <c:v>12.9801</c:v>
                </c:pt>
                <c:pt idx="1299">
                  <c:v>12.990100000000002</c:v>
                </c:pt>
                <c:pt idx="1300">
                  <c:v>13.0001</c:v>
                </c:pt>
                <c:pt idx="1301">
                  <c:v>13.0101</c:v>
                </c:pt>
                <c:pt idx="1302">
                  <c:v>13.020100000000001</c:v>
                </c:pt>
                <c:pt idx="1303">
                  <c:v>13.030200000000001</c:v>
                </c:pt>
                <c:pt idx="1304">
                  <c:v>13.040100000000001</c:v>
                </c:pt>
                <c:pt idx="1305">
                  <c:v>13.0501</c:v>
                </c:pt>
                <c:pt idx="1306">
                  <c:v>13.0601</c:v>
                </c:pt>
                <c:pt idx="1307">
                  <c:v>13.070200000000002</c:v>
                </c:pt>
                <c:pt idx="1308">
                  <c:v>13.0801</c:v>
                </c:pt>
                <c:pt idx="1309">
                  <c:v>13.090200000000001</c:v>
                </c:pt>
                <c:pt idx="1310">
                  <c:v>13.100200000000001</c:v>
                </c:pt>
                <c:pt idx="1311">
                  <c:v>13.110100000000001</c:v>
                </c:pt>
                <c:pt idx="1312">
                  <c:v>13.120100000000001</c:v>
                </c:pt>
                <c:pt idx="1313">
                  <c:v>13.1302</c:v>
                </c:pt>
                <c:pt idx="1314">
                  <c:v>13.140099999999999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13.190100000000001</c:v>
                </c:pt>
                <c:pt idx="1320">
                  <c:v>13.200100000000001</c:v>
                </c:pt>
                <c:pt idx="1321">
                  <c:v>13.210100000000001</c:v>
                </c:pt>
                <c:pt idx="1322">
                  <c:v>13.220099999999999</c:v>
                </c:pt>
                <c:pt idx="1323">
                  <c:v>13.2301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13.260200000000001</c:v>
                </c:pt>
                <c:pt idx="1327">
                  <c:v>13.270100000000001</c:v>
                </c:pt>
                <c:pt idx="1328">
                  <c:v>13.280100000000001</c:v>
                </c:pt>
                <c:pt idx="1329">
                  <c:v>13.290100000000001</c:v>
                </c:pt>
                <c:pt idx="1330">
                  <c:v>13.3001</c:v>
                </c:pt>
                <c:pt idx="1331">
                  <c:v>13.3101</c:v>
                </c:pt>
                <c:pt idx="1332">
                  <c:v>13.320100000000002</c:v>
                </c:pt>
                <c:pt idx="1333">
                  <c:v>13.3301</c:v>
                </c:pt>
                <c:pt idx="1334">
                  <c:v>13.3401</c:v>
                </c:pt>
                <c:pt idx="1335">
                  <c:v>13.350100000000024</c:v>
                </c:pt>
                <c:pt idx="1336">
                  <c:v>13.360100000000006</c:v>
                </c:pt>
                <c:pt idx="1337">
                  <c:v>13.370100000000004</c:v>
                </c:pt>
                <c:pt idx="1338">
                  <c:v>13.3802</c:v>
                </c:pt>
                <c:pt idx="1339">
                  <c:v>13.390100000000002</c:v>
                </c:pt>
                <c:pt idx="1340">
                  <c:v>13.4001</c:v>
                </c:pt>
                <c:pt idx="1341">
                  <c:v>13.4102</c:v>
                </c:pt>
                <c:pt idx="1342">
                  <c:v>13.420100000000001</c:v>
                </c:pt>
                <c:pt idx="1343">
                  <c:v>13.430100000000001</c:v>
                </c:pt>
                <c:pt idx="1344">
                  <c:v>13.440100000000001</c:v>
                </c:pt>
                <c:pt idx="1345">
                  <c:v>13.450200000000002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13.4801</c:v>
                </c:pt>
                <c:pt idx="1349">
                  <c:v>13.4901</c:v>
                </c:pt>
                <c:pt idx="1350">
                  <c:v>13.500100000000002</c:v>
                </c:pt>
                <c:pt idx="1351">
                  <c:v>13.5101</c:v>
                </c:pt>
                <c:pt idx="1352">
                  <c:v>13.520100000000001</c:v>
                </c:pt>
                <c:pt idx="1353">
                  <c:v>13.530100000000001</c:v>
                </c:pt>
                <c:pt idx="1354">
                  <c:v>13.540199999999999</c:v>
                </c:pt>
                <c:pt idx="1355">
                  <c:v>13.5501</c:v>
                </c:pt>
                <c:pt idx="1356">
                  <c:v>13.5602</c:v>
                </c:pt>
                <c:pt idx="1357">
                  <c:v>13.570100000000002</c:v>
                </c:pt>
                <c:pt idx="1358">
                  <c:v>13.580200000000001</c:v>
                </c:pt>
                <c:pt idx="1359">
                  <c:v>13.5901</c:v>
                </c:pt>
                <c:pt idx="1360">
                  <c:v>13.600100000000001</c:v>
                </c:pt>
                <c:pt idx="1361">
                  <c:v>13.610100000000001</c:v>
                </c:pt>
                <c:pt idx="1362">
                  <c:v>13.620100000000001</c:v>
                </c:pt>
                <c:pt idx="1363">
                  <c:v>13.630100000000001</c:v>
                </c:pt>
                <c:pt idx="1364">
                  <c:v>13.6401</c:v>
                </c:pt>
                <c:pt idx="1365">
                  <c:v>13.650100000000002</c:v>
                </c:pt>
                <c:pt idx="1366">
                  <c:v>13.6601</c:v>
                </c:pt>
                <c:pt idx="1367">
                  <c:v>13.670200000000001</c:v>
                </c:pt>
                <c:pt idx="1368">
                  <c:v>13.680200000000001</c:v>
                </c:pt>
                <c:pt idx="1369">
                  <c:v>13.690100000000001</c:v>
                </c:pt>
                <c:pt idx="1370">
                  <c:v>13.700100000000001</c:v>
                </c:pt>
                <c:pt idx="1371">
                  <c:v>13.710100000000001</c:v>
                </c:pt>
                <c:pt idx="1372">
                  <c:v>13.720099999999999</c:v>
                </c:pt>
                <c:pt idx="1373">
                  <c:v>13.7301</c:v>
                </c:pt>
                <c:pt idx="1374">
                  <c:v>13.7401</c:v>
                </c:pt>
                <c:pt idx="1375">
                  <c:v>13.750100000000002</c:v>
                </c:pt>
                <c:pt idx="1376">
                  <c:v>13.7601</c:v>
                </c:pt>
                <c:pt idx="1377">
                  <c:v>13.770100000000001</c:v>
                </c:pt>
                <c:pt idx="1378">
                  <c:v>13.780200000000001</c:v>
                </c:pt>
                <c:pt idx="1379">
                  <c:v>13.7902</c:v>
                </c:pt>
                <c:pt idx="1380">
                  <c:v>13.800200000000002</c:v>
                </c:pt>
                <c:pt idx="1381">
                  <c:v>13.8101</c:v>
                </c:pt>
                <c:pt idx="1382">
                  <c:v>13.8202</c:v>
                </c:pt>
                <c:pt idx="1383">
                  <c:v>13.830100000000002</c:v>
                </c:pt>
                <c:pt idx="1384">
                  <c:v>13.8401</c:v>
                </c:pt>
                <c:pt idx="1385">
                  <c:v>13.850200000000006</c:v>
                </c:pt>
                <c:pt idx="1386">
                  <c:v>13.860100000000006</c:v>
                </c:pt>
                <c:pt idx="1387">
                  <c:v>13.870200000000002</c:v>
                </c:pt>
                <c:pt idx="1388">
                  <c:v>13.8802</c:v>
                </c:pt>
                <c:pt idx="1389">
                  <c:v>13.8902</c:v>
                </c:pt>
                <c:pt idx="1390">
                  <c:v>13.900200000000002</c:v>
                </c:pt>
                <c:pt idx="1391">
                  <c:v>13.9101</c:v>
                </c:pt>
                <c:pt idx="1392">
                  <c:v>13.9201</c:v>
                </c:pt>
                <c:pt idx="1393">
                  <c:v>13.930200000000001</c:v>
                </c:pt>
                <c:pt idx="1394">
                  <c:v>13.940100000000001</c:v>
                </c:pt>
                <c:pt idx="1395">
                  <c:v>13.950100000000004</c:v>
                </c:pt>
                <c:pt idx="1396">
                  <c:v>13.960100000000002</c:v>
                </c:pt>
                <c:pt idx="1397">
                  <c:v>13.970100000000002</c:v>
                </c:pt>
                <c:pt idx="1398">
                  <c:v>13.980200000000002</c:v>
                </c:pt>
                <c:pt idx="1399">
                  <c:v>13.9901</c:v>
                </c:pt>
                <c:pt idx="1400">
                  <c:v>14.0002</c:v>
                </c:pt>
                <c:pt idx="1401">
                  <c:v>14.010200000000001</c:v>
                </c:pt>
                <c:pt idx="1402">
                  <c:v>14.020100000000001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14.0602</c:v>
                </c:pt>
                <c:pt idx="1407">
                  <c:v>14.0702</c:v>
                </c:pt>
                <c:pt idx="1408">
                  <c:v>14.080100000000002</c:v>
                </c:pt>
                <c:pt idx="1409">
                  <c:v>14.0901</c:v>
                </c:pt>
                <c:pt idx="1410">
                  <c:v>14.100100000000001</c:v>
                </c:pt>
                <c:pt idx="1411">
                  <c:v>14.110100000000001</c:v>
                </c:pt>
                <c:pt idx="1412">
                  <c:v>14.120100000000001</c:v>
                </c:pt>
                <c:pt idx="1413">
                  <c:v>14.1302</c:v>
                </c:pt>
                <c:pt idx="1414">
                  <c:v>14.1401</c:v>
                </c:pt>
                <c:pt idx="1415">
                  <c:v>14.150100000000002</c:v>
                </c:pt>
                <c:pt idx="1416">
                  <c:v>14.1601</c:v>
                </c:pt>
                <c:pt idx="1417">
                  <c:v>14.1701</c:v>
                </c:pt>
                <c:pt idx="1418">
                  <c:v>14.180100000000001</c:v>
                </c:pt>
                <c:pt idx="1419">
                  <c:v>14.190100000000001</c:v>
                </c:pt>
                <c:pt idx="1420">
                  <c:v>14.200200000000001</c:v>
                </c:pt>
                <c:pt idx="1421">
                  <c:v>14.210100000000001</c:v>
                </c:pt>
                <c:pt idx="1422">
                  <c:v>14.220099999999999</c:v>
                </c:pt>
                <c:pt idx="1423">
                  <c:v>14.2301</c:v>
                </c:pt>
                <c:pt idx="1424">
                  <c:v>14.2402</c:v>
                </c:pt>
                <c:pt idx="1425">
                  <c:v>14.2502</c:v>
                </c:pt>
                <c:pt idx="1426">
                  <c:v>14.260200000000001</c:v>
                </c:pt>
                <c:pt idx="1427">
                  <c:v>14.270100000000001</c:v>
                </c:pt>
                <c:pt idx="1428">
                  <c:v>14.280200000000001</c:v>
                </c:pt>
                <c:pt idx="1429">
                  <c:v>14.290100000000001</c:v>
                </c:pt>
                <c:pt idx="1430">
                  <c:v>14.300100000000002</c:v>
                </c:pt>
                <c:pt idx="1431">
                  <c:v>14.3101</c:v>
                </c:pt>
                <c:pt idx="1432">
                  <c:v>14.3201</c:v>
                </c:pt>
                <c:pt idx="1433">
                  <c:v>14.330100000000002</c:v>
                </c:pt>
                <c:pt idx="1434">
                  <c:v>14.3401</c:v>
                </c:pt>
                <c:pt idx="1435">
                  <c:v>14.350200000000006</c:v>
                </c:pt>
                <c:pt idx="1436">
                  <c:v>14.360100000000006</c:v>
                </c:pt>
                <c:pt idx="1437">
                  <c:v>14.370100000000004</c:v>
                </c:pt>
                <c:pt idx="1438">
                  <c:v>14.380100000000002</c:v>
                </c:pt>
                <c:pt idx="1439">
                  <c:v>14.3901</c:v>
                </c:pt>
                <c:pt idx="1440">
                  <c:v>14.4002</c:v>
                </c:pt>
                <c:pt idx="1441">
                  <c:v>14.4101</c:v>
                </c:pt>
                <c:pt idx="1442">
                  <c:v>14.4201</c:v>
                </c:pt>
                <c:pt idx="1443">
                  <c:v>14.430200000000001</c:v>
                </c:pt>
                <c:pt idx="1444">
                  <c:v>14.440200000000001</c:v>
                </c:pt>
                <c:pt idx="1445">
                  <c:v>14.450200000000002</c:v>
                </c:pt>
                <c:pt idx="1446">
                  <c:v>14.4602</c:v>
                </c:pt>
                <c:pt idx="1447">
                  <c:v>14.4702</c:v>
                </c:pt>
                <c:pt idx="1448">
                  <c:v>14.480100000000002</c:v>
                </c:pt>
                <c:pt idx="1449">
                  <c:v>14.4901</c:v>
                </c:pt>
                <c:pt idx="1450">
                  <c:v>14.5001</c:v>
                </c:pt>
                <c:pt idx="1451">
                  <c:v>14.510100000000001</c:v>
                </c:pt>
                <c:pt idx="1452">
                  <c:v>14.520100000000001</c:v>
                </c:pt>
                <c:pt idx="1453">
                  <c:v>14.530100000000001</c:v>
                </c:pt>
                <c:pt idx="1454">
                  <c:v>14.5402</c:v>
                </c:pt>
                <c:pt idx="1455">
                  <c:v>14.550200000000002</c:v>
                </c:pt>
                <c:pt idx="1456">
                  <c:v>14.560200000000002</c:v>
                </c:pt>
                <c:pt idx="1457">
                  <c:v>14.5702</c:v>
                </c:pt>
                <c:pt idx="1458">
                  <c:v>14.580200000000001</c:v>
                </c:pt>
                <c:pt idx="1459">
                  <c:v>14.590200000000001</c:v>
                </c:pt>
                <c:pt idx="1460">
                  <c:v>14.600100000000001</c:v>
                </c:pt>
                <c:pt idx="1461">
                  <c:v>14.610100000000001</c:v>
                </c:pt>
                <c:pt idx="1462">
                  <c:v>14.620100000000001</c:v>
                </c:pt>
                <c:pt idx="1463">
                  <c:v>14.630100000000001</c:v>
                </c:pt>
                <c:pt idx="1464">
                  <c:v>14.6401</c:v>
                </c:pt>
                <c:pt idx="1465">
                  <c:v>14.6502</c:v>
                </c:pt>
                <c:pt idx="1466">
                  <c:v>14.660200000000001</c:v>
                </c:pt>
                <c:pt idx="1467">
                  <c:v>14.670200000000001</c:v>
                </c:pt>
                <c:pt idx="1468">
                  <c:v>14.680100000000001</c:v>
                </c:pt>
                <c:pt idx="1469">
                  <c:v>14.690200000000001</c:v>
                </c:pt>
                <c:pt idx="1470">
                  <c:v>14.700200000000001</c:v>
                </c:pt>
                <c:pt idx="1471">
                  <c:v>14.7102</c:v>
                </c:pt>
                <c:pt idx="1472">
                  <c:v>14.7201</c:v>
                </c:pt>
                <c:pt idx="1473">
                  <c:v>14.730099999999998</c:v>
                </c:pt>
                <c:pt idx="1474">
                  <c:v>14.7401</c:v>
                </c:pt>
                <c:pt idx="1475">
                  <c:v>14.7501</c:v>
                </c:pt>
                <c:pt idx="1476">
                  <c:v>14.760100000000001</c:v>
                </c:pt>
                <c:pt idx="1477">
                  <c:v>14.770200000000001</c:v>
                </c:pt>
                <c:pt idx="1478">
                  <c:v>14.780200000000001</c:v>
                </c:pt>
                <c:pt idx="1479">
                  <c:v>14.7902</c:v>
                </c:pt>
                <c:pt idx="1480">
                  <c:v>14.8002</c:v>
                </c:pt>
                <c:pt idx="1481">
                  <c:v>14.810200000000002</c:v>
                </c:pt>
                <c:pt idx="1482">
                  <c:v>14.8202</c:v>
                </c:pt>
                <c:pt idx="1483">
                  <c:v>14.830100000000002</c:v>
                </c:pt>
                <c:pt idx="1484">
                  <c:v>14.8401</c:v>
                </c:pt>
                <c:pt idx="1485">
                  <c:v>14.850100000000024</c:v>
                </c:pt>
                <c:pt idx="1486">
                  <c:v>14.860100000000006</c:v>
                </c:pt>
                <c:pt idx="1487">
                  <c:v>14.870100000000004</c:v>
                </c:pt>
                <c:pt idx="1488">
                  <c:v>14.880200000000002</c:v>
                </c:pt>
                <c:pt idx="1489">
                  <c:v>14.8902</c:v>
                </c:pt>
                <c:pt idx="1490">
                  <c:v>14.9002</c:v>
                </c:pt>
                <c:pt idx="1491">
                  <c:v>14.910200000000001</c:v>
                </c:pt>
                <c:pt idx="1492">
                  <c:v>14.920200000000001</c:v>
                </c:pt>
                <c:pt idx="1493">
                  <c:v>14.930200000000001</c:v>
                </c:pt>
                <c:pt idx="1494">
                  <c:v>14.940100000000001</c:v>
                </c:pt>
                <c:pt idx="1495">
                  <c:v>14.950100000000004</c:v>
                </c:pt>
                <c:pt idx="1496">
                  <c:v>14.960100000000002</c:v>
                </c:pt>
                <c:pt idx="1497">
                  <c:v>14.9701</c:v>
                </c:pt>
                <c:pt idx="1498">
                  <c:v>14.980100000000002</c:v>
                </c:pt>
                <c:pt idx="1499">
                  <c:v>14.990200000000002</c:v>
                </c:pt>
                <c:pt idx="1500">
                  <c:v>15.0002</c:v>
                </c:pt>
                <c:pt idx="1501">
                  <c:v>15.010200000000001</c:v>
                </c:pt>
                <c:pt idx="1502">
                  <c:v>15.020200000000001</c:v>
                </c:pt>
                <c:pt idx="1503">
                  <c:v>15.030200000000001</c:v>
                </c:pt>
                <c:pt idx="1504">
                  <c:v>15.0402</c:v>
                </c:pt>
                <c:pt idx="1505">
                  <c:v>15.0502</c:v>
                </c:pt>
                <c:pt idx="1506">
                  <c:v>15.060200000000002</c:v>
                </c:pt>
                <c:pt idx="1507">
                  <c:v>15.0702</c:v>
                </c:pt>
                <c:pt idx="1508">
                  <c:v>15.0801</c:v>
                </c:pt>
                <c:pt idx="1509">
                  <c:v>15.090200000000001</c:v>
                </c:pt>
                <c:pt idx="1510">
                  <c:v>15.100200000000001</c:v>
                </c:pt>
                <c:pt idx="1511">
                  <c:v>15.110100000000001</c:v>
                </c:pt>
                <c:pt idx="1512">
                  <c:v>15.120200000000001</c:v>
                </c:pt>
                <c:pt idx="1513">
                  <c:v>15.130199999999999</c:v>
                </c:pt>
                <c:pt idx="1514">
                  <c:v>15.1401</c:v>
                </c:pt>
                <c:pt idx="1515">
                  <c:v>15.1501</c:v>
                </c:pt>
                <c:pt idx="1516">
                  <c:v>15.160100000000002</c:v>
                </c:pt>
                <c:pt idx="1517">
                  <c:v>15.170200000000001</c:v>
                </c:pt>
                <c:pt idx="1518">
                  <c:v>15.180100000000001</c:v>
                </c:pt>
                <c:pt idx="1519">
                  <c:v>15.190100000000001</c:v>
                </c:pt>
                <c:pt idx="1520">
                  <c:v>15.200200000000001</c:v>
                </c:pt>
                <c:pt idx="1521">
                  <c:v>15.210199999999999</c:v>
                </c:pt>
                <c:pt idx="1522">
                  <c:v>15.2201</c:v>
                </c:pt>
                <c:pt idx="1523">
                  <c:v>15.2302</c:v>
                </c:pt>
                <c:pt idx="1524">
                  <c:v>15.240099999999998</c:v>
                </c:pt>
                <c:pt idx="1525">
                  <c:v>15.2502</c:v>
                </c:pt>
                <c:pt idx="1526">
                  <c:v>15.260200000000001</c:v>
                </c:pt>
                <c:pt idx="1527">
                  <c:v>15.270200000000001</c:v>
                </c:pt>
                <c:pt idx="1528">
                  <c:v>15.280200000000001</c:v>
                </c:pt>
                <c:pt idx="1529">
                  <c:v>15.2902</c:v>
                </c:pt>
                <c:pt idx="1530">
                  <c:v>15.3002</c:v>
                </c:pt>
                <c:pt idx="1531">
                  <c:v>15.310200000000002</c:v>
                </c:pt>
                <c:pt idx="1532">
                  <c:v>15.3201</c:v>
                </c:pt>
                <c:pt idx="1533">
                  <c:v>15.3301</c:v>
                </c:pt>
                <c:pt idx="1534">
                  <c:v>15.340100000000001</c:v>
                </c:pt>
                <c:pt idx="1535">
                  <c:v>15.350100000000024</c:v>
                </c:pt>
                <c:pt idx="1536">
                  <c:v>15.360200000000004</c:v>
                </c:pt>
                <c:pt idx="1537">
                  <c:v>15.370200000000002</c:v>
                </c:pt>
                <c:pt idx="1538">
                  <c:v>15.380200000000002</c:v>
                </c:pt>
                <c:pt idx="1539">
                  <c:v>15.390200000000002</c:v>
                </c:pt>
                <c:pt idx="1540">
                  <c:v>15.4002</c:v>
                </c:pt>
                <c:pt idx="1541">
                  <c:v>15.4102</c:v>
                </c:pt>
                <c:pt idx="1542">
                  <c:v>15.420200000000001</c:v>
                </c:pt>
                <c:pt idx="1543">
                  <c:v>15.430100000000001</c:v>
                </c:pt>
                <c:pt idx="1544">
                  <c:v>15.440100000000001</c:v>
                </c:pt>
                <c:pt idx="1545">
                  <c:v>15.450100000000004</c:v>
                </c:pt>
                <c:pt idx="1546">
                  <c:v>15.460100000000002</c:v>
                </c:pt>
                <c:pt idx="1547">
                  <c:v>15.4701</c:v>
                </c:pt>
                <c:pt idx="1548">
                  <c:v>15.4801</c:v>
                </c:pt>
                <c:pt idx="1549">
                  <c:v>15.490200000000002</c:v>
                </c:pt>
                <c:pt idx="1550">
                  <c:v>15.5002</c:v>
                </c:pt>
                <c:pt idx="1551">
                  <c:v>15.5101</c:v>
                </c:pt>
                <c:pt idx="1552">
                  <c:v>15.520100000000001</c:v>
                </c:pt>
                <c:pt idx="1553">
                  <c:v>15.530200000000001</c:v>
                </c:pt>
                <c:pt idx="1554">
                  <c:v>15.540100000000001</c:v>
                </c:pt>
                <c:pt idx="1555">
                  <c:v>15.5502</c:v>
                </c:pt>
                <c:pt idx="1556">
                  <c:v>15.560100000000002</c:v>
                </c:pt>
                <c:pt idx="1557">
                  <c:v>15.5702</c:v>
                </c:pt>
                <c:pt idx="1558">
                  <c:v>15.5802</c:v>
                </c:pt>
                <c:pt idx="1559">
                  <c:v>15.590200000000001</c:v>
                </c:pt>
                <c:pt idx="1560">
                  <c:v>15.600200000000001</c:v>
                </c:pt>
                <c:pt idx="1561">
                  <c:v>15.610200000000001</c:v>
                </c:pt>
                <c:pt idx="1562">
                  <c:v>15.620200000000001</c:v>
                </c:pt>
                <c:pt idx="1563">
                  <c:v>15.6302</c:v>
                </c:pt>
                <c:pt idx="1564">
                  <c:v>15.640199999999998</c:v>
                </c:pt>
                <c:pt idx="1565">
                  <c:v>15.6502</c:v>
                </c:pt>
                <c:pt idx="1566">
                  <c:v>15.6602</c:v>
                </c:pt>
                <c:pt idx="1567">
                  <c:v>15.670200000000001</c:v>
                </c:pt>
                <c:pt idx="1568">
                  <c:v>15.680200000000001</c:v>
                </c:pt>
                <c:pt idx="1569">
                  <c:v>15.690100000000001</c:v>
                </c:pt>
                <c:pt idx="1570">
                  <c:v>15.700200000000001</c:v>
                </c:pt>
                <c:pt idx="1571">
                  <c:v>15.710199999999999</c:v>
                </c:pt>
                <c:pt idx="1572">
                  <c:v>15.7202</c:v>
                </c:pt>
                <c:pt idx="1573">
                  <c:v>15.7302</c:v>
                </c:pt>
                <c:pt idx="1574">
                  <c:v>15.740199999999998</c:v>
                </c:pt>
                <c:pt idx="1575">
                  <c:v>15.7501</c:v>
                </c:pt>
                <c:pt idx="1576">
                  <c:v>15.7601</c:v>
                </c:pt>
                <c:pt idx="1577">
                  <c:v>15.770100000000001</c:v>
                </c:pt>
                <c:pt idx="1578">
                  <c:v>15.780200000000001</c:v>
                </c:pt>
                <c:pt idx="1579">
                  <c:v>15.790100000000001</c:v>
                </c:pt>
                <c:pt idx="1580">
                  <c:v>15.8001</c:v>
                </c:pt>
                <c:pt idx="1581">
                  <c:v>15.810100000000002</c:v>
                </c:pt>
                <c:pt idx="1582">
                  <c:v>15.8201</c:v>
                </c:pt>
                <c:pt idx="1583">
                  <c:v>15.8301</c:v>
                </c:pt>
                <c:pt idx="1584">
                  <c:v>15.840100000000001</c:v>
                </c:pt>
                <c:pt idx="1585">
                  <c:v>15.850100000000024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15.8802</c:v>
                </c:pt>
                <c:pt idx="1589">
                  <c:v>15.890200000000002</c:v>
                </c:pt>
                <c:pt idx="1590">
                  <c:v>15.9002</c:v>
                </c:pt>
                <c:pt idx="1591">
                  <c:v>15.9102</c:v>
                </c:pt>
                <c:pt idx="1592">
                  <c:v>15.920200000000001</c:v>
                </c:pt>
                <c:pt idx="1593">
                  <c:v>15.930100000000001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15.960200000000002</c:v>
                </c:pt>
                <c:pt idx="1597">
                  <c:v>15.970200000000002</c:v>
                </c:pt>
                <c:pt idx="1598">
                  <c:v>15.9802</c:v>
                </c:pt>
                <c:pt idx="1599">
                  <c:v>15.990200000000002</c:v>
                </c:pt>
                <c:pt idx="1600">
                  <c:v>16.0001</c:v>
                </c:pt>
              </c:numCache>
            </c:numRef>
          </c:xVal>
          <c:yVal>
            <c:numRef>
              <c:f>'vel 100'!$B$2:$B$1602</c:f>
              <c:numCache>
                <c:formatCode>General</c:formatCode>
                <c:ptCount val="1601"/>
                <c:pt idx="0">
                  <c:v>0</c:v>
                </c:pt>
                <c:pt idx="1">
                  <c:v>33.301000000000002</c:v>
                </c:pt>
                <c:pt idx="2">
                  <c:v>64.378599999999949</c:v>
                </c:pt>
                <c:pt idx="3">
                  <c:v>72.608499999999978</c:v>
                </c:pt>
                <c:pt idx="4">
                  <c:v>69.350999999999999</c:v>
                </c:pt>
                <c:pt idx="5">
                  <c:v>71.498000000000005</c:v>
                </c:pt>
                <c:pt idx="6">
                  <c:v>65.361499999999992</c:v>
                </c:pt>
                <c:pt idx="7">
                  <c:v>48.451799999999999</c:v>
                </c:pt>
                <c:pt idx="8">
                  <c:v>19.3523</c:v>
                </c:pt>
                <c:pt idx="9">
                  <c:v>0.37632500000000757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1.0267700000000002</c:v>
                </c:pt>
                <c:pt idx="17">
                  <c:v>10.985000000000024</c:v>
                </c:pt>
                <c:pt idx="18">
                  <c:v>9.0663700000000009</c:v>
                </c:pt>
                <c:pt idx="19">
                  <c:v>8.7313799999999979</c:v>
                </c:pt>
                <c:pt idx="20">
                  <c:v>19.710899999999999</c:v>
                </c:pt>
                <c:pt idx="21">
                  <c:v>39.841999999999999</c:v>
                </c:pt>
                <c:pt idx="22">
                  <c:v>39.159800000000004</c:v>
                </c:pt>
                <c:pt idx="23">
                  <c:v>22.949000000000002</c:v>
                </c:pt>
                <c:pt idx="24">
                  <c:v>2.69292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6.4441399999999996E-2</c:v>
                </c:pt>
                <c:pt idx="79">
                  <c:v>11.036900000000001</c:v>
                </c:pt>
                <c:pt idx="80">
                  <c:v>30.526799999999689</c:v>
                </c:pt>
                <c:pt idx="81">
                  <c:v>45.738200000000013</c:v>
                </c:pt>
                <c:pt idx="82">
                  <c:v>51.577200000000005</c:v>
                </c:pt>
                <c:pt idx="83">
                  <c:v>55.684799999999996</c:v>
                </c:pt>
                <c:pt idx="84">
                  <c:v>52.801300000000005</c:v>
                </c:pt>
                <c:pt idx="85">
                  <c:v>37.193100000000413</c:v>
                </c:pt>
                <c:pt idx="86">
                  <c:v>16.280499999999478</c:v>
                </c:pt>
                <c:pt idx="87">
                  <c:v>4.9484599999999999</c:v>
                </c:pt>
                <c:pt idx="88">
                  <c:v>1.7239399999999652</c:v>
                </c:pt>
                <c:pt idx="89">
                  <c:v>1.9478</c:v>
                </c:pt>
                <c:pt idx="90">
                  <c:v>2.8529699999999321</c:v>
                </c:pt>
                <c:pt idx="91">
                  <c:v>3.1815600000000002</c:v>
                </c:pt>
                <c:pt idx="92">
                  <c:v>5.7436700000000034</c:v>
                </c:pt>
                <c:pt idx="93">
                  <c:v>11.580400000000004</c:v>
                </c:pt>
                <c:pt idx="94">
                  <c:v>18.388900000000003</c:v>
                </c:pt>
                <c:pt idx="95">
                  <c:v>18.1829</c:v>
                </c:pt>
                <c:pt idx="96">
                  <c:v>10.868700000000002</c:v>
                </c:pt>
                <c:pt idx="97">
                  <c:v>5.4102300000000003</c:v>
                </c:pt>
                <c:pt idx="98">
                  <c:v>3.4227100000000004</c:v>
                </c:pt>
                <c:pt idx="99">
                  <c:v>5.33188</c:v>
                </c:pt>
                <c:pt idx="100">
                  <c:v>7.5887000000000002</c:v>
                </c:pt>
                <c:pt idx="101">
                  <c:v>10.4815</c:v>
                </c:pt>
                <c:pt idx="102">
                  <c:v>15.176400000000006</c:v>
                </c:pt>
                <c:pt idx="103">
                  <c:v>19.862199999999689</c:v>
                </c:pt>
                <c:pt idx="104">
                  <c:v>22.104400000000005</c:v>
                </c:pt>
                <c:pt idx="105">
                  <c:v>18.075900000000001</c:v>
                </c:pt>
                <c:pt idx="106">
                  <c:v>8.3026500000000247</c:v>
                </c:pt>
                <c:pt idx="107">
                  <c:v>1.1563099999999999</c:v>
                </c:pt>
                <c:pt idx="108">
                  <c:v>2.6996499999999999E-4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3.7853800000001206E-3</c:v>
                </c:pt>
                <c:pt idx="131">
                  <c:v>0.46309600000000006</c:v>
                </c:pt>
                <c:pt idx="132">
                  <c:v>3.1344099999999977</c:v>
                </c:pt>
                <c:pt idx="133">
                  <c:v>9.7681199999999997</c:v>
                </c:pt>
                <c:pt idx="134">
                  <c:v>16.253599999999889</c:v>
                </c:pt>
                <c:pt idx="135">
                  <c:v>18.908399999999499</c:v>
                </c:pt>
                <c:pt idx="136">
                  <c:v>19.8276</c:v>
                </c:pt>
                <c:pt idx="137">
                  <c:v>20.386900000000001</c:v>
                </c:pt>
                <c:pt idx="138">
                  <c:v>18.029199999999989</c:v>
                </c:pt>
                <c:pt idx="139">
                  <c:v>12.911700000000002</c:v>
                </c:pt>
                <c:pt idx="140">
                  <c:v>8.7945099999999989</c:v>
                </c:pt>
                <c:pt idx="141">
                  <c:v>8.2794300000000067</c:v>
                </c:pt>
                <c:pt idx="142">
                  <c:v>10.708399999999999</c:v>
                </c:pt>
                <c:pt idx="143">
                  <c:v>13.7347</c:v>
                </c:pt>
                <c:pt idx="144">
                  <c:v>14.5975</c:v>
                </c:pt>
                <c:pt idx="145">
                  <c:v>12.7311</c:v>
                </c:pt>
                <c:pt idx="146">
                  <c:v>10.498900000000001</c:v>
                </c:pt>
                <c:pt idx="147">
                  <c:v>8.1155000000000026</c:v>
                </c:pt>
                <c:pt idx="148">
                  <c:v>4.8927999999999985</c:v>
                </c:pt>
                <c:pt idx="149">
                  <c:v>2.13463</c:v>
                </c:pt>
                <c:pt idx="150">
                  <c:v>0.53399500000001165</c:v>
                </c:pt>
                <c:pt idx="151">
                  <c:v>9.5088300000000001E-2</c:v>
                </c:pt>
                <c:pt idx="152">
                  <c:v>2.1013900000000705E-3</c:v>
                </c:pt>
                <c:pt idx="153">
                  <c:v>3.0469200000000012E-2</c:v>
                </c:pt>
                <c:pt idx="154">
                  <c:v>0.17482299999999998</c:v>
                </c:pt>
                <c:pt idx="155">
                  <c:v>0.59562800000000005</c:v>
                </c:pt>
                <c:pt idx="156">
                  <c:v>2.0198099999999362</c:v>
                </c:pt>
                <c:pt idx="157">
                  <c:v>4.8828299999999976</c:v>
                </c:pt>
                <c:pt idx="158">
                  <c:v>8.6050800000000027</c:v>
                </c:pt>
                <c:pt idx="159">
                  <c:v>11.1632</c:v>
                </c:pt>
                <c:pt idx="160">
                  <c:v>10.6212</c:v>
                </c:pt>
                <c:pt idx="161">
                  <c:v>7.1054699999999995</c:v>
                </c:pt>
                <c:pt idx="162">
                  <c:v>4.1038299999999985</c:v>
                </c:pt>
                <c:pt idx="163">
                  <c:v>2.7689300000000636</c:v>
                </c:pt>
                <c:pt idx="164">
                  <c:v>1.9584900000000001</c:v>
                </c:pt>
                <c:pt idx="165">
                  <c:v>1.5848599999999999</c:v>
                </c:pt>
                <c:pt idx="166">
                  <c:v>1.81708</c:v>
                </c:pt>
                <c:pt idx="167">
                  <c:v>2.8010899999999967</c:v>
                </c:pt>
                <c:pt idx="168">
                  <c:v>4.0127699999999997</c:v>
                </c:pt>
                <c:pt idx="169">
                  <c:v>4.8292399999999995</c:v>
                </c:pt>
                <c:pt idx="170">
                  <c:v>3.68954</c:v>
                </c:pt>
                <c:pt idx="171">
                  <c:v>1.68899</c:v>
                </c:pt>
                <c:pt idx="172">
                  <c:v>0.33168500000000656</c:v>
                </c:pt>
                <c:pt idx="173">
                  <c:v>1.8671800000000061E-2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0.18833400000000144</c:v>
                </c:pt>
                <c:pt idx="187">
                  <c:v>1.6347800000000001</c:v>
                </c:pt>
                <c:pt idx="188">
                  <c:v>4.9028800000000006</c:v>
                </c:pt>
                <c:pt idx="189">
                  <c:v>8.6930000000000014</c:v>
                </c:pt>
                <c:pt idx="190">
                  <c:v>11.712400000000002</c:v>
                </c:pt>
                <c:pt idx="191">
                  <c:v>12.543900000000001</c:v>
                </c:pt>
                <c:pt idx="192">
                  <c:v>11.430900000000001</c:v>
                </c:pt>
                <c:pt idx="193">
                  <c:v>9.48855</c:v>
                </c:pt>
                <c:pt idx="194">
                  <c:v>6.9772800000000004</c:v>
                </c:pt>
                <c:pt idx="195">
                  <c:v>4.5435099999999995</c:v>
                </c:pt>
                <c:pt idx="196">
                  <c:v>2.7174299999999998</c:v>
                </c:pt>
                <c:pt idx="197">
                  <c:v>1.7258799999999701</c:v>
                </c:pt>
                <c:pt idx="198">
                  <c:v>1.03345</c:v>
                </c:pt>
                <c:pt idx="199">
                  <c:v>0.43105800000000088</c:v>
                </c:pt>
                <c:pt idx="200">
                  <c:v>6.8444099999999994E-2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 cmpd="dbl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'vel 100'!$A$2:$A$1602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4.9969200000000033E-2</c:v>
                </c:pt>
                <c:pt idx="6">
                  <c:v>5.9967900000000934E-2</c:v>
                </c:pt>
                <c:pt idx="7">
                  <c:v>6.9921899999999995E-2</c:v>
                </c:pt>
                <c:pt idx="8">
                  <c:v>7.9949800000000001E-2</c:v>
                </c:pt>
                <c:pt idx="9">
                  <c:v>8.9958200000000044E-2</c:v>
                </c:pt>
                <c:pt idx="10">
                  <c:v>9.9952000000000207E-2</c:v>
                </c:pt>
                <c:pt idx="11">
                  <c:v>0.10994600000000022</c:v>
                </c:pt>
                <c:pt idx="12">
                  <c:v>0.11994</c:v>
                </c:pt>
                <c:pt idx="13">
                  <c:v>0.12993299999999999</c:v>
                </c:pt>
                <c:pt idx="14">
                  <c:v>0.13992700000000041</c:v>
                </c:pt>
                <c:pt idx="15">
                  <c:v>0.15000000000000024</c:v>
                </c:pt>
                <c:pt idx="16">
                  <c:v>0.15999400000000533</c:v>
                </c:pt>
                <c:pt idx="17">
                  <c:v>0.16998700000000044</c:v>
                </c:pt>
                <c:pt idx="18">
                  <c:v>0.17998100000000194</c:v>
                </c:pt>
                <c:pt idx="19">
                  <c:v>0.18997500000000328</c:v>
                </c:pt>
                <c:pt idx="20">
                  <c:v>0.19996900000000353</c:v>
                </c:pt>
                <c:pt idx="21">
                  <c:v>0.20996300000000376</c:v>
                </c:pt>
                <c:pt idx="22">
                  <c:v>0.21995700000000407</c:v>
                </c:pt>
                <c:pt idx="23">
                  <c:v>0.22995000000000004</c:v>
                </c:pt>
                <c:pt idx="24">
                  <c:v>0.23994400000000476</c:v>
                </c:pt>
                <c:pt idx="25">
                  <c:v>0.24993800000000488</c:v>
                </c:pt>
                <c:pt idx="26">
                  <c:v>0.25993100000000002</c:v>
                </c:pt>
                <c:pt idx="27">
                  <c:v>0.26992500000000008</c:v>
                </c:pt>
                <c:pt idx="28">
                  <c:v>0.279997</c:v>
                </c:pt>
                <c:pt idx="29">
                  <c:v>0.28995100000000001</c:v>
                </c:pt>
                <c:pt idx="30">
                  <c:v>0.29994400000000032</c:v>
                </c:pt>
                <c:pt idx="31">
                  <c:v>0.30993800000000032</c:v>
                </c:pt>
                <c:pt idx="32">
                  <c:v>0.31993200000000038</c:v>
                </c:pt>
                <c:pt idx="33">
                  <c:v>0.32992500000000757</c:v>
                </c:pt>
                <c:pt idx="34">
                  <c:v>0.33999800000000757</c:v>
                </c:pt>
                <c:pt idx="35">
                  <c:v>0.349991</c:v>
                </c:pt>
                <c:pt idx="36">
                  <c:v>0.35998500000000438</c:v>
                </c:pt>
                <c:pt idx="37">
                  <c:v>0.36997700000000538</c:v>
                </c:pt>
                <c:pt idx="38">
                  <c:v>0.37998900000000757</c:v>
                </c:pt>
                <c:pt idx="39">
                  <c:v>0.38998300000000763</c:v>
                </c:pt>
                <c:pt idx="40">
                  <c:v>0.39997700000000797</c:v>
                </c:pt>
                <c:pt idx="41">
                  <c:v>0.40995200000000032</c:v>
                </c:pt>
                <c:pt idx="42">
                  <c:v>0.41994000000000031</c:v>
                </c:pt>
                <c:pt idx="43">
                  <c:v>0.42993400000000032</c:v>
                </c:pt>
                <c:pt idx="44">
                  <c:v>0.43992800000000998</c:v>
                </c:pt>
                <c:pt idx="45">
                  <c:v>0.4499490000000001</c:v>
                </c:pt>
                <c:pt idx="46">
                  <c:v>0.45996700000000001</c:v>
                </c:pt>
                <c:pt idx="47">
                  <c:v>0.46996100000000007</c:v>
                </c:pt>
                <c:pt idx="48">
                  <c:v>0.47995500000000008</c:v>
                </c:pt>
                <c:pt idx="49">
                  <c:v>0.48994800000000038</c:v>
                </c:pt>
                <c:pt idx="50">
                  <c:v>0.49994200000000188</c:v>
                </c:pt>
                <c:pt idx="51">
                  <c:v>0.5099359999999995</c:v>
                </c:pt>
                <c:pt idx="52">
                  <c:v>0.51992899999999997</c:v>
                </c:pt>
                <c:pt idx="53">
                  <c:v>0.52992300000000003</c:v>
                </c:pt>
                <c:pt idx="54">
                  <c:v>0.53999500000001222</c:v>
                </c:pt>
                <c:pt idx="55">
                  <c:v>0.54998900000000062</c:v>
                </c:pt>
                <c:pt idx="56">
                  <c:v>0.55998300000000001</c:v>
                </c:pt>
                <c:pt idx="57">
                  <c:v>0.56997600000000004</c:v>
                </c:pt>
                <c:pt idx="58">
                  <c:v>0.57995099999999999</c:v>
                </c:pt>
                <c:pt idx="59">
                  <c:v>0.58992299999998676</c:v>
                </c:pt>
                <c:pt idx="60">
                  <c:v>0.59999600000000008</c:v>
                </c:pt>
                <c:pt idx="61">
                  <c:v>0.60998900000001233</c:v>
                </c:pt>
                <c:pt idx="62">
                  <c:v>0.61998200000000003</c:v>
                </c:pt>
                <c:pt idx="63">
                  <c:v>0.62999500000001896</c:v>
                </c:pt>
                <c:pt idx="64">
                  <c:v>0.63998900000001469</c:v>
                </c:pt>
                <c:pt idx="65">
                  <c:v>0.64998299999999998</c:v>
                </c:pt>
                <c:pt idx="66">
                  <c:v>0.65997699999999992</c:v>
                </c:pt>
                <c:pt idx="67">
                  <c:v>0.66997000000001716</c:v>
                </c:pt>
                <c:pt idx="68">
                  <c:v>0.67996400000001322</c:v>
                </c:pt>
                <c:pt idx="69">
                  <c:v>0.68995799999999996</c:v>
                </c:pt>
                <c:pt idx="70">
                  <c:v>0.6999609999999995</c:v>
                </c:pt>
                <c:pt idx="71">
                  <c:v>0.70996000000000004</c:v>
                </c:pt>
                <c:pt idx="72">
                  <c:v>0.71995299999999951</c:v>
                </c:pt>
                <c:pt idx="73">
                  <c:v>0.72994700000001322</c:v>
                </c:pt>
                <c:pt idx="74">
                  <c:v>0.73994100000001783</c:v>
                </c:pt>
                <c:pt idx="75">
                  <c:v>0.74993500000001323</c:v>
                </c:pt>
                <c:pt idx="76">
                  <c:v>0.75992799999999994</c:v>
                </c:pt>
                <c:pt idx="77">
                  <c:v>0.76992200000000965</c:v>
                </c:pt>
                <c:pt idx="78">
                  <c:v>0.77999400000001773</c:v>
                </c:pt>
                <c:pt idx="79">
                  <c:v>0.78998800000000002</c:v>
                </c:pt>
                <c:pt idx="80">
                  <c:v>0.79998199999999997</c:v>
                </c:pt>
                <c:pt idx="81">
                  <c:v>0.80991599999999997</c:v>
                </c:pt>
                <c:pt idx="82">
                  <c:v>0.81999399999999989</c:v>
                </c:pt>
                <c:pt idx="83">
                  <c:v>0.82998800000000061</c:v>
                </c:pt>
                <c:pt idx="84">
                  <c:v>0.83998100000000064</c:v>
                </c:pt>
                <c:pt idx="85">
                  <c:v>0.84997500000001514</c:v>
                </c:pt>
                <c:pt idx="86">
                  <c:v>0.85996899999999998</c:v>
                </c:pt>
                <c:pt idx="87">
                  <c:v>0.86996200000000001</c:v>
                </c:pt>
                <c:pt idx="88">
                  <c:v>0.87995600000000063</c:v>
                </c:pt>
                <c:pt idx="89">
                  <c:v>0.88994999999999991</c:v>
                </c:pt>
                <c:pt idx="90">
                  <c:v>0.89994399999999997</c:v>
                </c:pt>
                <c:pt idx="91">
                  <c:v>0.90996199999999949</c:v>
                </c:pt>
                <c:pt idx="92">
                  <c:v>0.91992500000000565</c:v>
                </c:pt>
                <c:pt idx="93">
                  <c:v>0.92999699999999996</c:v>
                </c:pt>
                <c:pt idx="94">
                  <c:v>0.93999099999999991</c:v>
                </c:pt>
                <c:pt idx="95">
                  <c:v>0.94998500000000063</c:v>
                </c:pt>
                <c:pt idx="96">
                  <c:v>0.95997800000001177</c:v>
                </c:pt>
                <c:pt idx="97">
                  <c:v>0.96997200000000061</c:v>
                </c:pt>
                <c:pt idx="98">
                  <c:v>0.979966</c:v>
                </c:pt>
                <c:pt idx="99">
                  <c:v>0.98995999999999951</c:v>
                </c:pt>
                <c:pt idx="100">
                  <c:v>0.9999529999999871</c:v>
                </c:pt>
                <c:pt idx="101">
                  <c:v>1.0099499999999737</c:v>
                </c:pt>
                <c:pt idx="102">
                  <c:v>1.0199399999999701</c:v>
                </c:pt>
                <c:pt idx="103">
                  <c:v>1.029929999999964</c:v>
                </c:pt>
                <c:pt idx="104">
                  <c:v>1.0399299999999652</c:v>
                </c:pt>
                <c:pt idx="105">
                  <c:v>1.0499199999999898</c:v>
                </c:pt>
                <c:pt idx="106">
                  <c:v>1.0599899999999998</c:v>
                </c:pt>
                <c:pt idx="107">
                  <c:v>1.0699899999999998</c:v>
                </c:pt>
                <c:pt idx="108">
                  <c:v>1.0799799999999764</c:v>
                </c:pt>
                <c:pt idx="109">
                  <c:v>1.0899799999999764</c:v>
                </c:pt>
                <c:pt idx="110">
                  <c:v>1.0999699999999735</c:v>
                </c:pt>
                <c:pt idx="111">
                  <c:v>1.1099599999999998</c:v>
                </c:pt>
                <c:pt idx="112">
                  <c:v>1.1199599999999998</c:v>
                </c:pt>
                <c:pt idx="113">
                  <c:v>1.12995</c:v>
                </c:pt>
                <c:pt idx="114">
                  <c:v>1.13994</c:v>
                </c:pt>
                <c:pt idx="115">
                  <c:v>1.14994</c:v>
                </c:pt>
                <c:pt idx="116">
                  <c:v>1.1599299999999735</c:v>
                </c:pt>
                <c:pt idx="117">
                  <c:v>1.1699299999999746</c:v>
                </c:pt>
                <c:pt idx="118">
                  <c:v>1.1800000000000141</c:v>
                </c:pt>
                <c:pt idx="119">
                  <c:v>1.1900000000000237</c:v>
                </c:pt>
                <c:pt idx="120">
                  <c:v>1.1999899999999999</c:v>
                </c:pt>
                <c:pt idx="121">
                  <c:v>1.2099799999999692</c:v>
                </c:pt>
                <c:pt idx="122">
                  <c:v>1.2199799999999701</c:v>
                </c:pt>
                <c:pt idx="123">
                  <c:v>1.2299699999999631</c:v>
                </c:pt>
                <c:pt idx="124">
                  <c:v>1.2399599999999764</c:v>
                </c:pt>
                <c:pt idx="125">
                  <c:v>1.2499599999999838</c:v>
                </c:pt>
                <c:pt idx="126">
                  <c:v>1.2599499999999735</c:v>
                </c:pt>
                <c:pt idx="127">
                  <c:v>1.2699399999999701</c:v>
                </c:pt>
                <c:pt idx="128">
                  <c:v>1.2799399999999701</c:v>
                </c:pt>
                <c:pt idx="129">
                  <c:v>1.2899299999999652</c:v>
                </c:pt>
                <c:pt idx="130">
                  <c:v>1.2999299999999652</c:v>
                </c:pt>
                <c:pt idx="131">
                  <c:v>1.31</c:v>
                </c:pt>
                <c:pt idx="132">
                  <c:v>1.3199899999999998</c:v>
                </c:pt>
                <c:pt idx="133">
                  <c:v>1.3299399999999735</c:v>
                </c:pt>
                <c:pt idx="134">
                  <c:v>1.33995</c:v>
                </c:pt>
                <c:pt idx="135">
                  <c:v>1.349939999999975</c:v>
                </c:pt>
                <c:pt idx="136">
                  <c:v>1.3599399999999764</c:v>
                </c:pt>
                <c:pt idx="137">
                  <c:v>1.3699699999999742</c:v>
                </c:pt>
                <c:pt idx="138">
                  <c:v>1.3799399999999764</c:v>
                </c:pt>
                <c:pt idx="139">
                  <c:v>1.38994</c:v>
                </c:pt>
                <c:pt idx="140">
                  <c:v>1.3999299999999735</c:v>
                </c:pt>
                <c:pt idx="141">
                  <c:v>1.4099399999999576</c:v>
                </c:pt>
                <c:pt idx="142">
                  <c:v>1.419939999999958</c:v>
                </c:pt>
                <c:pt idx="143">
                  <c:v>1.4299799999999652</c:v>
                </c:pt>
                <c:pt idx="144">
                  <c:v>1.439969999999958</c:v>
                </c:pt>
                <c:pt idx="145">
                  <c:v>1.449969999999958</c:v>
                </c:pt>
                <c:pt idx="146">
                  <c:v>1.4599899999999735</c:v>
                </c:pt>
                <c:pt idx="147">
                  <c:v>1.4699899999999737</c:v>
                </c:pt>
                <c:pt idx="148">
                  <c:v>1.4799899999999748</c:v>
                </c:pt>
                <c:pt idx="149">
                  <c:v>1.4899799999999699</c:v>
                </c:pt>
                <c:pt idx="150">
                  <c:v>1.4999499999999737</c:v>
                </c:pt>
                <c:pt idx="151">
                  <c:v>1.5099399999999696</c:v>
                </c:pt>
                <c:pt idx="152">
                  <c:v>1.5199799999999735</c:v>
                </c:pt>
                <c:pt idx="153">
                  <c:v>1.5299699999999683</c:v>
                </c:pt>
                <c:pt idx="154">
                  <c:v>1.5399599999999998</c:v>
                </c:pt>
                <c:pt idx="155">
                  <c:v>1.5499599999999998</c:v>
                </c:pt>
                <c:pt idx="156">
                  <c:v>1.5599499999999764</c:v>
                </c:pt>
                <c:pt idx="157">
                  <c:v>1.5699500000000002</c:v>
                </c:pt>
                <c:pt idx="158">
                  <c:v>1.5799399999999737</c:v>
                </c:pt>
                <c:pt idx="159">
                  <c:v>1.5899299999999701</c:v>
                </c:pt>
                <c:pt idx="160">
                  <c:v>1.5999299999999701</c:v>
                </c:pt>
                <c:pt idx="161">
                  <c:v>1.6099199999999998</c:v>
                </c:pt>
                <c:pt idx="162">
                  <c:v>1.6199899999999998</c:v>
                </c:pt>
                <c:pt idx="163">
                  <c:v>1.6299899999999998</c:v>
                </c:pt>
                <c:pt idx="164">
                  <c:v>1.63998</c:v>
                </c:pt>
                <c:pt idx="165">
                  <c:v>1.6499699999999764</c:v>
                </c:pt>
                <c:pt idx="166">
                  <c:v>1.6599699999999764</c:v>
                </c:pt>
                <c:pt idx="167">
                  <c:v>1.6699599999999999</c:v>
                </c:pt>
                <c:pt idx="168">
                  <c:v>1.6799599999999999</c:v>
                </c:pt>
                <c:pt idx="169">
                  <c:v>1.6899500000000001</c:v>
                </c:pt>
                <c:pt idx="170">
                  <c:v>1.6999400000000002</c:v>
                </c:pt>
                <c:pt idx="171">
                  <c:v>1.7099399999999649</c:v>
                </c:pt>
                <c:pt idx="172">
                  <c:v>1.7199299999999562</c:v>
                </c:pt>
                <c:pt idx="173">
                  <c:v>1.7299799999999701</c:v>
                </c:pt>
                <c:pt idx="174">
                  <c:v>1.7399399999999663</c:v>
                </c:pt>
                <c:pt idx="175">
                  <c:v>1.7499399999999679</c:v>
                </c:pt>
                <c:pt idx="176">
                  <c:v>1.7599299999999598</c:v>
                </c:pt>
                <c:pt idx="177">
                  <c:v>1.7699499999999744</c:v>
                </c:pt>
                <c:pt idx="178">
                  <c:v>1.7799899999999858</c:v>
                </c:pt>
                <c:pt idx="179">
                  <c:v>1.7899299999999652</c:v>
                </c:pt>
                <c:pt idx="180">
                  <c:v>1.7999299999999652</c:v>
                </c:pt>
                <c:pt idx="181">
                  <c:v>1.8099199999999998</c:v>
                </c:pt>
                <c:pt idx="182">
                  <c:v>1.8199299999999679</c:v>
                </c:pt>
                <c:pt idx="183">
                  <c:v>1.82995</c:v>
                </c:pt>
                <c:pt idx="184">
                  <c:v>1.8399399999999739</c:v>
                </c:pt>
                <c:pt idx="185">
                  <c:v>1.8499299999999701</c:v>
                </c:pt>
                <c:pt idx="186">
                  <c:v>1.8599299999999699</c:v>
                </c:pt>
                <c:pt idx="187">
                  <c:v>1.8699400000000002</c:v>
                </c:pt>
                <c:pt idx="188">
                  <c:v>1.8799400000000002</c:v>
                </c:pt>
                <c:pt idx="189">
                  <c:v>1.8899299999999737</c:v>
                </c:pt>
                <c:pt idx="190">
                  <c:v>1.8999199999999998</c:v>
                </c:pt>
                <c:pt idx="191">
                  <c:v>1.9100000000000001</c:v>
                </c:pt>
                <c:pt idx="192">
                  <c:v>1.9199299999999746</c:v>
                </c:pt>
                <c:pt idx="193">
                  <c:v>1.9299299999999759</c:v>
                </c:pt>
                <c:pt idx="194">
                  <c:v>1.9399199999999999</c:v>
                </c:pt>
                <c:pt idx="195">
                  <c:v>1.9500000000000235</c:v>
                </c:pt>
                <c:pt idx="196">
                  <c:v>1.9599899999999999</c:v>
                </c:pt>
                <c:pt idx="197">
                  <c:v>1.9699800000000001</c:v>
                </c:pt>
                <c:pt idx="198">
                  <c:v>1.9800000000000251</c:v>
                </c:pt>
                <c:pt idx="199">
                  <c:v>1.9899899999999999</c:v>
                </c:pt>
                <c:pt idx="200">
                  <c:v>1.9999800000000001</c:v>
                </c:pt>
                <c:pt idx="201">
                  <c:v>2.0099800000000001</c:v>
                </c:pt>
                <c:pt idx="202">
                  <c:v>2.0199700000000003</c:v>
                </c:pt>
                <c:pt idx="203">
                  <c:v>2.02996</c:v>
                </c:pt>
                <c:pt idx="204">
                  <c:v>2.03999</c:v>
                </c:pt>
                <c:pt idx="205">
                  <c:v>2.0499799999999997</c:v>
                </c:pt>
                <c:pt idx="206">
                  <c:v>2.0599800000000004</c:v>
                </c:pt>
                <c:pt idx="207">
                  <c:v>2.0699800000000002</c:v>
                </c:pt>
                <c:pt idx="208">
                  <c:v>2.0799799999999977</c:v>
                </c:pt>
                <c:pt idx="209">
                  <c:v>2.0899899999999998</c:v>
                </c:pt>
                <c:pt idx="210">
                  <c:v>2.0999399999999997</c:v>
                </c:pt>
                <c:pt idx="211">
                  <c:v>2.1099300000000012</c:v>
                </c:pt>
                <c:pt idx="212">
                  <c:v>2.1199699999999977</c:v>
                </c:pt>
                <c:pt idx="213">
                  <c:v>2.1299299999999999</c:v>
                </c:pt>
                <c:pt idx="214">
                  <c:v>2.1399499999999967</c:v>
                </c:pt>
                <c:pt idx="215">
                  <c:v>2.14994</c:v>
                </c:pt>
                <c:pt idx="216">
                  <c:v>2.1599399999999997</c:v>
                </c:pt>
                <c:pt idx="217">
                  <c:v>2.1699299999999999</c:v>
                </c:pt>
                <c:pt idx="218">
                  <c:v>2.1799200000000001</c:v>
                </c:pt>
                <c:pt idx="219">
                  <c:v>2.19</c:v>
                </c:pt>
                <c:pt idx="220">
                  <c:v>2.1999900000000001</c:v>
                </c:pt>
                <c:pt idx="221">
                  <c:v>2.2099799999999998</c:v>
                </c:pt>
                <c:pt idx="222">
                  <c:v>2.2199800000000001</c:v>
                </c:pt>
                <c:pt idx="223">
                  <c:v>2.2299699999999998</c:v>
                </c:pt>
                <c:pt idx="224">
                  <c:v>2.23997</c:v>
                </c:pt>
                <c:pt idx="225">
                  <c:v>2.2499600000000002</c:v>
                </c:pt>
                <c:pt idx="226">
                  <c:v>2.2599500000000003</c:v>
                </c:pt>
                <c:pt idx="227">
                  <c:v>2.2699500000000001</c:v>
                </c:pt>
                <c:pt idx="228">
                  <c:v>2.2799400000000003</c:v>
                </c:pt>
                <c:pt idx="229">
                  <c:v>2.2899300000000604</c:v>
                </c:pt>
                <c:pt idx="230">
                  <c:v>2.2999299999999998</c:v>
                </c:pt>
                <c:pt idx="231">
                  <c:v>2.30992</c:v>
                </c:pt>
                <c:pt idx="232">
                  <c:v>2.3199899999999967</c:v>
                </c:pt>
                <c:pt idx="233">
                  <c:v>2.32999</c:v>
                </c:pt>
                <c:pt idx="234">
                  <c:v>2.3399300000000003</c:v>
                </c:pt>
                <c:pt idx="235">
                  <c:v>2.34992</c:v>
                </c:pt>
                <c:pt idx="236">
                  <c:v>2.3599899999999967</c:v>
                </c:pt>
                <c:pt idx="237">
                  <c:v>2.36999</c:v>
                </c:pt>
                <c:pt idx="238">
                  <c:v>2.3799799999999967</c:v>
                </c:pt>
                <c:pt idx="239">
                  <c:v>2.3899699999999977</c:v>
                </c:pt>
                <c:pt idx="240">
                  <c:v>2.3999699999999455</c:v>
                </c:pt>
                <c:pt idx="241">
                  <c:v>2.4099599999999977</c:v>
                </c:pt>
                <c:pt idx="242">
                  <c:v>2.4199499999999334</c:v>
                </c:pt>
                <c:pt idx="243">
                  <c:v>2.4299500000000003</c:v>
                </c:pt>
                <c:pt idx="244">
                  <c:v>2.4399399999999987</c:v>
                </c:pt>
                <c:pt idx="245">
                  <c:v>2.4499399999999998</c:v>
                </c:pt>
                <c:pt idx="246">
                  <c:v>2.4599299999999977</c:v>
                </c:pt>
                <c:pt idx="247">
                  <c:v>2.4699200000000001</c:v>
                </c:pt>
                <c:pt idx="248">
                  <c:v>2.4799899999999977</c:v>
                </c:pt>
                <c:pt idx="249">
                  <c:v>2.4899899999999997</c:v>
                </c:pt>
                <c:pt idx="250">
                  <c:v>2.4999799999999968</c:v>
                </c:pt>
                <c:pt idx="251">
                  <c:v>2.5099799999999997</c:v>
                </c:pt>
                <c:pt idx="252">
                  <c:v>2.5199699999999967</c:v>
                </c:pt>
                <c:pt idx="253">
                  <c:v>2.52996</c:v>
                </c:pt>
                <c:pt idx="254">
                  <c:v>2.5399599999999967</c:v>
                </c:pt>
                <c:pt idx="255">
                  <c:v>2.5499499999999977</c:v>
                </c:pt>
                <c:pt idx="256">
                  <c:v>2.5599399999999997</c:v>
                </c:pt>
                <c:pt idx="257">
                  <c:v>2.5699399999999999</c:v>
                </c:pt>
                <c:pt idx="258">
                  <c:v>2.5799300000000001</c:v>
                </c:pt>
                <c:pt idx="259">
                  <c:v>2.5899200000000002</c:v>
                </c:pt>
                <c:pt idx="260">
                  <c:v>2.5999399999999997</c:v>
                </c:pt>
                <c:pt idx="261">
                  <c:v>2.6099399999999999</c:v>
                </c:pt>
                <c:pt idx="262">
                  <c:v>2.6199299999999988</c:v>
                </c:pt>
                <c:pt idx="263">
                  <c:v>2.6299199999999998</c:v>
                </c:pt>
                <c:pt idx="264">
                  <c:v>2.63992</c:v>
                </c:pt>
                <c:pt idx="265">
                  <c:v>2.6499899999999998</c:v>
                </c:pt>
                <c:pt idx="266">
                  <c:v>2.65998</c:v>
                </c:pt>
                <c:pt idx="267">
                  <c:v>2.6699799999999998</c:v>
                </c:pt>
                <c:pt idx="268">
                  <c:v>2.67997</c:v>
                </c:pt>
                <c:pt idx="269">
                  <c:v>2.6899600000000001</c:v>
                </c:pt>
                <c:pt idx="270">
                  <c:v>2.6999599999999977</c:v>
                </c:pt>
                <c:pt idx="271">
                  <c:v>2.7099500000000001</c:v>
                </c:pt>
                <c:pt idx="272">
                  <c:v>2.7199500000000003</c:v>
                </c:pt>
                <c:pt idx="273">
                  <c:v>2.72994</c:v>
                </c:pt>
                <c:pt idx="274">
                  <c:v>2.7399300000000002</c:v>
                </c:pt>
                <c:pt idx="275">
                  <c:v>2.7499300000000533</c:v>
                </c:pt>
                <c:pt idx="276">
                  <c:v>2.7599200000000002</c:v>
                </c:pt>
                <c:pt idx="277">
                  <c:v>2.7699900000000452</c:v>
                </c:pt>
                <c:pt idx="278">
                  <c:v>2.7799899999999997</c:v>
                </c:pt>
                <c:pt idx="279">
                  <c:v>2.7899799999999999</c:v>
                </c:pt>
                <c:pt idx="280">
                  <c:v>2.7999700000000001</c:v>
                </c:pt>
                <c:pt idx="281">
                  <c:v>2.8099699999999967</c:v>
                </c:pt>
                <c:pt idx="282">
                  <c:v>2.8199599999999325</c:v>
                </c:pt>
                <c:pt idx="283">
                  <c:v>2.8299600000000003</c:v>
                </c:pt>
                <c:pt idx="284">
                  <c:v>2.839949999999928</c:v>
                </c:pt>
                <c:pt idx="285">
                  <c:v>2.8499399999999997</c:v>
                </c:pt>
                <c:pt idx="286">
                  <c:v>2.8599599999999334</c:v>
                </c:pt>
                <c:pt idx="287">
                  <c:v>2.86992</c:v>
                </c:pt>
                <c:pt idx="288">
                  <c:v>2.8799899999999967</c:v>
                </c:pt>
                <c:pt idx="289">
                  <c:v>2.8899900000000001</c:v>
                </c:pt>
                <c:pt idx="290">
                  <c:v>2.8999399999999977</c:v>
                </c:pt>
                <c:pt idx="291">
                  <c:v>2.9099399999999997</c:v>
                </c:pt>
                <c:pt idx="292">
                  <c:v>2.9199900000000003</c:v>
                </c:pt>
                <c:pt idx="293">
                  <c:v>2.9299900000000001</c:v>
                </c:pt>
                <c:pt idx="294">
                  <c:v>2.9399799999999967</c:v>
                </c:pt>
                <c:pt idx="295">
                  <c:v>2.94997</c:v>
                </c:pt>
                <c:pt idx="296">
                  <c:v>2.9599699999999967</c:v>
                </c:pt>
                <c:pt idx="297">
                  <c:v>2.9699599999999977</c:v>
                </c:pt>
                <c:pt idx="298">
                  <c:v>2.9799499999999353</c:v>
                </c:pt>
                <c:pt idx="299">
                  <c:v>2.9899499999999977</c:v>
                </c:pt>
                <c:pt idx="300">
                  <c:v>2.9999399999999987</c:v>
                </c:pt>
                <c:pt idx="301">
                  <c:v>3.0099399999999998</c:v>
                </c:pt>
                <c:pt idx="302">
                  <c:v>3.01993</c:v>
                </c:pt>
                <c:pt idx="303">
                  <c:v>3.0299199999999997</c:v>
                </c:pt>
                <c:pt idx="304">
                  <c:v>3.04</c:v>
                </c:pt>
                <c:pt idx="305">
                  <c:v>3.0499900000000002</c:v>
                </c:pt>
                <c:pt idx="306">
                  <c:v>3.0599799999999977</c:v>
                </c:pt>
                <c:pt idx="307">
                  <c:v>3.0699800000000002</c:v>
                </c:pt>
                <c:pt idx="308">
                  <c:v>3.0799699999999977</c:v>
                </c:pt>
                <c:pt idx="309">
                  <c:v>3.0899699999999997</c:v>
                </c:pt>
                <c:pt idx="310">
                  <c:v>3.0999700000000003</c:v>
                </c:pt>
                <c:pt idx="311">
                  <c:v>3.1099600000000001</c:v>
                </c:pt>
                <c:pt idx="312">
                  <c:v>3.1199600000000003</c:v>
                </c:pt>
                <c:pt idx="313">
                  <c:v>3.1299700000000001</c:v>
                </c:pt>
                <c:pt idx="314">
                  <c:v>3.1399599999999968</c:v>
                </c:pt>
                <c:pt idx="315">
                  <c:v>3.1499600000000001</c:v>
                </c:pt>
                <c:pt idx="316">
                  <c:v>3.1599500000000003</c:v>
                </c:pt>
                <c:pt idx="317">
                  <c:v>3.1699400000000004</c:v>
                </c:pt>
                <c:pt idx="318">
                  <c:v>3.1799399999999998</c:v>
                </c:pt>
                <c:pt idx="319">
                  <c:v>3.1899299999999999</c:v>
                </c:pt>
                <c:pt idx="320">
                  <c:v>3.1999300000000002</c:v>
                </c:pt>
                <c:pt idx="321">
                  <c:v>3.2099200000000012</c:v>
                </c:pt>
                <c:pt idx="322">
                  <c:v>3.2199899999999997</c:v>
                </c:pt>
                <c:pt idx="323">
                  <c:v>3.2299799999999999</c:v>
                </c:pt>
                <c:pt idx="324">
                  <c:v>3.2399800000000001</c:v>
                </c:pt>
                <c:pt idx="325">
                  <c:v>3.2499699999999998</c:v>
                </c:pt>
                <c:pt idx="326">
                  <c:v>3.25997</c:v>
                </c:pt>
                <c:pt idx="327">
                  <c:v>3.2699600000000002</c:v>
                </c:pt>
                <c:pt idx="328">
                  <c:v>3.2799500000000004</c:v>
                </c:pt>
                <c:pt idx="329">
                  <c:v>3.2899499999999997</c:v>
                </c:pt>
                <c:pt idx="330">
                  <c:v>3.2999399999999999</c:v>
                </c:pt>
                <c:pt idx="331">
                  <c:v>3.3099299999999987</c:v>
                </c:pt>
                <c:pt idx="332">
                  <c:v>3.3199300000000003</c:v>
                </c:pt>
                <c:pt idx="333">
                  <c:v>3.32992</c:v>
                </c:pt>
                <c:pt idx="334">
                  <c:v>3.3399899999999967</c:v>
                </c:pt>
                <c:pt idx="335">
                  <c:v>3.34999</c:v>
                </c:pt>
                <c:pt idx="336">
                  <c:v>3.3599799999999767</c:v>
                </c:pt>
                <c:pt idx="337">
                  <c:v>3.3699699999999977</c:v>
                </c:pt>
                <c:pt idx="338">
                  <c:v>3.3799699999999433</c:v>
                </c:pt>
                <c:pt idx="339">
                  <c:v>3.3899699999999977</c:v>
                </c:pt>
                <c:pt idx="340">
                  <c:v>3.399969999999946</c:v>
                </c:pt>
                <c:pt idx="341">
                  <c:v>3.4099599999999977</c:v>
                </c:pt>
                <c:pt idx="342">
                  <c:v>3.4199499999999334</c:v>
                </c:pt>
                <c:pt idx="343">
                  <c:v>3.4299499999999967</c:v>
                </c:pt>
                <c:pt idx="344">
                  <c:v>3.4399399999999987</c:v>
                </c:pt>
                <c:pt idx="345">
                  <c:v>3.4499399999999998</c:v>
                </c:pt>
                <c:pt idx="346">
                  <c:v>3.4599299999999977</c:v>
                </c:pt>
                <c:pt idx="347">
                  <c:v>3.4699599999999977</c:v>
                </c:pt>
                <c:pt idx="348">
                  <c:v>3.4799799999999967</c:v>
                </c:pt>
                <c:pt idx="349">
                  <c:v>3.4899800000000001</c:v>
                </c:pt>
                <c:pt idx="350">
                  <c:v>3.4999699999999967</c:v>
                </c:pt>
                <c:pt idx="351">
                  <c:v>3.50996</c:v>
                </c:pt>
                <c:pt idx="352">
                  <c:v>3.5199599999999927</c:v>
                </c:pt>
                <c:pt idx="353">
                  <c:v>3.5299499999999977</c:v>
                </c:pt>
                <c:pt idx="354">
                  <c:v>3.5399399999999988</c:v>
                </c:pt>
                <c:pt idx="355">
                  <c:v>3.5499399999999999</c:v>
                </c:pt>
                <c:pt idx="356">
                  <c:v>3.55993</c:v>
                </c:pt>
                <c:pt idx="357">
                  <c:v>3.5699200000000002</c:v>
                </c:pt>
                <c:pt idx="358">
                  <c:v>3.58</c:v>
                </c:pt>
                <c:pt idx="359">
                  <c:v>3.58995</c:v>
                </c:pt>
                <c:pt idx="360">
                  <c:v>3.5999700000000003</c:v>
                </c:pt>
                <c:pt idx="361">
                  <c:v>3.6099699999999997</c:v>
                </c:pt>
                <c:pt idx="362">
                  <c:v>3.6199599999999967</c:v>
                </c:pt>
                <c:pt idx="363">
                  <c:v>3.62995</c:v>
                </c:pt>
                <c:pt idx="364">
                  <c:v>3.6399300000000001</c:v>
                </c:pt>
                <c:pt idx="365">
                  <c:v>3.64994</c:v>
                </c:pt>
                <c:pt idx="366">
                  <c:v>3.66</c:v>
                </c:pt>
                <c:pt idx="367">
                  <c:v>3.6700000000000004</c:v>
                </c:pt>
                <c:pt idx="368">
                  <c:v>3.6799900000000005</c:v>
                </c:pt>
                <c:pt idx="369">
                  <c:v>3.6899300000000212</c:v>
                </c:pt>
                <c:pt idx="370">
                  <c:v>3.6999399999999998</c:v>
                </c:pt>
                <c:pt idx="371">
                  <c:v>3.7099500000000001</c:v>
                </c:pt>
                <c:pt idx="372">
                  <c:v>3.7199500000000003</c:v>
                </c:pt>
                <c:pt idx="373">
                  <c:v>3.7299400000000005</c:v>
                </c:pt>
                <c:pt idx="374">
                  <c:v>3.73996</c:v>
                </c:pt>
                <c:pt idx="375">
                  <c:v>3.7499499999999997</c:v>
                </c:pt>
                <c:pt idx="376">
                  <c:v>3.7599399999999998</c:v>
                </c:pt>
                <c:pt idx="377">
                  <c:v>3.7699400000000001</c:v>
                </c:pt>
                <c:pt idx="378">
                  <c:v>3.7799300000000002</c:v>
                </c:pt>
                <c:pt idx="379">
                  <c:v>3.7900000000000005</c:v>
                </c:pt>
                <c:pt idx="380">
                  <c:v>3.8</c:v>
                </c:pt>
                <c:pt idx="381">
                  <c:v>3.80999</c:v>
                </c:pt>
                <c:pt idx="382">
                  <c:v>3.8199799999999446</c:v>
                </c:pt>
                <c:pt idx="383">
                  <c:v>3.8299800000000004</c:v>
                </c:pt>
                <c:pt idx="384">
                  <c:v>3.8399699999999362</c:v>
                </c:pt>
                <c:pt idx="385">
                  <c:v>3.8499600000000003</c:v>
                </c:pt>
                <c:pt idx="386">
                  <c:v>3.859959999999933</c:v>
                </c:pt>
                <c:pt idx="387">
                  <c:v>3.8699499999999967</c:v>
                </c:pt>
                <c:pt idx="388">
                  <c:v>3.8799799999999967</c:v>
                </c:pt>
                <c:pt idx="389">
                  <c:v>3.88998</c:v>
                </c:pt>
                <c:pt idx="390">
                  <c:v>3.8999899999999967</c:v>
                </c:pt>
                <c:pt idx="391">
                  <c:v>3.9100099999999967</c:v>
                </c:pt>
                <c:pt idx="392">
                  <c:v>3.92</c:v>
                </c:pt>
                <c:pt idx="393">
                  <c:v>3.92997</c:v>
                </c:pt>
                <c:pt idx="394">
                  <c:v>3.9399799999999967</c:v>
                </c:pt>
                <c:pt idx="395">
                  <c:v>3.94997</c:v>
                </c:pt>
                <c:pt idx="396">
                  <c:v>3.9599699999999967</c:v>
                </c:pt>
                <c:pt idx="397">
                  <c:v>3.9699800000000001</c:v>
                </c:pt>
                <c:pt idx="398">
                  <c:v>3.9799699999999967</c:v>
                </c:pt>
                <c:pt idx="399">
                  <c:v>3.9899700000000005</c:v>
                </c:pt>
                <c:pt idx="400">
                  <c:v>3.9999599999999567</c:v>
                </c:pt>
                <c:pt idx="401">
                  <c:v>4.01</c:v>
                </c:pt>
                <c:pt idx="402">
                  <c:v>4.0199699999999998</c:v>
                </c:pt>
                <c:pt idx="403">
                  <c:v>4.0299799999999975</c:v>
                </c:pt>
                <c:pt idx="404">
                  <c:v>4.0399699999999994</c:v>
                </c:pt>
                <c:pt idx="405">
                  <c:v>4.0499599999999996</c:v>
                </c:pt>
                <c:pt idx="406">
                  <c:v>4.0599600000000002</c:v>
                </c:pt>
                <c:pt idx="407">
                  <c:v>4.0699499999999995</c:v>
                </c:pt>
                <c:pt idx="408">
                  <c:v>4.0799399999999997</c:v>
                </c:pt>
                <c:pt idx="409">
                  <c:v>4.0899400000000004</c:v>
                </c:pt>
                <c:pt idx="410">
                  <c:v>4.0999699999999999</c:v>
                </c:pt>
                <c:pt idx="411">
                  <c:v>4.1099399999999955</c:v>
                </c:pt>
                <c:pt idx="412">
                  <c:v>4.1199499999999976</c:v>
                </c:pt>
                <c:pt idx="413">
                  <c:v>4.1299699999999975</c:v>
                </c:pt>
                <c:pt idx="414">
                  <c:v>4.1399400000000002</c:v>
                </c:pt>
                <c:pt idx="415">
                  <c:v>4.1500099999999955</c:v>
                </c:pt>
                <c:pt idx="416">
                  <c:v>4.1599999999999975</c:v>
                </c:pt>
                <c:pt idx="417">
                  <c:v>4.17</c:v>
                </c:pt>
                <c:pt idx="418">
                  <c:v>4.1799900000000001</c:v>
                </c:pt>
                <c:pt idx="419">
                  <c:v>4.1899600000000001</c:v>
                </c:pt>
                <c:pt idx="420">
                  <c:v>4.1999899999999855</c:v>
                </c:pt>
                <c:pt idx="421">
                  <c:v>4.2099900000000003</c:v>
                </c:pt>
                <c:pt idx="422">
                  <c:v>4.22</c:v>
                </c:pt>
                <c:pt idx="423">
                  <c:v>4.22994</c:v>
                </c:pt>
                <c:pt idx="424">
                  <c:v>4.2399399999999998</c:v>
                </c:pt>
                <c:pt idx="425">
                  <c:v>4.2500099999999996</c:v>
                </c:pt>
                <c:pt idx="426">
                  <c:v>4.2599400000000003</c:v>
                </c:pt>
                <c:pt idx="427">
                  <c:v>4.2699699999999998</c:v>
                </c:pt>
                <c:pt idx="428">
                  <c:v>4.2799800000000001</c:v>
                </c:pt>
                <c:pt idx="429">
                  <c:v>4.2899899999999995</c:v>
                </c:pt>
                <c:pt idx="430">
                  <c:v>4.3</c:v>
                </c:pt>
                <c:pt idx="431">
                  <c:v>4.3100199999999855</c:v>
                </c:pt>
                <c:pt idx="432">
                  <c:v>4.3200099999999955</c:v>
                </c:pt>
                <c:pt idx="433">
                  <c:v>4.33</c:v>
                </c:pt>
                <c:pt idx="434">
                  <c:v>4.3400099999999995</c:v>
                </c:pt>
                <c:pt idx="435">
                  <c:v>4.3499400000000001</c:v>
                </c:pt>
                <c:pt idx="436">
                  <c:v>4.3599499999999995</c:v>
                </c:pt>
                <c:pt idx="437">
                  <c:v>4.3699499999999976</c:v>
                </c:pt>
                <c:pt idx="438">
                  <c:v>4.38</c:v>
                </c:pt>
                <c:pt idx="439">
                  <c:v>4.3900199999999945</c:v>
                </c:pt>
                <c:pt idx="440">
                  <c:v>4.3999700000000006</c:v>
                </c:pt>
                <c:pt idx="441">
                  <c:v>4.4099599999999999</c:v>
                </c:pt>
                <c:pt idx="442">
                  <c:v>4.4199599999999997</c:v>
                </c:pt>
                <c:pt idx="443">
                  <c:v>4.4299600000000003</c:v>
                </c:pt>
                <c:pt idx="444">
                  <c:v>4.4399700000000024</c:v>
                </c:pt>
                <c:pt idx="445">
                  <c:v>4.4500099999999998</c:v>
                </c:pt>
                <c:pt idx="446">
                  <c:v>4.4599399999999996</c:v>
                </c:pt>
                <c:pt idx="447">
                  <c:v>4.4700199999999999</c:v>
                </c:pt>
                <c:pt idx="448">
                  <c:v>4.4799899999999999</c:v>
                </c:pt>
                <c:pt idx="449">
                  <c:v>4.4899899999999997</c:v>
                </c:pt>
                <c:pt idx="450">
                  <c:v>4.4999900000000004</c:v>
                </c:pt>
                <c:pt idx="451">
                  <c:v>4.5099900000000002</c:v>
                </c:pt>
                <c:pt idx="452">
                  <c:v>4.51999</c:v>
                </c:pt>
                <c:pt idx="453">
                  <c:v>4.5299799999999975</c:v>
                </c:pt>
                <c:pt idx="454">
                  <c:v>4.5399700000000003</c:v>
                </c:pt>
                <c:pt idx="455">
                  <c:v>4.5499700000000001</c:v>
                </c:pt>
                <c:pt idx="456">
                  <c:v>4.5599699999999999</c:v>
                </c:pt>
                <c:pt idx="457">
                  <c:v>4.5699999999999985</c:v>
                </c:pt>
                <c:pt idx="458">
                  <c:v>4.5800100000000006</c:v>
                </c:pt>
                <c:pt idx="459">
                  <c:v>4.5900000000000007</c:v>
                </c:pt>
                <c:pt idx="460">
                  <c:v>4.6000199999999865</c:v>
                </c:pt>
                <c:pt idx="461">
                  <c:v>4.6099699999999997</c:v>
                </c:pt>
                <c:pt idx="462">
                  <c:v>4.6199999999999966</c:v>
                </c:pt>
                <c:pt idx="463">
                  <c:v>4.6299899999999745</c:v>
                </c:pt>
                <c:pt idx="464">
                  <c:v>4.6399900000000001</c:v>
                </c:pt>
                <c:pt idx="465">
                  <c:v>4.6499799999999976</c:v>
                </c:pt>
                <c:pt idx="466">
                  <c:v>4.6599799999999965</c:v>
                </c:pt>
                <c:pt idx="467">
                  <c:v>4.6699699999999975</c:v>
                </c:pt>
                <c:pt idx="468">
                  <c:v>4.6799599999999995</c:v>
                </c:pt>
                <c:pt idx="469">
                  <c:v>4.6899600000000001</c:v>
                </c:pt>
                <c:pt idx="470">
                  <c:v>4.6999499999999985</c:v>
                </c:pt>
                <c:pt idx="471">
                  <c:v>4.7100200000000001</c:v>
                </c:pt>
                <c:pt idx="472">
                  <c:v>4.7200099999999985</c:v>
                </c:pt>
                <c:pt idx="473">
                  <c:v>4.73001</c:v>
                </c:pt>
                <c:pt idx="474">
                  <c:v>4.74</c:v>
                </c:pt>
                <c:pt idx="475">
                  <c:v>4.75</c:v>
                </c:pt>
                <c:pt idx="476">
                  <c:v>4.7599900000000002</c:v>
                </c:pt>
                <c:pt idx="477">
                  <c:v>4.7699799999999986</c:v>
                </c:pt>
                <c:pt idx="478">
                  <c:v>4.7799800000000001</c:v>
                </c:pt>
                <c:pt idx="479">
                  <c:v>4.7899700000000003</c:v>
                </c:pt>
                <c:pt idx="480">
                  <c:v>4.7999600000000004</c:v>
                </c:pt>
                <c:pt idx="481">
                  <c:v>4.8099600000000002</c:v>
                </c:pt>
                <c:pt idx="482">
                  <c:v>4.8199499999999995</c:v>
                </c:pt>
                <c:pt idx="483">
                  <c:v>4.8300200000000002</c:v>
                </c:pt>
                <c:pt idx="484">
                  <c:v>4.8400099999999995</c:v>
                </c:pt>
                <c:pt idx="485">
                  <c:v>4.8500099999999975</c:v>
                </c:pt>
                <c:pt idx="486">
                  <c:v>4.8599999999999985</c:v>
                </c:pt>
                <c:pt idx="487">
                  <c:v>4.8699899999999845</c:v>
                </c:pt>
                <c:pt idx="488">
                  <c:v>4.8799900000000003</c:v>
                </c:pt>
                <c:pt idx="489">
                  <c:v>4.8899799999999995</c:v>
                </c:pt>
                <c:pt idx="490">
                  <c:v>4.8999899999999945</c:v>
                </c:pt>
                <c:pt idx="491">
                  <c:v>4.90998</c:v>
                </c:pt>
                <c:pt idx="492">
                  <c:v>4.9199899999999985</c:v>
                </c:pt>
                <c:pt idx="493">
                  <c:v>4.9300100000000002</c:v>
                </c:pt>
                <c:pt idx="494">
                  <c:v>4.9400000000000004</c:v>
                </c:pt>
                <c:pt idx="495">
                  <c:v>4.95</c:v>
                </c:pt>
                <c:pt idx="496">
                  <c:v>4.9599900000000003</c:v>
                </c:pt>
                <c:pt idx="497">
                  <c:v>4.9699800000000005</c:v>
                </c:pt>
                <c:pt idx="498">
                  <c:v>4.9799799999999994</c:v>
                </c:pt>
                <c:pt idx="499">
                  <c:v>4.9899700000000013</c:v>
                </c:pt>
                <c:pt idx="500">
                  <c:v>4.9999599999999997</c:v>
                </c:pt>
                <c:pt idx="501">
                  <c:v>5.0099600000000004</c:v>
                </c:pt>
                <c:pt idx="502">
                  <c:v>5.0199499999999997</c:v>
                </c:pt>
                <c:pt idx="503">
                  <c:v>5.0300200000000004</c:v>
                </c:pt>
                <c:pt idx="504">
                  <c:v>5.0400200000000002</c:v>
                </c:pt>
                <c:pt idx="505">
                  <c:v>5.0500099999999986</c:v>
                </c:pt>
                <c:pt idx="506">
                  <c:v>5.0599999999999996</c:v>
                </c:pt>
                <c:pt idx="507">
                  <c:v>5.07</c:v>
                </c:pt>
                <c:pt idx="508">
                  <c:v>5.0799900000000004</c:v>
                </c:pt>
                <c:pt idx="509">
                  <c:v>5.0899800000000006</c:v>
                </c:pt>
                <c:pt idx="510">
                  <c:v>5.0999799999999995</c:v>
                </c:pt>
                <c:pt idx="511">
                  <c:v>5.1099699999999997</c:v>
                </c:pt>
                <c:pt idx="512">
                  <c:v>5.1199599999999945</c:v>
                </c:pt>
                <c:pt idx="513">
                  <c:v>5.1299600000000005</c:v>
                </c:pt>
                <c:pt idx="514">
                  <c:v>5.1400299999999985</c:v>
                </c:pt>
                <c:pt idx="515">
                  <c:v>5.1500200000000005</c:v>
                </c:pt>
                <c:pt idx="516">
                  <c:v>5.1600199999999745</c:v>
                </c:pt>
                <c:pt idx="517">
                  <c:v>5.1700099999999996</c:v>
                </c:pt>
                <c:pt idx="518">
                  <c:v>5.18</c:v>
                </c:pt>
                <c:pt idx="519">
                  <c:v>5.1899999999999995</c:v>
                </c:pt>
                <c:pt idx="520">
                  <c:v>5.1999900000000006</c:v>
                </c:pt>
                <c:pt idx="521">
                  <c:v>5.2099799999999998</c:v>
                </c:pt>
                <c:pt idx="522">
                  <c:v>5.2199799999999996</c:v>
                </c:pt>
                <c:pt idx="523">
                  <c:v>5.2299699999999998</c:v>
                </c:pt>
                <c:pt idx="524">
                  <c:v>5.2399600000000124</c:v>
                </c:pt>
                <c:pt idx="525">
                  <c:v>5.2499599999999997</c:v>
                </c:pt>
                <c:pt idx="526">
                  <c:v>5.2600299999999995</c:v>
                </c:pt>
                <c:pt idx="527">
                  <c:v>5.2700200000000024</c:v>
                </c:pt>
                <c:pt idx="528">
                  <c:v>5.2800199999999995</c:v>
                </c:pt>
                <c:pt idx="529">
                  <c:v>5.2900099999999997</c:v>
                </c:pt>
                <c:pt idx="530">
                  <c:v>5.3000099999999986</c:v>
                </c:pt>
                <c:pt idx="531">
                  <c:v>5.3099699999999999</c:v>
                </c:pt>
                <c:pt idx="532">
                  <c:v>5.31996</c:v>
                </c:pt>
                <c:pt idx="533">
                  <c:v>5.3299599999999945</c:v>
                </c:pt>
                <c:pt idx="534">
                  <c:v>5.34</c:v>
                </c:pt>
                <c:pt idx="535">
                  <c:v>5.3500199999999865</c:v>
                </c:pt>
                <c:pt idx="536">
                  <c:v>5.3600099999999955</c:v>
                </c:pt>
                <c:pt idx="537">
                  <c:v>5.37</c:v>
                </c:pt>
                <c:pt idx="538">
                  <c:v>5.3799899999999985</c:v>
                </c:pt>
                <c:pt idx="539">
                  <c:v>5.3899699999999999</c:v>
                </c:pt>
                <c:pt idx="540">
                  <c:v>5.3999900000000007</c:v>
                </c:pt>
                <c:pt idx="541">
                  <c:v>5.4100099999999998</c:v>
                </c:pt>
                <c:pt idx="542">
                  <c:v>5.42</c:v>
                </c:pt>
                <c:pt idx="543">
                  <c:v>5.4300199999999998</c:v>
                </c:pt>
                <c:pt idx="544">
                  <c:v>5.44001</c:v>
                </c:pt>
                <c:pt idx="545">
                  <c:v>5.45</c:v>
                </c:pt>
                <c:pt idx="546">
                  <c:v>5.46</c:v>
                </c:pt>
                <c:pt idx="547">
                  <c:v>5.4699900000000001</c:v>
                </c:pt>
                <c:pt idx="548">
                  <c:v>5.4799800000000003</c:v>
                </c:pt>
                <c:pt idx="549">
                  <c:v>5.4899800000000001</c:v>
                </c:pt>
                <c:pt idx="550">
                  <c:v>5.4999700000000002</c:v>
                </c:pt>
                <c:pt idx="551">
                  <c:v>5.5099599999999995</c:v>
                </c:pt>
                <c:pt idx="552">
                  <c:v>5.5199600000000002</c:v>
                </c:pt>
                <c:pt idx="553">
                  <c:v>5.53003</c:v>
                </c:pt>
                <c:pt idx="554">
                  <c:v>5.5400199999999975</c:v>
                </c:pt>
                <c:pt idx="555">
                  <c:v>5.55002</c:v>
                </c:pt>
                <c:pt idx="556">
                  <c:v>5.5600099999999975</c:v>
                </c:pt>
                <c:pt idx="557">
                  <c:v>5.57</c:v>
                </c:pt>
                <c:pt idx="558">
                  <c:v>5.58</c:v>
                </c:pt>
                <c:pt idx="559">
                  <c:v>5.5899900000000002</c:v>
                </c:pt>
                <c:pt idx="560">
                  <c:v>5.5999799999999995</c:v>
                </c:pt>
                <c:pt idx="561">
                  <c:v>5.6099799999999975</c:v>
                </c:pt>
                <c:pt idx="562">
                  <c:v>5.6199699999999995</c:v>
                </c:pt>
                <c:pt idx="563">
                  <c:v>5.63</c:v>
                </c:pt>
                <c:pt idx="564">
                  <c:v>5.6400099999999975</c:v>
                </c:pt>
                <c:pt idx="565">
                  <c:v>5.6500099999999955</c:v>
                </c:pt>
                <c:pt idx="566">
                  <c:v>5.6599999999999975</c:v>
                </c:pt>
                <c:pt idx="567">
                  <c:v>5.6699600000000006</c:v>
                </c:pt>
                <c:pt idx="568">
                  <c:v>5.6799799999999996</c:v>
                </c:pt>
                <c:pt idx="569">
                  <c:v>5.6899699999999998</c:v>
                </c:pt>
                <c:pt idx="570">
                  <c:v>5.6999699999999995</c:v>
                </c:pt>
                <c:pt idx="571">
                  <c:v>5.7099799999999998</c:v>
                </c:pt>
                <c:pt idx="572">
                  <c:v>5.7199900000000001</c:v>
                </c:pt>
                <c:pt idx="573">
                  <c:v>5.7299699999999998</c:v>
                </c:pt>
                <c:pt idx="574">
                  <c:v>5.7400399999999996</c:v>
                </c:pt>
                <c:pt idx="575">
                  <c:v>5.7499900000000004</c:v>
                </c:pt>
                <c:pt idx="576">
                  <c:v>5.7599600000000004</c:v>
                </c:pt>
                <c:pt idx="577">
                  <c:v>5.7699699999999998</c:v>
                </c:pt>
                <c:pt idx="578">
                  <c:v>5.7800200000000004</c:v>
                </c:pt>
                <c:pt idx="579">
                  <c:v>5.7900100000000005</c:v>
                </c:pt>
                <c:pt idx="580">
                  <c:v>5.8000099999999986</c:v>
                </c:pt>
                <c:pt idx="581">
                  <c:v>5.81</c:v>
                </c:pt>
                <c:pt idx="582">
                  <c:v>5.8199999999999985</c:v>
                </c:pt>
                <c:pt idx="583">
                  <c:v>5.83</c:v>
                </c:pt>
                <c:pt idx="584">
                  <c:v>5.8400099999999995</c:v>
                </c:pt>
                <c:pt idx="585">
                  <c:v>5.8500000000000005</c:v>
                </c:pt>
                <c:pt idx="586">
                  <c:v>5.8599999999999985</c:v>
                </c:pt>
                <c:pt idx="587">
                  <c:v>5.87</c:v>
                </c:pt>
                <c:pt idx="588">
                  <c:v>5.8799900000000003</c:v>
                </c:pt>
                <c:pt idx="589">
                  <c:v>5.8899900000000001</c:v>
                </c:pt>
                <c:pt idx="590">
                  <c:v>5.9000200000000014</c:v>
                </c:pt>
                <c:pt idx="591">
                  <c:v>5.9100299999999999</c:v>
                </c:pt>
                <c:pt idx="592">
                  <c:v>5.9199700000000002</c:v>
                </c:pt>
                <c:pt idx="593">
                  <c:v>5.9299600000000003</c:v>
                </c:pt>
                <c:pt idx="594">
                  <c:v>5.9399700000000024</c:v>
                </c:pt>
                <c:pt idx="595">
                  <c:v>5.9500299999999999</c:v>
                </c:pt>
                <c:pt idx="596">
                  <c:v>5.9600300000000006</c:v>
                </c:pt>
                <c:pt idx="597">
                  <c:v>5.96997</c:v>
                </c:pt>
                <c:pt idx="598">
                  <c:v>5.98001</c:v>
                </c:pt>
                <c:pt idx="599">
                  <c:v>5.99003</c:v>
                </c:pt>
                <c:pt idx="600">
                  <c:v>6.0000199999999975</c:v>
                </c:pt>
                <c:pt idx="601">
                  <c:v>6.0100299999999995</c:v>
                </c:pt>
                <c:pt idx="602">
                  <c:v>6.01999</c:v>
                </c:pt>
                <c:pt idx="603">
                  <c:v>6.0299899999999855</c:v>
                </c:pt>
                <c:pt idx="604">
                  <c:v>6.0399899999999995</c:v>
                </c:pt>
                <c:pt idx="605">
                  <c:v>6.0499900000000002</c:v>
                </c:pt>
                <c:pt idx="606">
                  <c:v>6.0599799999999995</c:v>
                </c:pt>
                <c:pt idx="607">
                  <c:v>6.0700200000000004</c:v>
                </c:pt>
                <c:pt idx="608">
                  <c:v>6.0800200000000002</c:v>
                </c:pt>
                <c:pt idx="609">
                  <c:v>6.09002</c:v>
                </c:pt>
                <c:pt idx="610">
                  <c:v>6.1000399999999955</c:v>
                </c:pt>
                <c:pt idx="611">
                  <c:v>6.1099899999999945</c:v>
                </c:pt>
                <c:pt idx="612">
                  <c:v>6.1200099999999855</c:v>
                </c:pt>
                <c:pt idx="613">
                  <c:v>6.13002</c:v>
                </c:pt>
                <c:pt idx="614">
                  <c:v>6.1400299999999985</c:v>
                </c:pt>
                <c:pt idx="615">
                  <c:v>6.1500399999999855</c:v>
                </c:pt>
                <c:pt idx="616">
                  <c:v>6.1599899999999845</c:v>
                </c:pt>
                <c:pt idx="617">
                  <c:v>6.1699799999999945</c:v>
                </c:pt>
                <c:pt idx="618">
                  <c:v>6.1799800000000005</c:v>
                </c:pt>
                <c:pt idx="619">
                  <c:v>6.1899899999999946</c:v>
                </c:pt>
                <c:pt idx="620">
                  <c:v>6.1999899999999855</c:v>
                </c:pt>
                <c:pt idx="621">
                  <c:v>6.2100200000000001</c:v>
                </c:pt>
                <c:pt idx="622">
                  <c:v>6.2200199999999946</c:v>
                </c:pt>
                <c:pt idx="623">
                  <c:v>6.2300300000000002</c:v>
                </c:pt>
                <c:pt idx="624">
                  <c:v>6.2399700000000013</c:v>
                </c:pt>
                <c:pt idx="625">
                  <c:v>6.2499799999999999</c:v>
                </c:pt>
                <c:pt idx="626">
                  <c:v>6.2599900000000002</c:v>
                </c:pt>
                <c:pt idx="627">
                  <c:v>6.26999</c:v>
                </c:pt>
                <c:pt idx="628">
                  <c:v>6.2799800000000001</c:v>
                </c:pt>
                <c:pt idx="629">
                  <c:v>6.2899800000000008</c:v>
                </c:pt>
                <c:pt idx="630">
                  <c:v>6.3000099999999986</c:v>
                </c:pt>
                <c:pt idx="631">
                  <c:v>6.3100499999999995</c:v>
                </c:pt>
                <c:pt idx="632">
                  <c:v>6.3199900000000007</c:v>
                </c:pt>
                <c:pt idx="633">
                  <c:v>6.3300099999999997</c:v>
                </c:pt>
                <c:pt idx="634">
                  <c:v>6.3400399999999975</c:v>
                </c:pt>
                <c:pt idx="635">
                  <c:v>6.34999</c:v>
                </c:pt>
                <c:pt idx="636">
                  <c:v>6.3599999999999985</c:v>
                </c:pt>
                <c:pt idx="637">
                  <c:v>6.3700099999999997</c:v>
                </c:pt>
                <c:pt idx="638">
                  <c:v>6.3800399999999975</c:v>
                </c:pt>
                <c:pt idx="639">
                  <c:v>6.3900399999999955</c:v>
                </c:pt>
                <c:pt idx="640">
                  <c:v>6.4000299999999992</c:v>
                </c:pt>
                <c:pt idx="641">
                  <c:v>6.4100199999999985</c:v>
                </c:pt>
                <c:pt idx="642">
                  <c:v>6.4200400000000002</c:v>
                </c:pt>
                <c:pt idx="643">
                  <c:v>6.4299899999999965</c:v>
                </c:pt>
                <c:pt idx="644">
                  <c:v>6.44</c:v>
                </c:pt>
                <c:pt idx="645">
                  <c:v>6.4500199999999985</c:v>
                </c:pt>
                <c:pt idx="646">
                  <c:v>6.4600099999999996</c:v>
                </c:pt>
                <c:pt idx="647">
                  <c:v>6.4700400000000124</c:v>
                </c:pt>
                <c:pt idx="648">
                  <c:v>6.4800399999999998</c:v>
                </c:pt>
                <c:pt idx="649">
                  <c:v>6.4900399999999996</c:v>
                </c:pt>
                <c:pt idx="650">
                  <c:v>6.5000400000000003</c:v>
                </c:pt>
                <c:pt idx="651">
                  <c:v>6.51004</c:v>
                </c:pt>
                <c:pt idx="652">
                  <c:v>6.5200400000000007</c:v>
                </c:pt>
                <c:pt idx="653">
                  <c:v>6.5300300000000009</c:v>
                </c:pt>
                <c:pt idx="654">
                  <c:v>6.5400299999999998</c:v>
                </c:pt>
                <c:pt idx="655">
                  <c:v>6.5500299999999996</c:v>
                </c:pt>
                <c:pt idx="656">
                  <c:v>6.5600299999999985</c:v>
                </c:pt>
                <c:pt idx="657">
                  <c:v>6.5700400000000014</c:v>
                </c:pt>
                <c:pt idx="658">
                  <c:v>6.5799800000000008</c:v>
                </c:pt>
                <c:pt idx="659">
                  <c:v>6.5899899999999985</c:v>
                </c:pt>
                <c:pt idx="660">
                  <c:v>6.6000399999999955</c:v>
                </c:pt>
                <c:pt idx="661">
                  <c:v>6.6100299999999965</c:v>
                </c:pt>
                <c:pt idx="662">
                  <c:v>6.6199999999999966</c:v>
                </c:pt>
                <c:pt idx="663">
                  <c:v>6.6299899999999745</c:v>
                </c:pt>
                <c:pt idx="664">
                  <c:v>6.6400299999999985</c:v>
                </c:pt>
                <c:pt idx="665">
                  <c:v>6.6500499999999985</c:v>
                </c:pt>
                <c:pt idx="666">
                  <c:v>6.6600499999999965</c:v>
                </c:pt>
                <c:pt idx="667">
                  <c:v>6.6700499999999998</c:v>
                </c:pt>
                <c:pt idx="668">
                  <c:v>6.6799800000000005</c:v>
                </c:pt>
                <c:pt idx="669">
                  <c:v>6.6900399999999856</c:v>
                </c:pt>
                <c:pt idx="670">
                  <c:v>6.7</c:v>
                </c:pt>
                <c:pt idx="671">
                  <c:v>6.7099900000000003</c:v>
                </c:pt>
                <c:pt idx="672">
                  <c:v>6.7200099999999985</c:v>
                </c:pt>
                <c:pt idx="673">
                  <c:v>6.73001</c:v>
                </c:pt>
                <c:pt idx="674">
                  <c:v>6.74</c:v>
                </c:pt>
                <c:pt idx="675">
                  <c:v>6.7500099999999996</c:v>
                </c:pt>
                <c:pt idx="676">
                  <c:v>6.76004</c:v>
                </c:pt>
                <c:pt idx="677">
                  <c:v>6.7699799999999986</c:v>
                </c:pt>
                <c:pt idx="678">
                  <c:v>6.7800600000000024</c:v>
                </c:pt>
                <c:pt idx="679">
                  <c:v>6.7900499999999999</c:v>
                </c:pt>
                <c:pt idx="680">
                  <c:v>6.8000099999999986</c:v>
                </c:pt>
                <c:pt idx="681">
                  <c:v>6.8099900000000009</c:v>
                </c:pt>
                <c:pt idx="682">
                  <c:v>6.8199999999999985</c:v>
                </c:pt>
                <c:pt idx="683">
                  <c:v>6.83</c:v>
                </c:pt>
                <c:pt idx="684">
                  <c:v>6.8400299999999996</c:v>
                </c:pt>
                <c:pt idx="685">
                  <c:v>6.8500099999999975</c:v>
                </c:pt>
                <c:pt idx="686">
                  <c:v>6.8599999999999985</c:v>
                </c:pt>
                <c:pt idx="687">
                  <c:v>6.8700099999999997</c:v>
                </c:pt>
                <c:pt idx="688">
                  <c:v>6.8799799999999998</c:v>
                </c:pt>
                <c:pt idx="689">
                  <c:v>6.8900099999999975</c:v>
                </c:pt>
                <c:pt idx="690">
                  <c:v>6.9000199999999996</c:v>
                </c:pt>
                <c:pt idx="691">
                  <c:v>6.9100200000000003</c:v>
                </c:pt>
                <c:pt idx="692">
                  <c:v>6.9200399999999975</c:v>
                </c:pt>
                <c:pt idx="693">
                  <c:v>6.9299900000000001</c:v>
                </c:pt>
                <c:pt idx="694">
                  <c:v>6.94</c:v>
                </c:pt>
                <c:pt idx="695">
                  <c:v>6.9500000000000011</c:v>
                </c:pt>
                <c:pt idx="696">
                  <c:v>6.9600099999999996</c:v>
                </c:pt>
                <c:pt idx="697">
                  <c:v>6.9700399999999991</c:v>
                </c:pt>
                <c:pt idx="698">
                  <c:v>6.98</c:v>
                </c:pt>
                <c:pt idx="699">
                  <c:v>6.99</c:v>
                </c:pt>
                <c:pt idx="700">
                  <c:v>6.9999900000000004</c:v>
                </c:pt>
                <c:pt idx="701">
                  <c:v>7.01</c:v>
                </c:pt>
                <c:pt idx="702">
                  <c:v>7.01999</c:v>
                </c:pt>
                <c:pt idx="703">
                  <c:v>7.0299899999999855</c:v>
                </c:pt>
                <c:pt idx="704">
                  <c:v>7.0400599999999995</c:v>
                </c:pt>
                <c:pt idx="705">
                  <c:v>7.0500499999999997</c:v>
                </c:pt>
                <c:pt idx="706">
                  <c:v>7.0600399999999945</c:v>
                </c:pt>
                <c:pt idx="707">
                  <c:v>7.0700399999999997</c:v>
                </c:pt>
                <c:pt idx="708">
                  <c:v>7.0800299999999998</c:v>
                </c:pt>
                <c:pt idx="709">
                  <c:v>7.09002</c:v>
                </c:pt>
                <c:pt idx="710">
                  <c:v>7.1000199999999865</c:v>
                </c:pt>
                <c:pt idx="711">
                  <c:v>7.1100099999999955</c:v>
                </c:pt>
                <c:pt idx="712">
                  <c:v>7.1199999999999966</c:v>
                </c:pt>
                <c:pt idx="713">
                  <c:v>7.13</c:v>
                </c:pt>
                <c:pt idx="714">
                  <c:v>7.1399900000000001</c:v>
                </c:pt>
                <c:pt idx="715">
                  <c:v>7.1500599999999945</c:v>
                </c:pt>
                <c:pt idx="716">
                  <c:v>7.1600599999999845</c:v>
                </c:pt>
                <c:pt idx="717">
                  <c:v>7.1700499999999998</c:v>
                </c:pt>
                <c:pt idx="718">
                  <c:v>7.18004</c:v>
                </c:pt>
                <c:pt idx="719">
                  <c:v>7.1900299999999975</c:v>
                </c:pt>
                <c:pt idx="720">
                  <c:v>7.2000299999999999</c:v>
                </c:pt>
                <c:pt idx="721">
                  <c:v>7.2100200000000001</c:v>
                </c:pt>
                <c:pt idx="722">
                  <c:v>7.2200099999999985</c:v>
                </c:pt>
                <c:pt idx="723">
                  <c:v>7.2300100000000009</c:v>
                </c:pt>
                <c:pt idx="724">
                  <c:v>7.24</c:v>
                </c:pt>
                <c:pt idx="725">
                  <c:v>7.2499900000000004</c:v>
                </c:pt>
                <c:pt idx="726">
                  <c:v>7.2599899999999975</c:v>
                </c:pt>
                <c:pt idx="727">
                  <c:v>7.2700600000000124</c:v>
                </c:pt>
                <c:pt idx="728">
                  <c:v>7.2800500000000001</c:v>
                </c:pt>
                <c:pt idx="729">
                  <c:v>7.290049999999999</c:v>
                </c:pt>
                <c:pt idx="730">
                  <c:v>7.3000399999999965</c:v>
                </c:pt>
                <c:pt idx="731">
                  <c:v>7.3100299999999985</c:v>
                </c:pt>
                <c:pt idx="732">
                  <c:v>7.3199899999999865</c:v>
                </c:pt>
                <c:pt idx="733">
                  <c:v>7.33</c:v>
                </c:pt>
                <c:pt idx="734">
                  <c:v>7.3400499999999997</c:v>
                </c:pt>
                <c:pt idx="735">
                  <c:v>7.35006</c:v>
                </c:pt>
                <c:pt idx="736">
                  <c:v>7.3599999999999985</c:v>
                </c:pt>
                <c:pt idx="737">
                  <c:v>7.3700299999999999</c:v>
                </c:pt>
                <c:pt idx="738">
                  <c:v>7.38002</c:v>
                </c:pt>
                <c:pt idx="739">
                  <c:v>7.3900199999999945</c:v>
                </c:pt>
                <c:pt idx="740">
                  <c:v>7.40001</c:v>
                </c:pt>
                <c:pt idx="741">
                  <c:v>7.41</c:v>
                </c:pt>
                <c:pt idx="742">
                  <c:v>7.42</c:v>
                </c:pt>
                <c:pt idx="743">
                  <c:v>7.4299900000000001</c:v>
                </c:pt>
                <c:pt idx="744">
                  <c:v>7.4400599999999999</c:v>
                </c:pt>
                <c:pt idx="745">
                  <c:v>7.4500500000000001</c:v>
                </c:pt>
                <c:pt idx="746">
                  <c:v>7.4600499999999998</c:v>
                </c:pt>
                <c:pt idx="747">
                  <c:v>7.4700400000000124</c:v>
                </c:pt>
                <c:pt idx="748">
                  <c:v>7.4800300000000002</c:v>
                </c:pt>
                <c:pt idx="749">
                  <c:v>7.49003</c:v>
                </c:pt>
                <c:pt idx="750">
                  <c:v>7.5000200000000001</c:v>
                </c:pt>
                <c:pt idx="751">
                  <c:v>7.5100099999999985</c:v>
                </c:pt>
                <c:pt idx="752">
                  <c:v>7.5200099999999965</c:v>
                </c:pt>
                <c:pt idx="753">
                  <c:v>7.53</c:v>
                </c:pt>
                <c:pt idx="754">
                  <c:v>7.5399900000000004</c:v>
                </c:pt>
                <c:pt idx="755">
                  <c:v>7.5500600000000002</c:v>
                </c:pt>
                <c:pt idx="756">
                  <c:v>7.56006</c:v>
                </c:pt>
                <c:pt idx="757">
                  <c:v>7.5700500000000002</c:v>
                </c:pt>
                <c:pt idx="758">
                  <c:v>7.5800400000000003</c:v>
                </c:pt>
                <c:pt idx="759">
                  <c:v>7.590040000000001</c:v>
                </c:pt>
                <c:pt idx="760">
                  <c:v>7.6000299999999985</c:v>
                </c:pt>
                <c:pt idx="761">
                  <c:v>7.6100200000000005</c:v>
                </c:pt>
                <c:pt idx="762">
                  <c:v>7.6200199999999745</c:v>
                </c:pt>
                <c:pt idx="763">
                  <c:v>7.6300099999999995</c:v>
                </c:pt>
                <c:pt idx="764">
                  <c:v>7.64</c:v>
                </c:pt>
                <c:pt idx="765">
                  <c:v>7.6499999999999995</c:v>
                </c:pt>
                <c:pt idx="766">
                  <c:v>7.6600699999999975</c:v>
                </c:pt>
                <c:pt idx="767">
                  <c:v>7.6700599999999985</c:v>
                </c:pt>
                <c:pt idx="768">
                  <c:v>7.6800599999999966</c:v>
                </c:pt>
                <c:pt idx="769">
                  <c:v>7.6900499999999985</c:v>
                </c:pt>
                <c:pt idx="770">
                  <c:v>7.7000399999999996</c:v>
                </c:pt>
                <c:pt idx="771">
                  <c:v>7.7100400000000002</c:v>
                </c:pt>
                <c:pt idx="772">
                  <c:v>7.7200299999999995</c:v>
                </c:pt>
                <c:pt idx="773">
                  <c:v>7.73001</c:v>
                </c:pt>
                <c:pt idx="774">
                  <c:v>7.7400300000000009</c:v>
                </c:pt>
                <c:pt idx="775">
                  <c:v>7.7500499999999999</c:v>
                </c:pt>
                <c:pt idx="776">
                  <c:v>7.7599900000000002</c:v>
                </c:pt>
                <c:pt idx="777">
                  <c:v>7.7700199999999997</c:v>
                </c:pt>
                <c:pt idx="778">
                  <c:v>7.7800499999999992</c:v>
                </c:pt>
                <c:pt idx="779">
                  <c:v>7.7900600000000004</c:v>
                </c:pt>
                <c:pt idx="780">
                  <c:v>7.8000600000000002</c:v>
                </c:pt>
                <c:pt idx="781">
                  <c:v>7.8100499999999995</c:v>
                </c:pt>
                <c:pt idx="782">
                  <c:v>7.8200400000000005</c:v>
                </c:pt>
                <c:pt idx="783">
                  <c:v>7.83005</c:v>
                </c:pt>
                <c:pt idx="784">
                  <c:v>7.8400399999999975</c:v>
                </c:pt>
                <c:pt idx="785">
                  <c:v>7.8500700000000005</c:v>
                </c:pt>
                <c:pt idx="786">
                  <c:v>7.8600600000000007</c:v>
                </c:pt>
                <c:pt idx="787">
                  <c:v>7.8700500000000009</c:v>
                </c:pt>
                <c:pt idx="788">
                  <c:v>7.88002</c:v>
                </c:pt>
                <c:pt idx="789">
                  <c:v>7.8900499999999996</c:v>
                </c:pt>
                <c:pt idx="790">
                  <c:v>7.9000500000000002</c:v>
                </c:pt>
                <c:pt idx="791">
                  <c:v>7.9100400000000004</c:v>
                </c:pt>
                <c:pt idx="792">
                  <c:v>7.9200400000000002</c:v>
                </c:pt>
                <c:pt idx="793">
                  <c:v>7.9300300000000004</c:v>
                </c:pt>
                <c:pt idx="794">
                  <c:v>7.9400200000000014</c:v>
                </c:pt>
                <c:pt idx="795">
                  <c:v>7.9500199999999985</c:v>
                </c:pt>
                <c:pt idx="796">
                  <c:v>7.9600099999999996</c:v>
                </c:pt>
                <c:pt idx="797">
                  <c:v>7.9699999999999989</c:v>
                </c:pt>
                <c:pt idx="798">
                  <c:v>7.980080000000001</c:v>
                </c:pt>
                <c:pt idx="799">
                  <c:v>7.9900700000000002</c:v>
                </c:pt>
                <c:pt idx="800">
                  <c:v>8.0000600000000013</c:v>
                </c:pt>
                <c:pt idx="801">
                  <c:v>8.0100600000000011</c:v>
                </c:pt>
                <c:pt idx="802">
                  <c:v>8.0200500000000012</c:v>
                </c:pt>
                <c:pt idx="803">
                  <c:v>8.0300400000000014</c:v>
                </c:pt>
                <c:pt idx="804">
                  <c:v>8.0400400000000012</c:v>
                </c:pt>
                <c:pt idx="805">
                  <c:v>8.0500300000000067</c:v>
                </c:pt>
                <c:pt idx="806">
                  <c:v>8.0600400000000008</c:v>
                </c:pt>
                <c:pt idx="807">
                  <c:v>8.0700700000000012</c:v>
                </c:pt>
                <c:pt idx="808">
                  <c:v>8.0800100000000015</c:v>
                </c:pt>
                <c:pt idx="809">
                  <c:v>8.0900200000000009</c:v>
                </c:pt>
                <c:pt idx="810">
                  <c:v>8.100010000000001</c:v>
                </c:pt>
                <c:pt idx="811">
                  <c:v>8.1100500000000011</c:v>
                </c:pt>
                <c:pt idx="812">
                  <c:v>8.1200400000000013</c:v>
                </c:pt>
                <c:pt idx="813">
                  <c:v>8.1300300000000014</c:v>
                </c:pt>
                <c:pt idx="814">
                  <c:v>8.1400500000000005</c:v>
                </c:pt>
                <c:pt idx="815">
                  <c:v>8.1500400000000006</c:v>
                </c:pt>
                <c:pt idx="816">
                  <c:v>8.1600400000000004</c:v>
                </c:pt>
                <c:pt idx="817">
                  <c:v>8.1700400000000002</c:v>
                </c:pt>
                <c:pt idx="818">
                  <c:v>8.1800500000000014</c:v>
                </c:pt>
                <c:pt idx="819">
                  <c:v>8.1900500000000012</c:v>
                </c:pt>
                <c:pt idx="820">
                  <c:v>8.2000500000000009</c:v>
                </c:pt>
                <c:pt idx="821">
                  <c:v>8.21007</c:v>
                </c:pt>
                <c:pt idx="822">
                  <c:v>8.2200800000000012</c:v>
                </c:pt>
                <c:pt idx="823">
                  <c:v>8.23001</c:v>
                </c:pt>
                <c:pt idx="824">
                  <c:v>8.2400199999999995</c:v>
                </c:pt>
                <c:pt idx="825">
                  <c:v>8.250020000000001</c:v>
                </c:pt>
                <c:pt idx="826">
                  <c:v>8.2600100000000012</c:v>
                </c:pt>
                <c:pt idx="827">
                  <c:v>8.270010000000001</c:v>
                </c:pt>
                <c:pt idx="828">
                  <c:v>8.2800800000000017</c:v>
                </c:pt>
                <c:pt idx="829">
                  <c:v>8.2900799999999997</c:v>
                </c:pt>
                <c:pt idx="830">
                  <c:v>8.3000100000000021</c:v>
                </c:pt>
                <c:pt idx="831">
                  <c:v>8.3100300000000047</c:v>
                </c:pt>
                <c:pt idx="832">
                  <c:v>8.3200800000000008</c:v>
                </c:pt>
                <c:pt idx="833">
                  <c:v>8.3300200000000011</c:v>
                </c:pt>
                <c:pt idx="834">
                  <c:v>8.3400500000000015</c:v>
                </c:pt>
                <c:pt idx="835">
                  <c:v>8.3500600000000027</c:v>
                </c:pt>
                <c:pt idx="836">
                  <c:v>8.3600500000000046</c:v>
                </c:pt>
                <c:pt idx="837">
                  <c:v>8.3700700000000001</c:v>
                </c:pt>
                <c:pt idx="838">
                  <c:v>8.3800300000000068</c:v>
                </c:pt>
                <c:pt idx="839">
                  <c:v>8.3900400000000008</c:v>
                </c:pt>
                <c:pt idx="840">
                  <c:v>8.4000500000000002</c:v>
                </c:pt>
                <c:pt idx="841">
                  <c:v>8.410070000000001</c:v>
                </c:pt>
                <c:pt idx="842">
                  <c:v>8.4200700000000008</c:v>
                </c:pt>
                <c:pt idx="843">
                  <c:v>8.4300200000000007</c:v>
                </c:pt>
                <c:pt idx="844">
                  <c:v>8.4400300000000001</c:v>
                </c:pt>
                <c:pt idx="845">
                  <c:v>8.4500600000000023</c:v>
                </c:pt>
                <c:pt idx="846">
                  <c:v>8.4600800000000067</c:v>
                </c:pt>
                <c:pt idx="847">
                  <c:v>8.4700200000000034</c:v>
                </c:pt>
                <c:pt idx="848">
                  <c:v>8.4800500000000003</c:v>
                </c:pt>
                <c:pt idx="849">
                  <c:v>8.4900400000000005</c:v>
                </c:pt>
                <c:pt idx="850">
                  <c:v>8.5000100000000014</c:v>
                </c:pt>
                <c:pt idx="851">
                  <c:v>8.5100300000000004</c:v>
                </c:pt>
                <c:pt idx="852">
                  <c:v>8.5200300000000002</c:v>
                </c:pt>
                <c:pt idx="853">
                  <c:v>8.5300200000000004</c:v>
                </c:pt>
                <c:pt idx="854">
                  <c:v>8.5400500000000008</c:v>
                </c:pt>
                <c:pt idx="855">
                  <c:v>8.5500500000000024</c:v>
                </c:pt>
                <c:pt idx="856">
                  <c:v>8.5600500000000004</c:v>
                </c:pt>
                <c:pt idx="857">
                  <c:v>8.5700800000000008</c:v>
                </c:pt>
                <c:pt idx="858">
                  <c:v>8.580070000000001</c:v>
                </c:pt>
                <c:pt idx="859">
                  <c:v>8.5900300000000005</c:v>
                </c:pt>
                <c:pt idx="860">
                  <c:v>8.6000600000000009</c:v>
                </c:pt>
                <c:pt idx="861">
                  <c:v>8.6100400000000015</c:v>
                </c:pt>
                <c:pt idx="862">
                  <c:v>8.6200600000000005</c:v>
                </c:pt>
                <c:pt idx="863">
                  <c:v>8.6300600000000003</c:v>
                </c:pt>
                <c:pt idx="864">
                  <c:v>8.6400500000000005</c:v>
                </c:pt>
                <c:pt idx="865">
                  <c:v>8.6500500000000002</c:v>
                </c:pt>
                <c:pt idx="866">
                  <c:v>8.6600600000000014</c:v>
                </c:pt>
                <c:pt idx="867">
                  <c:v>8.6700200000000009</c:v>
                </c:pt>
                <c:pt idx="868">
                  <c:v>8.6800300000000004</c:v>
                </c:pt>
                <c:pt idx="869">
                  <c:v>8.6900500000000012</c:v>
                </c:pt>
                <c:pt idx="870">
                  <c:v>8.7000200000000003</c:v>
                </c:pt>
                <c:pt idx="871">
                  <c:v>8.7100600000000004</c:v>
                </c:pt>
                <c:pt idx="872">
                  <c:v>8.7200600000000001</c:v>
                </c:pt>
                <c:pt idx="873">
                  <c:v>8.7300900000000006</c:v>
                </c:pt>
                <c:pt idx="874">
                  <c:v>8.7400099999999998</c:v>
                </c:pt>
                <c:pt idx="875">
                  <c:v>8.7500900000000001</c:v>
                </c:pt>
                <c:pt idx="876">
                  <c:v>8.76004</c:v>
                </c:pt>
                <c:pt idx="877">
                  <c:v>8.7700400000000016</c:v>
                </c:pt>
                <c:pt idx="878">
                  <c:v>8.7800700000000003</c:v>
                </c:pt>
                <c:pt idx="879">
                  <c:v>8.7900799999999997</c:v>
                </c:pt>
                <c:pt idx="880">
                  <c:v>8.8000500000000024</c:v>
                </c:pt>
                <c:pt idx="881">
                  <c:v>8.81006</c:v>
                </c:pt>
                <c:pt idx="882">
                  <c:v>8.8200800000000008</c:v>
                </c:pt>
                <c:pt idx="883">
                  <c:v>8.83005</c:v>
                </c:pt>
                <c:pt idx="884">
                  <c:v>8.8400700000000008</c:v>
                </c:pt>
                <c:pt idx="885">
                  <c:v>8.8500800000000268</c:v>
                </c:pt>
                <c:pt idx="886">
                  <c:v>8.8600500000000046</c:v>
                </c:pt>
                <c:pt idx="887">
                  <c:v>8.8700400000000048</c:v>
                </c:pt>
                <c:pt idx="888">
                  <c:v>8.8800500000000007</c:v>
                </c:pt>
                <c:pt idx="889">
                  <c:v>8.8900300000000048</c:v>
                </c:pt>
                <c:pt idx="890">
                  <c:v>8.9000400000000024</c:v>
                </c:pt>
                <c:pt idx="891">
                  <c:v>8.910070000000001</c:v>
                </c:pt>
                <c:pt idx="892">
                  <c:v>8.9200800000000005</c:v>
                </c:pt>
                <c:pt idx="893">
                  <c:v>8.9300900000000034</c:v>
                </c:pt>
                <c:pt idx="894">
                  <c:v>8.940059999999999</c:v>
                </c:pt>
                <c:pt idx="895">
                  <c:v>8.9500800000000247</c:v>
                </c:pt>
                <c:pt idx="896">
                  <c:v>8.9600800000000067</c:v>
                </c:pt>
                <c:pt idx="897">
                  <c:v>8.9700800000000047</c:v>
                </c:pt>
                <c:pt idx="898">
                  <c:v>8.9800900000000006</c:v>
                </c:pt>
                <c:pt idx="899">
                  <c:v>8.9900200000000012</c:v>
                </c:pt>
                <c:pt idx="900">
                  <c:v>9.000020000000001</c:v>
                </c:pt>
                <c:pt idx="901">
                  <c:v>9.0100200000000008</c:v>
                </c:pt>
                <c:pt idx="902">
                  <c:v>9.0200500000000012</c:v>
                </c:pt>
                <c:pt idx="903">
                  <c:v>9.0300400000000014</c:v>
                </c:pt>
                <c:pt idx="904">
                  <c:v>9.0400700000000001</c:v>
                </c:pt>
                <c:pt idx="905">
                  <c:v>9.0500700000000016</c:v>
                </c:pt>
                <c:pt idx="906">
                  <c:v>9.0600400000000025</c:v>
                </c:pt>
                <c:pt idx="907">
                  <c:v>9.0700600000000016</c:v>
                </c:pt>
                <c:pt idx="908">
                  <c:v>9.0800800000000006</c:v>
                </c:pt>
                <c:pt idx="909">
                  <c:v>9.0900300000000005</c:v>
                </c:pt>
                <c:pt idx="910">
                  <c:v>9.1000500000000013</c:v>
                </c:pt>
                <c:pt idx="911">
                  <c:v>9.1100500000000011</c:v>
                </c:pt>
                <c:pt idx="912">
                  <c:v>9.1200400000000013</c:v>
                </c:pt>
                <c:pt idx="913">
                  <c:v>9.1300499999999989</c:v>
                </c:pt>
                <c:pt idx="914">
                  <c:v>9.1400699999999997</c:v>
                </c:pt>
                <c:pt idx="915">
                  <c:v>9.1500600000000034</c:v>
                </c:pt>
                <c:pt idx="916">
                  <c:v>9.1600200000000012</c:v>
                </c:pt>
                <c:pt idx="917">
                  <c:v>9.1700400000000002</c:v>
                </c:pt>
                <c:pt idx="918">
                  <c:v>9.18004</c:v>
                </c:pt>
                <c:pt idx="919">
                  <c:v>9.1900500000000012</c:v>
                </c:pt>
                <c:pt idx="920">
                  <c:v>9.2000500000000009</c:v>
                </c:pt>
                <c:pt idx="921">
                  <c:v>9.2100500000000007</c:v>
                </c:pt>
                <c:pt idx="922">
                  <c:v>9.2200400000000009</c:v>
                </c:pt>
                <c:pt idx="923">
                  <c:v>9.2300399999999989</c:v>
                </c:pt>
                <c:pt idx="924">
                  <c:v>9.2400300000000009</c:v>
                </c:pt>
                <c:pt idx="925">
                  <c:v>9.2500500000000034</c:v>
                </c:pt>
                <c:pt idx="926">
                  <c:v>9.2600600000000011</c:v>
                </c:pt>
                <c:pt idx="927">
                  <c:v>9.2701000000000011</c:v>
                </c:pt>
                <c:pt idx="928">
                  <c:v>9.28003</c:v>
                </c:pt>
                <c:pt idx="929">
                  <c:v>9.290049999999999</c:v>
                </c:pt>
                <c:pt idx="930">
                  <c:v>9.3000500000000006</c:v>
                </c:pt>
                <c:pt idx="931">
                  <c:v>9.3100800000000028</c:v>
                </c:pt>
                <c:pt idx="932">
                  <c:v>9.3200200000000013</c:v>
                </c:pt>
                <c:pt idx="933">
                  <c:v>9.33005</c:v>
                </c:pt>
                <c:pt idx="934">
                  <c:v>9.3400300000000005</c:v>
                </c:pt>
                <c:pt idx="935">
                  <c:v>9.3500600000000027</c:v>
                </c:pt>
                <c:pt idx="936">
                  <c:v>9.3600700000000003</c:v>
                </c:pt>
                <c:pt idx="937">
                  <c:v>9.3700300000000247</c:v>
                </c:pt>
                <c:pt idx="938">
                  <c:v>9.3800400000000028</c:v>
                </c:pt>
                <c:pt idx="939">
                  <c:v>9.3900400000000026</c:v>
                </c:pt>
                <c:pt idx="940">
                  <c:v>9.4000400000000006</c:v>
                </c:pt>
                <c:pt idx="941">
                  <c:v>9.41005</c:v>
                </c:pt>
                <c:pt idx="942">
                  <c:v>9.4200600000000012</c:v>
                </c:pt>
                <c:pt idx="943">
                  <c:v>9.4300800000000002</c:v>
                </c:pt>
                <c:pt idx="944">
                  <c:v>9.44008</c:v>
                </c:pt>
                <c:pt idx="945">
                  <c:v>9.4501000000000008</c:v>
                </c:pt>
                <c:pt idx="946">
                  <c:v>9.4600500000000007</c:v>
                </c:pt>
                <c:pt idx="947">
                  <c:v>9.4700500000000005</c:v>
                </c:pt>
                <c:pt idx="948">
                  <c:v>9.4800400000000007</c:v>
                </c:pt>
                <c:pt idx="949">
                  <c:v>9.4900300000000026</c:v>
                </c:pt>
                <c:pt idx="950">
                  <c:v>9.5000300000000024</c:v>
                </c:pt>
                <c:pt idx="951">
                  <c:v>9.5101000000000013</c:v>
                </c:pt>
                <c:pt idx="952">
                  <c:v>9.5200900000000015</c:v>
                </c:pt>
                <c:pt idx="953">
                  <c:v>9.5300900000000013</c:v>
                </c:pt>
                <c:pt idx="954">
                  <c:v>9.5400799999999997</c:v>
                </c:pt>
                <c:pt idx="955">
                  <c:v>9.5500700000000016</c:v>
                </c:pt>
                <c:pt idx="956">
                  <c:v>9.5600700000000014</c:v>
                </c:pt>
                <c:pt idx="957">
                  <c:v>9.5700700000000012</c:v>
                </c:pt>
                <c:pt idx="958">
                  <c:v>9.5800600000000014</c:v>
                </c:pt>
                <c:pt idx="959">
                  <c:v>9.5900600000000011</c:v>
                </c:pt>
                <c:pt idx="960">
                  <c:v>9.6000500000000013</c:v>
                </c:pt>
                <c:pt idx="961">
                  <c:v>9.6100400000000015</c:v>
                </c:pt>
                <c:pt idx="962">
                  <c:v>9.6200300000000016</c:v>
                </c:pt>
                <c:pt idx="963">
                  <c:v>9.6300300000000014</c:v>
                </c:pt>
                <c:pt idx="964">
                  <c:v>9.6401000000000003</c:v>
                </c:pt>
                <c:pt idx="965">
                  <c:v>9.6500900000000005</c:v>
                </c:pt>
                <c:pt idx="966">
                  <c:v>9.6600900000000003</c:v>
                </c:pt>
                <c:pt idx="967">
                  <c:v>9.6700800000000005</c:v>
                </c:pt>
                <c:pt idx="968">
                  <c:v>9.6800700000000006</c:v>
                </c:pt>
                <c:pt idx="969">
                  <c:v>9.6900700000000004</c:v>
                </c:pt>
                <c:pt idx="970">
                  <c:v>9.7000600000000006</c:v>
                </c:pt>
                <c:pt idx="971">
                  <c:v>9.7100500000000007</c:v>
                </c:pt>
                <c:pt idx="972">
                  <c:v>9.7200499999999987</c:v>
                </c:pt>
                <c:pt idx="973">
                  <c:v>9.7300400000000025</c:v>
                </c:pt>
                <c:pt idx="974">
                  <c:v>9.7400299999999991</c:v>
                </c:pt>
                <c:pt idx="975">
                  <c:v>9.7501100000000012</c:v>
                </c:pt>
                <c:pt idx="976">
                  <c:v>9.7601000000000013</c:v>
                </c:pt>
                <c:pt idx="977">
                  <c:v>9.7700900000000015</c:v>
                </c:pt>
                <c:pt idx="978">
                  <c:v>9.780050000000001</c:v>
                </c:pt>
                <c:pt idx="979">
                  <c:v>9.7900500000000008</c:v>
                </c:pt>
                <c:pt idx="980">
                  <c:v>9.8000400000000027</c:v>
                </c:pt>
                <c:pt idx="981">
                  <c:v>9.8100300000000047</c:v>
                </c:pt>
                <c:pt idx="982">
                  <c:v>9.8201000000000001</c:v>
                </c:pt>
                <c:pt idx="983">
                  <c:v>9.8301000000000016</c:v>
                </c:pt>
                <c:pt idx="984">
                  <c:v>9.84009</c:v>
                </c:pt>
                <c:pt idx="985">
                  <c:v>9.8500800000000268</c:v>
                </c:pt>
                <c:pt idx="986">
                  <c:v>9.8600800000000248</c:v>
                </c:pt>
                <c:pt idx="987">
                  <c:v>9.8700700000000001</c:v>
                </c:pt>
                <c:pt idx="988">
                  <c:v>9.8800800000000066</c:v>
                </c:pt>
                <c:pt idx="989">
                  <c:v>9.8900700000000015</c:v>
                </c:pt>
                <c:pt idx="990">
                  <c:v>9.9000600000000034</c:v>
                </c:pt>
                <c:pt idx="991">
                  <c:v>9.91005</c:v>
                </c:pt>
                <c:pt idx="992">
                  <c:v>9.9200500000000016</c:v>
                </c:pt>
                <c:pt idx="993">
                  <c:v>9.93004</c:v>
                </c:pt>
                <c:pt idx="994">
                  <c:v>9.9400300000000001</c:v>
                </c:pt>
                <c:pt idx="995">
                  <c:v>9.9501000000000008</c:v>
                </c:pt>
                <c:pt idx="996">
                  <c:v>9.9601000000000024</c:v>
                </c:pt>
                <c:pt idx="997">
                  <c:v>9.9700900000000026</c:v>
                </c:pt>
                <c:pt idx="998">
                  <c:v>9.9800800000000027</c:v>
                </c:pt>
                <c:pt idx="999">
                  <c:v>9.9900800000000007</c:v>
                </c:pt>
                <c:pt idx="1000">
                  <c:v>10.0001</c:v>
                </c:pt>
                <c:pt idx="1001">
                  <c:v>10.0101</c:v>
                </c:pt>
                <c:pt idx="1002">
                  <c:v>10.020100000000001</c:v>
                </c:pt>
                <c:pt idx="1003">
                  <c:v>10.030000000000001</c:v>
                </c:pt>
                <c:pt idx="1004">
                  <c:v>10.040000000000001</c:v>
                </c:pt>
                <c:pt idx="1005">
                  <c:v>10.050000000000002</c:v>
                </c:pt>
                <c:pt idx="1006">
                  <c:v>10.0601</c:v>
                </c:pt>
                <c:pt idx="1007">
                  <c:v>10.0701</c:v>
                </c:pt>
                <c:pt idx="1008">
                  <c:v>10.0801</c:v>
                </c:pt>
                <c:pt idx="1009">
                  <c:v>10.0901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10.120100000000001</c:v>
                </c:pt>
                <c:pt idx="1013">
                  <c:v>10.130100000000001</c:v>
                </c:pt>
                <c:pt idx="1014">
                  <c:v>10.1401</c:v>
                </c:pt>
                <c:pt idx="1015">
                  <c:v>10.1501</c:v>
                </c:pt>
                <c:pt idx="1016">
                  <c:v>10.1601</c:v>
                </c:pt>
                <c:pt idx="1017">
                  <c:v>10.17</c:v>
                </c:pt>
                <c:pt idx="1018">
                  <c:v>10.180100000000001</c:v>
                </c:pt>
                <c:pt idx="1019">
                  <c:v>10.190100000000001</c:v>
                </c:pt>
                <c:pt idx="1020">
                  <c:v>10.200000000000001</c:v>
                </c:pt>
                <c:pt idx="1021">
                  <c:v>10.210100000000001</c:v>
                </c:pt>
                <c:pt idx="1022">
                  <c:v>10.2201</c:v>
                </c:pt>
                <c:pt idx="1023">
                  <c:v>10.2301</c:v>
                </c:pt>
                <c:pt idx="1024">
                  <c:v>10.2401</c:v>
                </c:pt>
                <c:pt idx="1025">
                  <c:v>10.2501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10.290100000000001</c:v>
                </c:pt>
                <c:pt idx="1030">
                  <c:v>10.300100000000002</c:v>
                </c:pt>
                <c:pt idx="1031">
                  <c:v>10.31</c:v>
                </c:pt>
                <c:pt idx="1032">
                  <c:v>10.3201</c:v>
                </c:pt>
                <c:pt idx="1033">
                  <c:v>10.3301</c:v>
                </c:pt>
                <c:pt idx="1034">
                  <c:v>10.340100000000001</c:v>
                </c:pt>
                <c:pt idx="1035">
                  <c:v>10.350100000000024</c:v>
                </c:pt>
                <c:pt idx="1036">
                  <c:v>10.360100000000006</c:v>
                </c:pt>
                <c:pt idx="1037">
                  <c:v>10.370100000000004</c:v>
                </c:pt>
                <c:pt idx="1038">
                  <c:v>10.38</c:v>
                </c:pt>
                <c:pt idx="1039">
                  <c:v>10.39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10.430100000000001</c:v>
                </c:pt>
                <c:pt idx="1044">
                  <c:v>10.440100000000001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10.4801</c:v>
                </c:pt>
                <c:pt idx="1049">
                  <c:v>10.4901</c:v>
                </c:pt>
                <c:pt idx="1050">
                  <c:v>10.5001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10.530100000000001</c:v>
                </c:pt>
                <c:pt idx="1054">
                  <c:v>10.540100000000001</c:v>
                </c:pt>
                <c:pt idx="1055">
                  <c:v>10.5501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</c:v>
                </c:pt>
                <c:pt idx="1060">
                  <c:v>10.600100000000001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10.6501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10.7401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10.770100000000001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10.870100000000004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12.3301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12.450100000000004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12.4901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12.570200000000002</c:v>
                </c:pt>
                <c:pt idx="1258">
                  <c:v>12.5801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12.6502</c:v>
                </c:pt>
                <c:pt idx="1266">
                  <c:v>12.6601</c:v>
                </c:pt>
                <c:pt idx="1267">
                  <c:v>12.670100000000001</c:v>
                </c:pt>
                <c:pt idx="1268">
                  <c:v>12.680200000000001</c:v>
                </c:pt>
                <c:pt idx="1269">
                  <c:v>12.690100000000001</c:v>
                </c:pt>
                <c:pt idx="1270">
                  <c:v>12.700100000000001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12.8001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12.850200000000006</c:v>
                </c:pt>
                <c:pt idx="1286">
                  <c:v>12.860100000000006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12.890100000000002</c:v>
                </c:pt>
                <c:pt idx="1290">
                  <c:v>12.9001</c:v>
                </c:pt>
                <c:pt idx="1291">
                  <c:v>12.9101</c:v>
                </c:pt>
                <c:pt idx="1292">
                  <c:v>12.920100000000001</c:v>
                </c:pt>
                <c:pt idx="1293">
                  <c:v>12.930100000000001</c:v>
                </c:pt>
                <c:pt idx="1294">
                  <c:v>12.940100000000001</c:v>
                </c:pt>
                <c:pt idx="1295">
                  <c:v>12.950100000000004</c:v>
                </c:pt>
                <c:pt idx="1296">
                  <c:v>12.9602</c:v>
                </c:pt>
                <c:pt idx="1297">
                  <c:v>12.9701</c:v>
                </c:pt>
                <c:pt idx="1298">
                  <c:v>12.9801</c:v>
                </c:pt>
                <c:pt idx="1299">
                  <c:v>12.990100000000002</c:v>
                </c:pt>
                <c:pt idx="1300">
                  <c:v>13.0001</c:v>
                </c:pt>
                <c:pt idx="1301">
                  <c:v>13.0101</c:v>
                </c:pt>
                <c:pt idx="1302">
                  <c:v>13.020100000000001</c:v>
                </c:pt>
                <c:pt idx="1303">
                  <c:v>13.030200000000001</c:v>
                </c:pt>
                <c:pt idx="1304">
                  <c:v>13.040100000000001</c:v>
                </c:pt>
                <c:pt idx="1305">
                  <c:v>13.0501</c:v>
                </c:pt>
                <c:pt idx="1306">
                  <c:v>13.0601</c:v>
                </c:pt>
                <c:pt idx="1307">
                  <c:v>13.070200000000002</c:v>
                </c:pt>
                <c:pt idx="1308">
                  <c:v>13.0801</c:v>
                </c:pt>
                <c:pt idx="1309">
                  <c:v>13.090200000000001</c:v>
                </c:pt>
                <c:pt idx="1310">
                  <c:v>13.100200000000001</c:v>
                </c:pt>
                <c:pt idx="1311">
                  <c:v>13.110100000000001</c:v>
                </c:pt>
                <c:pt idx="1312">
                  <c:v>13.120100000000001</c:v>
                </c:pt>
                <c:pt idx="1313">
                  <c:v>13.1302</c:v>
                </c:pt>
                <c:pt idx="1314">
                  <c:v>13.140099999999999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13.190100000000001</c:v>
                </c:pt>
                <c:pt idx="1320">
                  <c:v>13.200100000000001</c:v>
                </c:pt>
                <c:pt idx="1321">
                  <c:v>13.210100000000001</c:v>
                </c:pt>
                <c:pt idx="1322">
                  <c:v>13.220099999999999</c:v>
                </c:pt>
                <c:pt idx="1323">
                  <c:v>13.2301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13.260200000000001</c:v>
                </c:pt>
                <c:pt idx="1327">
                  <c:v>13.270100000000001</c:v>
                </c:pt>
                <c:pt idx="1328">
                  <c:v>13.280100000000001</c:v>
                </c:pt>
                <c:pt idx="1329">
                  <c:v>13.290100000000001</c:v>
                </c:pt>
                <c:pt idx="1330">
                  <c:v>13.3001</c:v>
                </c:pt>
                <c:pt idx="1331">
                  <c:v>13.3101</c:v>
                </c:pt>
                <c:pt idx="1332">
                  <c:v>13.320100000000002</c:v>
                </c:pt>
                <c:pt idx="1333">
                  <c:v>13.3301</c:v>
                </c:pt>
                <c:pt idx="1334">
                  <c:v>13.3401</c:v>
                </c:pt>
                <c:pt idx="1335">
                  <c:v>13.350100000000024</c:v>
                </c:pt>
                <c:pt idx="1336">
                  <c:v>13.360100000000006</c:v>
                </c:pt>
                <c:pt idx="1337">
                  <c:v>13.370100000000004</c:v>
                </c:pt>
                <c:pt idx="1338">
                  <c:v>13.3802</c:v>
                </c:pt>
                <c:pt idx="1339">
                  <c:v>13.390100000000002</c:v>
                </c:pt>
                <c:pt idx="1340">
                  <c:v>13.4001</c:v>
                </c:pt>
                <c:pt idx="1341">
                  <c:v>13.4102</c:v>
                </c:pt>
                <c:pt idx="1342">
                  <c:v>13.420100000000001</c:v>
                </c:pt>
                <c:pt idx="1343">
                  <c:v>13.430100000000001</c:v>
                </c:pt>
                <c:pt idx="1344">
                  <c:v>13.440100000000001</c:v>
                </c:pt>
                <c:pt idx="1345">
                  <c:v>13.450200000000002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13.4801</c:v>
                </c:pt>
                <c:pt idx="1349">
                  <c:v>13.4901</c:v>
                </c:pt>
                <c:pt idx="1350">
                  <c:v>13.500100000000002</c:v>
                </c:pt>
                <c:pt idx="1351">
                  <c:v>13.5101</c:v>
                </c:pt>
                <c:pt idx="1352">
                  <c:v>13.520100000000001</c:v>
                </c:pt>
                <c:pt idx="1353">
                  <c:v>13.530100000000001</c:v>
                </c:pt>
                <c:pt idx="1354">
                  <c:v>13.540199999999999</c:v>
                </c:pt>
                <c:pt idx="1355">
                  <c:v>13.5501</c:v>
                </c:pt>
                <c:pt idx="1356">
                  <c:v>13.5602</c:v>
                </c:pt>
                <c:pt idx="1357">
                  <c:v>13.570100000000002</c:v>
                </c:pt>
                <c:pt idx="1358">
                  <c:v>13.580200000000001</c:v>
                </c:pt>
                <c:pt idx="1359">
                  <c:v>13.5901</c:v>
                </c:pt>
                <c:pt idx="1360">
                  <c:v>13.600100000000001</c:v>
                </c:pt>
                <c:pt idx="1361">
                  <c:v>13.610100000000001</c:v>
                </c:pt>
                <c:pt idx="1362">
                  <c:v>13.620100000000001</c:v>
                </c:pt>
                <c:pt idx="1363">
                  <c:v>13.630100000000001</c:v>
                </c:pt>
                <c:pt idx="1364">
                  <c:v>13.6401</c:v>
                </c:pt>
                <c:pt idx="1365">
                  <c:v>13.650100000000002</c:v>
                </c:pt>
                <c:pt idx="1366">
                  <c:v>13.6601</c:v>
                </c:pt>
                <c:pt idx="1367">
                  <c:v>13.670200000000001</c:v>
                </c:pt>
                <c:pt idx="1368">
                  <c:v>13.680200000000001</c:v>
                </c:pt>
                <c:pt idx="1369">
                  <c:v>13.690100000000001</c:v>
                </c:pt>
                <c:pt idx="1370">
                  <c:v>13.700100000000001</c:v>
                </c:pt>
                <c:pt idx="1371">
                  <c:v>13.710100000000001</c:v>
                </c:pt>
                <c:pt idx="1372">
                  <c:v>13.720099999999999</c:v>
                </c:pt>
                <c:pt idx="1373">
                  <c:v>13.7301</c:v>
                </c:pt>
                <c:pt idx="1374">
                  <c:v>13.7401</c:v>
                </c:pt>
                <c:pt idx="1375">
                  <c:v>13.750100000000002</c:v>
                </c:pt>
                <c:pt idx="1376">
                  <c:v>13.7601</c:v>
                </c:pt>
                <c:pt idx="1377">
                  <c:v>13.770100000000001</c:v>
                </c:pt>
                <c:pt idx="1378">
                  <c:v>13.780200000000001</c:v>
                </c:pt>
                <c:pt idx="1379">
                  <c:v>13.7902</c:v>
                </c:pt>
                <c:pt idx="1380">
                  <c:v>13.800200000000002</c:v>
                </c:pt>
                <c:pt idx="1381">
                  <c:v>13.8101</c:v>
                </c:pt>
                <c:pt idx="1382">
                  <c:v>13.8202</c:v>
                </c:pt>
                <c:pt idx="1383">
                  <c:v>13.830100000000002</c:v>
                </c:pt>
                <c:pt idx="1384">
                  <c:v>13.8401</c:v>
                </c:pt>
                <c:pt idx="1385">
                  <c:v>13.850200000000006</c:v>
                </c:pt>
                <c:pt idx="1386">
                  <c:v>13.860100000000006</c:v>
                </c:pt>
                <c:pt idx="1387">
                  <c:v>13.870200000000002</c:v>
                </c:pt>
                <c:pt idx="1388">
                  <c:v>13.8802</c:v>
                </c:pt>
                <c:pt idx="1389">
                  <c:v>13.8902</c:v>
                </c:pt>
                <c:pt idx="1390">
                  <c:v>13.900200000000002</c:v>
                </c:pt>
                <c:pt idx="1391">
                  <c:v>13.9101</c:v>
                </c:pt>
                <c:pt idx="1392">
                  <c:v>13.9201</c:v>
                </c:pt>
                <c:pt idx="1393">
                  <c:v>13.930200000000001</c:v>
                </c:pt>
                <c:pt idx="1394">
                  <c:v>13.940100000000001</c:v>
                </c:pt>
                <c:pt idx="1395">
                  <c:v>13.950100000000004</c:v>
                </c:pt>
                <c:pt idx="1396">
                  <c:v>13.960100000000002</c:v>
                </c:pt>
                <c:pt idx="1397">
                  <c:v>13.970100000000002</c:v>
                </c:pt>
                <c:pt idx="1398">
                  <c:v>13.980200000000002</c:v>
                </c:pt>
                <c:pt idx="1399">
                  <c:v>13.9901</c:v>
                </c:pt>
                <c:pt idx="1400">
                  <c:v>14.0002</c:v>
                </c:pt>
                <c:pt idx="1401">
                  <c:v>14.010200000000001</c:v>
                </c:pt>
                <c:pt idx="1402">
                  <c:v>14.020100000000001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14.0602</c:v>
                </c:pt>
                <c:pt idx="1407">
                  <c:v>14.0702</c:v>
                </c:pt>
                <c:pt idx="1408">
                  <c:v>14.080100000000002</c:v>
                </c:pt>
                <c:pt idx="1409">
                  <c:v>14.0901</c:v>
                </c:pt>
                <c:pt idx="1410">
                  <c:v>14.100100000000001</c:v>
                </c:pt>
                <c:pt idx="1411">
                  <c:v>14.110100000000001</c:v>
                </c:pt>
                <c:pt idx="1412">
                  <c:v>14.120100000000001</c:v>
                </c:pt>
                <c:pt idx="1413">
                  <c:v>14.1302</c:v>
                </c:pt>
                <c:pt idx="1414">
                  <c:v>14.1401</c:v>
                </c:pt>
                <c:pt idx="1415">
                  <c:v>14.150100000000002</c:v>
                </c:pt>
                <c:pt idx="1416">
                  <c:v>14.1601</c:v>
                </c:pt>
                <c:pt idx="1417">
                  <c:v>14.1701</c:v>
                </c:pt>
                <c:pt idx="1418">
                  <c:v>14.180100000000001</c:v>
                </c:pt>
                <c:pt idx="1419">
                  <c:v>14.190100000000001</c:v>
                </c:pt>
                <c:pt idx="1420">
                  <c:v>14.200200000000001</c:v>
                </c:pt>
                <c:pt idx="1421">
                  <c:v>14.210100000000001</c:v>
                </c:pt>
                <c:pt idx="1422">
                  <c:v>14.220099999999999</c:v>
                </c:pt>
                <c:pt idx="1423">
                  <c:v>14.2301</c:v>
                </c:pt>
                <c:pt idx="1424">
                  <c:v>14.2402</c:v>
                </c:pt>
                <c:pt idx="1425">
                  <c:v>14.2502</c:v>
                </c:pt>
                <c:pt idx="1426">
                  <c:v>14.260200000000001</c:v>
                </c:pt>
                <c:pt idx="1427">
                  <c:v>14.270100000000001</c:v>
                </c:pt>
                <c:pt idx="1428">
                  <c:v>14.280200000000001</c:v>
                </c:pt>
                <c:pt idx="1429">
                  <c:v>14.290100000000001</c:v>
                </c:pt>
                <c:pt idx="1430">
                  <c:v>14.300100000000002</c:v>
                </c:pt>
                <c:pt idx="1431">
                  <c:v>14.3101</c:v>
                </c:pt>
                <c:pt idx="1432">
                  <c:v>14.3201</c:v>
                </c:pt>
                <c:pt idx="1433">
                  <c:v>14.330100000000002</c:v>
                </c:pt>
                <c:pt idx="1434">
                  <c:v>14.3401</c:v>
                </c:pt>
                <c:pt idx="1435">
                  <c:v>14.350200000000006</c:v>
                </c:pt>
                <c:pt idx="1436">
                  <c:v>14.360100000000006</c:v>
                </c:pt>
                <c:pt idx="1437">
                  <c:v>14.370100000000004</c:v>
                </c:pt>
                <c:pt idx="1438">
                  <c:v>14.380100000000002</c:v>
                </c:pt>
                <c:pt idx="1439">
                  <c:v>14.3901</c:v>
                </c:pt>
                <c:pt idx="1440">
                  <c:v>14.4002</c:v>
                </c:pt>
                <c:pt idx="1441">
                  <c:v>14.4101</c:v>
                </c:pt>
                <c:pt idx="1442">
                  <c:v>14.4201</c:v>
                </c:pt>
                <c:pt idx="1443">
                  <c:v>14.430200000000001</c:v>
                </c:pt>
                <c:pt idx="1444">
                  <c:v>14.440200000000001</c:v>
                </c:pt>
                <c:pt idx="1445">
                  <c:v>14.450200000000002</c:v>
                </c:pt>
                <c:pt idx="1446">
                  <c:v>14.4602</c:v>
                </c:pt>
                <c:pt idx="1447">
                  <c:v>14.4702</c:v>
                </c:pt>
                <c:pt idx="1448">
                  <c:v>14.480100000000002</c:v>
                </c:pt>
                <c:pt idx="1449">
                  <c:v>14.4901</c:v>
                </c:pt>
                <c:pt idx="1450">
                  <c:v>14.5001</c:v>
                </c:pt>
                <c:pt idx="1451">
                  <c:v>14.510100000000001</c:v>
                </c:pt>
                <c:pt idx="1452">
                  <c:v>14.520100000000001</c:v>
                </c:pt>
                <c:pt idx="1453">
                  <c:v>14.530100000000001</c:v>
                </c:pt>
                <c:pt idx="1454">
                  <c:v>14.5402</c:v>
                </c:pt>
                <c:pt idx="1455">
                  <c:v>14.550200000000002</c:v>
                </c:pt>
                <c:pt idx="1456">
                  <c:v>14.560200000000002</c:v>
                </c:pt>
                <c:pt idx="1457">
                  <c:v>14.5702</c:v>
                </c:pt>
                <c:pt idx="1458">
                  <c:v>14.580200000000001</c:v>
                </c:pt>
                <c:pt idx="1459">
                  <c:v>14.590200000000001</c:v>
                </c:pt>
                <c:pt idx="1460">
                  <c:v>14.600100000000001</c:v>
                </c:pt>
                <c:pt idx="1461">
                  <c:v>14.610100000000001</c:v>
                </c:pt>
                <c:pt idx="1462">
                  <c:v>14.620100000000001</c:v>
                </c:pt>
                <c:pt idx="1463">
                  <c:v>14.630100000000001</c:v>
                </c:pt>
                <c:pt idx="1464">
                  <c:v>14.6401</c:v>
                </c:pt>
                <c:pt idx="1465">
                  <c:v>14.6502</c:v>
                </c:pt>
                <c:pt idx="1466">
                  <c:v>14.660200000000001</c:v>
                </c:pt>
                <c:pt idx="1467">
                  <c:v>14.670200000000001</c:v>
                </c:pt>
                <c:pt idx="1468">
                  <c:v>14.680100000000001</c:v>
                </c:pt>
                <c:pt idx="1469">
                  <c:v>14.690200000000001</c:v>
                </c:pt>
                <c:pt idx="1470">
                  <c:v>14.700200000000001</c:v>
                </c:pt>
                <c:pt idx="1471">
                  <c:v>14.7102</c:v>
                </c:pt>
                <c:pt idx="1472">
                  <c:v>14.7201</c:v>
                </c:pt>
                <c:pt idx="1473">
                  <c:v>14.730099999999998</c:v>
                </c:pt>
                <c:pt idx="1474">
                  <c:v>14.7401</c:v>
                </c:pt>
                <c:pt idx="1475">
                  <c:v>14.7501</c:v>
                </c:pt>
                <c:pt idx="1476">
                  <c:v>14.760100000000001</c:v>
                </c:pt>
                <c:pt idx="1477">
                  <c:v>14.770200000000001</c:v>
                </c:pt>
                <c:pt idx="1478">
                  <c:v>14.780200000000001</c:v>
                </c:pt>
                <c:pt idx="1479">
                  <c:v>14.7902</c:v>
                </c:pt>
                <c:pt idx="1480">
                  <c:v>14.8002</c:v>
                </c:pt>
                <c:pt idx="1481">
                  <c:v>14.810200000000002</c:v>
                </c:pt>
                <c:pt idx="1482">
                  <c:v>14.8202</c:v>
                </c:pt>
                <c:pt idx="1483">
                  <c:v>14.830100000000002</c:v>
                </c:pt>
                <c:pt idx="1484">
                  <c:v>14.8401</c:v>
                </c:pt>
                <c:pt idx="1485">
                  <c:v>14.850100000000024</c:v>
                </c:pt>
                <c:pt idx="1486">
                  <c:v>14.860100000000006</c:v>
                </c:pt>
                <c:pt idx="1487">
                  <c:v>14.870100000000004</c:v>
                </c:pt>
                <c:pt idx="1488">
                  <c:v>14.880200000000002</c:v>
                </c:pt>
                <c:pt idx="1489">
                  <c:v>14.8902</c:v>
                </c:pt>
                <c:pt idx="1490">
                  <c:v>14.9002</c:v>
                </c:pt>
                <c:pt idx="1491">
                  <c:v>14.910200000000001</c:v>
                </c:pt>
                <c:pt idx="1492">
                  <c:v>14.920200000000001</c:v>
                </c:pt>
                <c:pt idx="1493">
                  <c:v>14.930200000000001</c:v>
                </c:pt>
                <c:pt idx="1494">
                  <c:v>14.940100000000001</c:v>
                </c:pt>
                <c:pt idx="1495">
                  <c:v>14.950100000000004</c:v>
                </c:pt>
                <c:pt idx="1496">
                  <c:v>14.960100000000002</c:v>
                </c:pt>
                <c:pt idx="1497">
                  <c:v>14.9701</c:v>
                </c:pt>
                <c:pt idx="1498">
                  <c:v>14.980100000000002</c:v>
                </c:pt>
                <c:pt idx="1499">
                  <c:v>14.990200000000002</c:v>
                </c:pt>
                <c:pt idx="1500">
                  <c:v>15.0002</c:v>
                </c:pt>
                <c:pt idx="1501">
                  <c:v>15.010200000000001</c:v>
                </c:pt>
                <c:pt idx="1502">
                  <c:v>15.020200000000001</c:v>
                </c:pt>
                <c:pt idx="1503">
                  <c:v>15.030200000000001</c:v>
                </c:pt>
                <c:pt idx="1504">
                  <c:v>15.0402</c:v>
                </c:pt>
                <c:pt idx="1505">
                  <c:v>15.0502</c:v>
                </c:pt>
                <c:pt idx="1506">
                  <c:v>15.060200000000002</c:v>
                </c:pt>
                <c:pt idx="1507">
                  <c:v>15.0702</c:v>
                </c:pt>
                <c:pt idx="1508">
                  <c:v>15.0801</c:v>
                </c:pt>
                <c:pt idx="1509">
                  <c:v>15.090200000000001</c:v>
                </c:pt>
                <c:pt idx="1510">
                  <c:v>15.100200000000001</c:v>
                </c:pt>
                <c:pt idx="1511">
                  <c:v>15.110100000000001</c:v>
                </c:pt>
                <c:pt idx="1512">
                  <c:v>15.120200000000001</c:v>
                </c:pt>
                <c:pt idx="1513">
                  <c:v>15.130199999999999</c:v>
                </c:pt>
                <c:pt idx="1514">
                  <c:v>15.1401</c:v>
                </c:pt>
                <c:pt idx="1515">
                  <c:v>15.1501</c:v>
                </c:pt>
                <c:pt idx="1516">
                  <c:v>15.160100000000002</c:v>
                </c:pt>
                <c:pt idx="1517">
                  <c:v>15.170200000000001</c:v>
                </c:pt>
                <c:pt idx="1518">
                  <c:v>15.180100000000001</c:v>
                </c:pt>
                <c:pt idx="1519">
                  <c:v>15.190100000000001</c:v>
                </c:pt>
                <c:pt idx="1520">
                  <c:v>15.200200000000001</c:v>
                </c:pt>
                <c:pt idx="1521">
                  <c:v>15.210199999999999</c:v>
                </c:pt>
                <c:pt idx="1522">
                  <c:v>15.2201</c:v>
                </c:pt>
                <c:pt idx="1523">
                  <c:v>15.2302</c:v>
                </c:pt>
                <c:pt idx="1524">
                  <c:v>15.240099999999998</c:v>
                </c:pt>
                <c:pt idx="1525">
                  <c:v>15.2502</c:v>
                </c:pt>
                <c:pt idx="1526">
                  <c:v>15.260200000000001</c:v>
                </c:pt>
                <c:pt idx="1527">
                  <c:v>15.270200000000001</c:v>
                </c:pt>
                <c:pt idx="1528">
                  <c:v>15.280200000000001</c:v>
                </c:pt>
                <c:pt idx="1529">
                  <c:v>15.2902</c:v>
                </c:pt>
                <c:pt idx="1530">
                  <c:v>15.3002</c:v>
                </c:pt>
                <c:pt idx="1531">
                  <c:v>15.310200000000002</c:v>
                </c:pt>
                <c:pt idx="1532">
                  <c:v>15.3201</c:v>
                </c:pt>
                <c:pt idx="1533">
                  <c:v>15.3301</c:v>
                </c:pt>
                <c:pt idx="1534">
                  <c:v>15.340100000000001</c:v>
                </c:pt>
                <c:pt idx="1535">
                  <c:v>15.350100000000024</c:v>
                </c:pt>
                <c:pt idx="1536">
                  <c:v>15.360200000000004</c:v>
                </c:pt>
                <c:pt idx="1537">
                  <c:v>15.370200000000002</c:v>
                </c:pt>
                <c:pt idx="1538">
                  <c:v>15.380200000000002</c:v>
                </c:pt>
                <c:pt idx="1539">
                  <c:v>15.390200000000002</c:v>
                </c:pt>
                <c:pt idx="1540">
                  <c:v>15.4002</c:v>
                </c:pt>
                <c:pt idx="1541">
                  <c:v>15.4102</c:v>
                </c:pt>
                <c:pt idx="1542">
                  <c:v>15.420200000000001</c:v>
                </c:pt>
                <c:pt idx="1543">
                  <c:v>15.430100000000001</c:v>
                </c:pt>
                <c:pt idx="1544">
                  <c:v>15.440100000000001</c:v>
                </c:pt>
                <c:pt idx="1545">
                  <c:v>15.450100000000004</c:v>
                </c:pt>
                <c:pt idx="1546">
                  <c:v>15.460100000000002</c:v>
                </c:pt>
                <c:pt idx="1547">
                  <c:v>15.4701</c:v>
                </c:pt>
                <c:pt idx="1548">
                  <c:v>15.4801</c:v>
                </c:pt>
                <c:pt idx="1549">
                  <c:v>15.490200000000002</c:v>
                </c:pt>
                <c:pt idx="1550">
                  <c:v>15.5002</c:v>
                </c:pt>
                <c:pt idx="1551">
                  <c:v>15.5101</c:v>
                </c:pt>
                <c:pt idx="1552">
                  <c:v>15.520100000000001</c:v>
                </c:pt>
                <c:pt idx="1553">
                  <c:v>15.530200000000001</c:v>
                </c:pt>
                <c:pt idx="1554">
                  <c:v>15.540100000000001</c:v>
                </c:pt>
                <c:pt idx="1555">
                  <c:v>15.5502</c:v>
                </c:pt>
                <c:pt idx="1556">
                  <c:v>15.560100000000002</c:v>
                </c:pt>
                <c:pt idx="1557">
                  <c:v>15.5702</c:v>
                </c:pt>
                <c:pt idx="1558">
                  <c:v>15.5802</c:v>
                </c:pt>
                <c:pt idx="1559">
                  <c:v>15.590200000000001</c:v>
                </c:pt>
                <c:pt idx="1560">
                  <c:v>15.600200000000001</c:v>
                </c:pt>
                <c:pt idx="1561">
                  <c:v>15.610200000000001</c:v>
                </c:pt>
                <c:pt idx="1562">
                  <c:v>15.620200000000001</c:v>
                </c:pt>
                <c:pt idx="1563">
                  <c:v>15.6302</c:v>
                </c:pt>
                <c:pt idx="1564">
                  <c:v>15.640199999999998</c:v>
                </c:pt>
                <c:pt idx="1565">
                  <c:v>15.6502</c:v>
                </c:pt>
                <c:pt idx="1566">
                  <c:v>15.6602</c:v>
                </c:pt>
                <c:pt idx="1567">
                  <c:v>15.670200000000001</c:v>
                </c:pt>
                <c:pt idx="1568">
                  <c:v>15.680200000000001</c:v>
                </c:pt>
                <c:pt idx="1569">
                  <c:v>15.690100000000001</c:v>
                </c:pt>
                <c:pt idx="1570">
                  <c:v>15.700200000000001</c:v>
                </c:pt>
                <c:pt idx="1571">
                  <c:v>15.710199999999999</c:v>
                </c:pt>
                <c:pt idx="1572">
                  <c:v>15.7202</c:v>
                </c:pt>
                <c:pt idx="1573">
                  <c:v>15.7302</c:v>
                </c:pt>
                <c:pt idx="1574">
                  <c:v>15.740199999999998</c:v>
                </c:pt>
                <c:pt idx="1575">
                  <c:v>15.7501</c:v>
                </c:pt>
                <c:pt idx="1576">
                  <c:v>15.7601</c:v>
                </c:pt>
                <c:pt idx="1577">
                  <c:v>15.770100000000001</c:v>
                </c:pt>
                <c:pt idx="1578">
                  <c:v>15.780200000000001</c:v>
                </c:pt>
                <c:pt idx="1579">
                  <c:v>15.790100000000001</c:v>
                </c:pt>
                <c:pt idx="1580">
                  <c:v>15.8001</c:v>
                </c:pt>
                <c:pt idx="1581">
                  <c:v>15.810100000000002</c:v>
                </c:pt>
                <c:pt idx="1582">
                  <c:v>15.8201</c:v>
                </c:pt>
                <c:pt idx="1583">
                  <c:v>15.8301</c:v>
                </c:pt>
                <c:pt idx="1584">
                  <c:v>15.840100000000001</c:v>
                </c:pt>
                <c:pt idx="1585">
                  <c:v>15.850100000000024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15.8802</c:v>
                </c:pt>
                <c:pt idx="1589">
                  <c:v>15.890200000000002</c:v>
                </c:pt>
                <c:pt idx="1590">
                  <c:v>15.9002</c:v>
                </c:pt>
                <c:pt idx="1591">
                  <c:v>15.9102</c:v>
                </c:pt>
                <c:pt idx="1592">
                  <c:v>15.920200000000001</c:v>
                </c:pt>
                <c:pt idx="1593">
                  <c:v>15.930100000000001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15.960200000000002</c:v>
                </c:pt>
                <c:pt idx="1597">
                  <c:v>15.970200000000002</c:v>
                </c:pt>
                <c:pt idx="1598">
                  <c:v>15.9802</c:v>
                </c:pt>
                <c:pt idx="1599">
                  <c:v>15.990200000000002</c:v>
                </c:pt>
                <c:pt idx="1600">
                  <c:v>16.0001</c:v>
                </c:pt>
              </c:numCache>
            </c:numRef>
          </c:xVal>
          <c:yVal>
            <c:numRef>
              <c:f>'vel 100'!$C$2:$C$1602</c:f>
              <c:numCache>
                <c:formatCode>General</c:formatCode>
                <c:ptCount val="1601"/>
                <c:pt idx="0">
                  <c:v>0</c:v>
                </c:pt>
                <c:pt idx="1">
                  <c:v>32.972700000000003</c:v>
                </c:pt>
                <c:pt idx="2">
                  <c:v>54.812200000000004</c:v>
                </c:pt>
                <c:pt idx="3">
                  <c:v>45.210800000000006</c:v>
                </c:pt>
                <c:pt idx="4">
                  <c:v>30.879099999999987</c:v>
                </c:pt>
                <c:pt idx="5">
                  <c:v>22.417600000000004</c:v>
                </c:pt>
                <c:pt idx="6">
                  <c:v>15.384500000000006</c:v>
                </c:pt>
                <c:pt idx="7">
                  <c:v>5.4934500000000002</c:v>
                </c:pt>
                <c:pt idx="8">
                  <c:v>0.79896600000000007</c:v>
                </c:pt>
                <c:pt idx="9">
                  <c:v>0</c:v>
                </c:pt>
                <c:pt idx="10">
                  <c:v>0.51080400000000004</c:v>
                </c:pt>
                <c:pt idx="11">
                  <c:v>5.7596200000000124</c:v>
                </c:pt>
                <c:pt idx="12">
                  <c:v>12.5602</c:v>
                </c:pt>
                <c:pt idx="13">
                  <c:v>11.541099999999998</c:v>
                </c:pt>
                <c:pt idx="14">
                  <c:v>7.6397000000000004</c:v>
                </c:pt>
                <c:pt idx="15">
                  <c:v>6.5455099999999975</c:v>
                </c:pt>
                <c:pt idx="16">
                  <c:v>12.450700000000024</c:v>
                </c:pt>
                <c:pt idx="17">
                  <c:v>24.263199999999689</c:v>
                </c:pt>
                <c:pt idx="18">
                  <c:v>19.625799999999789</c:v>
                </c:pt>
                <c:pt idx="19">
                  <c:v>7.6957899999999855</c:v>
                </c:pt>
                <c:pt idx="20">
                  <c:v>3.3892599999999464</c:v>
                </c:pt>
                <c:pt idx="21">
                  <c:v>4.4186100000000001</c:v>
                </c:pt>
                <c:pt idx="22">
                  <c:v>7.9575199999999855</c:v>
                </c:pt>
                <c:pt idx="23">
                  <c:v>10.381000000000002</c:v>
                </c:pt>
                <c:pt idx="24">
                  <c:v>8.2336000000000009</c:v>
                </c:pt>
                <c:pt idx="25">
                  <c:v>4.1432500000000001</c:v>
                </c:pt>
                <c:pt idx="26">
                  <c:v>3.2843499999999999</c:v>
                </c:pt>
                <c:pt idx="27">
                  <c:v>7.3120499999999975</c:v>
                </c:pt>
                <c:pt idx="28">
                  <c:v>12.893500000000024</c:v>
                </c:pt>
                <c:pt idx="29">
                  <c:v>11.588100000000001</c:v>
                </c:pt>
                <c:pt idx="30">
                  <c:v>6.5049199999999745</c:v>
                </c:pt>
                <c:pt idx="31">
                  <c:v>3.9655900000000002</c:v>
                </c:pt>
                <c:pt idx="32">
                  <c:v>4.44815</c:v>
                </c:pt>
                <c:pt idx="33">
                  <c:v>7.6833799999999997</c:v>
                </c:pt>
                <c:pt idx="34">
                  <c:v>9.8155200000000047</c:v>
                </c:pt>
                <c:pt idx="35">
                  <c:v>6.2274299999999965</c:v>
                </c:pt>
                <c:pt idx="36">
                  <c:v>2.3429499999999339</c:v>
                </c:pt>
                <c:pt idx="37">
                  <c:v>1.7323199999999999</c:v>
                </c:pt>
                <c:pt idx="38">
                  <c:v>2.8159499999999262</c:v>
                </c:pt>
                <c:pt idx="39">
                  <c:v>4.0167999999999999</c:v>
                </c:pt>
                <c:pt idx="40">
                  <c:v>3.2364399999999987</c:v>
                </c:pt>
                <c:pt idx="41">
                  <c:v>1.3326199999999999</c:v>
                </c:pt>
                <c:pt idx="42">
                  <c:v>0.17314199999999999</c:v>
                </c:pt>
                <c:pt idx="43">
                  <c:v>2.4518599999999967E-2</c:v>
                </c:pt>
                <c:pt idx="44">
                  <c:v>0.44672600000000001</c:v>
                </c:pt>
                <c:pt idx="45">
                  <c:v>0.80312200000000011</c:v>
                </c:pt>
                <c:pt idx="46">
                  <c:v>0.28003700000000004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0.12684000000000001</c:v>
                </c:pt>
                <c:pt idx="73">
                  <c:v>1.5206299999999762</c:v>
                </c:pt>
                <c:pt idx="74">
                  <c:v>4.8105499999999966</c:v>
                </c:pt>
                <c:pt idx="75">
                  <c:v>6.4415300000000002</c:v>
                </c:pt>
                <c:pt idx="76">
                  <c:v>5.1365499999999997</c:v>
                </c:pt>
                <c:pt idx="77">
                  <c:v>5.5776500000000002</c:v>
                </c:pt>
                <c:pt idx="78">
                  <c:v>9.4773900000000015</c:v>
                </c:pt>
                <c:pt idx="79">
                  <c:v>13.391</c:v>
                </c:pt>
                <c:pt idx="80">
                  <c:v>12.853800000000026</c:v>
                </c:pt>
                <c:pt idx="81">
                  <c:v>8.6130100000000009</c:v>
                </c:pt>
                <c:pt idx="82">
                  <c:v>4.6435399999999865</c:v>
                </c:pt>
                <c:pt idx="83">
                  <c:v>3.8069799999999967</c:v>
                </c:pt>
                <c:pt idx="84">
                  <c:v>5.7237599999999995</c:v>
                </c:pt>
                <c:pt idx="85">
                  <c:v>7.2222600000000003</c:v>
                </c:pt>
                <c:pt idx="86">
                  <c:v>5.3572299999999995</c:v>
                </c:pt>
                <c:pt idx="87">
                  <c:v>3.1601400000000002</c:v>
                </c:pt>
                <c:pt idx="88">
                  <c:v>2.6737099999999998</c:v>
                </c:pt>
                <c:pt idx="89">
                  <c:v>3.6971100000000012</c:v>
                </c:pt>
                <c:pt idx="90">
                  <c:v>6.1265999999999945</c:v>
                </c:pt>
                <c:pt idx="91">
                  <c:v>7.5757899999999996</c:v>
                </c:pt>
                <c:pt idx="92">
                  <c:v>5.6477299999999975</c:v>
                </c:pt>
                <c:pt idx="93">
                  <c:v>3.6525399999999997</c:v>
                </c:pt>
                <c:pt idx="94">
                  <c:v>4.2979499999999975</c:v>
                </c:pt>
                <c:pt idx="95">
                  <c:v>7.0768200000000014</c:v>
                </c:pt>
                <c:pt idx="96">
                  <c:v>8.7662500000000012</c:v>
                </c:pt>
                <c:pt idx="97">
                  <c:v>7.8404600000000011</c:v>
                </c:pt>
                <c:pt idx="98">
                  <c:v>5.4963199999999999</c:v>
                </c:pt>
                <c:pt idx="99">
                  <c:v>4.0931799999999985</c:v>
                </c:pt>
                <c:pt idx="100">
                  <c:v>5.1642499999999965</c:v>
                </c:pt>
                <c:pt idx="101">
                  <c:v>8.0548700000000011</c:v>
                </c:pt>
                <c:pt idx="102">
                  <c:v>8.5527600000000028</c:v>
                </c:pt>
                <c:pt idx="103">
                  <c:v>6.0623099999999965</c:v>
                </c:pt>
                <c:pt idx="104">
                  <c:v>4.3857499999999998</c:v>
                </c:pt>
                <c:pt idx="105">
                  <c:v>4.6622399999999855</c:v>
                </c:pt>
                <c:pt idx="106">
                  <c:v>6.3639099999999855</c:v>
                </c:pt>
                <c:pt idx="107">
                  <c:v>8.0650000000000048</c:v>
                </c:pt>
                <c:pt idx="108">
                  <c:v>7.4348099999999997</c:v>
                </c:pt>
                <c:pt idx="109">
                  <c:v>4.6925999999999846</c:v>
                </c:pt>
                <c:pt idx="110">
                  <c:v>3.4699800000000001</c:v>
                </c:pt>
                <c:pt idx="111">
                  <c:v>4.6160700000000006</c:v>
                </c:pt>
                <c:pt idx="112">
                  <c:v>6.3507899999999955</c:v>
                </c:pt>
                <c:pt idx="113">
                  <c:v>6.2354500000000002</c:v>
                </c:pt>
                <c:pt idx="114">
                  <c:v>4.6465799999999975</c:v>
                </c:pt>
                <c:pt idx="115">
                  <c:v>3.20844</c:v>
                </c:pt>
                <c:pt idx="116">
                  <c:v>2.9297500000000003</c:v>
                </c:pt>
                <c:pt idx="117">
                  <c:v>4.3331799999999996</c:v>
                </c:pt>
                <c:pt idx="118">
                  <c:v>6.1588999999999965</c:v>
                </c:pt>
                <c:pt idx="119">
                  <c:v>5.3914300000000006</c:v>
                </c:pt>
                <c:pt idx="120">
                  <c:v>3.5752599999999362</c:v>
                </c:pt>
                <c:pt idx="121">
                  <c:v>3.1019799999999997</c:v>
                </c:pt>
                <c:pt idx="122">
                  <c:v>3.8778399999999977</c:v>
                </c:pt>
                <c:pt idx="123">
                  <c:v>5.3426400000000003</c:v>
                </c:pt>
                <c:pt idx="124">
                  <c:v>6.3322500000000002</c:v>
                </c:pt>
                <c:pt idx="125">
                  <c:v>5.1950299999999965</c:v>
                </c:pt>
                <c:pt idx="126">
                  <c:v>3.3851600000000004</c:v>
                </c:pt>
                <c:pt idx="127">
                  <c:v>3.3004399999999987</c:v>
                </c:pt>
                <c:pt idx="128">
                  <c:v>4.8993700000000002</c:v>
                </c:pt>
                <c:pt idx="129">
                  <c:v>6.1936999999999998</c:v>
                </c:pt>
                <c:pt idx="130">
                  <c:v>5.6558899999999745</c:v>
                </c:pt>
                <c:pt idx="131">
                  <c:v>4.3340499999999995</c:v>
                </c:pt>
                <c:pt idx="132">
                  <c:v>3.3953999999999978</c:v>
                </c:pt>
                <c:pt idx="133">
                  <c:v>3.7635300000000886</c:v>
                </c:pt>
                <c:pt idx="134">
                  <c:v>5.5957699999999999</c:v>
                </c:pt>
                <c:pt idx="135">
                  <c:v>6.6624699999999955</c:v>
                </c:pt>
                <c:pt idx="136">
                  <c:v>5.2135699999999998</c:v>
                </c:pt>
                <c:pt idx="137">
                  <c:v>3.8266799999999335</c:v>
                </c:pt>
                <c:pt idx="138">
                  <c:v>4.00244</c:v>
                </c:pt>
                <c:pt idx="139">
                  <c:v>5.1880600000000001</c:v>
                </c:pt>
                <c:pt idx="140">
                  <c:v>6.6110199999999955</c:v>
                </c:pt>
                <c:pt idx="141">
                  <c:v>6.8420799999999975</c:v>
                </c:pt>
                <c:pt idx="142">
                  <c:v>5.3219600000000007</c:v>
                </c:pt>
                <c:pt idx="143">
                  <c:v>4.1294699999999995</c:v>
                </c:pt>
                <c:pt idx="144">
                  <c:v>4.9323200000000034</c:v>
                </c:pt>
                <c:pt idx="145">
                  <c:v>6.8224499999999955</c:v>
                </c:pt>
                <c:pt idx="146">
                  <c:v>7.2586599999999999</c:v>
                </c:pt>
                <c:pt idx="147">
                  <c:v>6.2381399999999996</c:v>
                </c:pt>
                <c:pt idx="148">
                  <c:v>5.0327299999999999</c:v>
                </c:pt>
                <c:pt idx="149">
                  <c:v>4.64621</c:v>
                </c:pt>
                <c:pt idx="150">
                  <c:v>5.7156700000000003</c:v>
                </c:pt>
                <c:pt idx="151">
                  <c:v>7.3519399999999955</c:v>
                </c:pt>
                <c:pt idx="152">
                  <c:v>7.1285899999999645</c:v>
                </c:pt>
                <c:pt idx="153">
                  <c:v>5.3145999999999765</c:v>
                </c:pt>
                <c:pt idx="154">
                  <c:v>4.5209499999999965</c:v>
                </c:pt>
                <c:pt idx="155">
                  <c:v>5.1789899999999855</c:v>
                </c:pt>
                <c:pt idx="156">
                  <c:v>6.3028699999999995</c:v>
                </c:pt>
                <c:pt idx="157">
                  <c:v>6.8479299999999945</c:v>
                </c:pt>
                <c:pt idx="158">
                  <c:v>6.16934</c:v>
                </c:pt>
                <c:pt idx="159">
                  <c:v>4.6673799999999845</c:v>
                </c:pt>
                <c:pt idx="160">
                  <c:v>4.3004299999999995</c:v>
                </c:pt>
                <c:pt idx="161">
                  <c:v>5.6126199999999855</c:v>
                </c:pt>
                <c:pt idx="162">
                  <c:v>6.7855499999999997</c:v>
                </c:pt>
                <c:pt idx="163">
                  <c:v>6.2672299999999996</c:v>
                </c:pt>
                <c:pt idx="164">
                  <c:v>5.1145499999999755</c:v>
                </c:pt>
                <c:pt idx="165">
                  <c:v>4.4913900000000124</c:v>
                </c:pt>
                <c:pt idx="166">
                  <c:v>4.7053000000000003</c:v>
                </c:pt>
                <c:pt idx="167">
                  <c:v>5.92659</c:v>
                </c:pt>
                <c:pt idx="168">
                  <c:v>6.7287699999999999</c:v>
                </c:pt>
                <c:pt idx="169">
                  <c:v>5.71523</c:v>
                </c:pt>
                <c:pt idx="170">
                  <c:v>4.3557699999999997</c:v>
                </c:pt>
                <c:pt idx="171">
                  <c:v>4.3636400000000002</c:v>
                </c:pt>
                <c:pt idx="172">
                  <c:v>5.2522400000000014</c:v>
                </c:pt>
                <c:pt idx="173">
                  <c:v>5.9427099999999999</c:v>
                </c:pt>
                <c:pt idx="174">
                  <c:v>5.8583399999999966</c:v>
                </c:pt>
                <c:pt idx="175">
                  <c:v>4.8785400000000001</c:v>
                </c:pt>
                <c:pt idx="176">
                  <c:v>3.9374900000000004</c:v>
                </c:pt>
                <c:pt idx="177">
                  <c:v>4.2036500000000014</c:v>
                </c:pt>
                <c:pt idx="178">
                  <c:v>5.4475699999999998</c:v>
                </c:pt>
                <c:pt idx="179">
                  <c:v>5.7736400000001336</c:v>
                </c:pt>
                <c:pt idx="180">
                  <c:v>4.84544</c:v>
                </c:pt>
                <c:pt idx="181">
                  <c:v>4.1099399999999955</c:v>
                </c:pt>
                <c:pt idx="182">
                  <c:v>3.98299</c:v>
                </c:pt>
                <c:pt idx="183">
                  <c:v>4.4721000000000002</c:v>
                </c:pt>
                <c:pt idx="184">
                  <c:v>5.4589599999999985</c:v>
                </c:pt>
                <c:pt idx="185">
                  <c:v>5.5347299999999997</c:v>
                </c:pt>
                <c:pt idx="186">
                  <c:v>4.3742399999999995</c:v>
                </c:pt>
                <c:pt idx="187">
                  <c:v>3.7632400000000001</c:v>
                </c:pt>
                <c:pt idx="188">
                  <c:v>4.2656700000000001</c:v>
                </c:pt>
                <c:pt idx="189">
                  <c:v>5.0506599999999997</c:v>
                </c:pt>
                <c:pt idx="190">
                  <c:v>5.2803599999999999</c:v>
                </c:pt>
                <c:pt idx="191">
                  <c:v>4.8885700000000005</c:v>
                </c:pt>
                <c:pt idx="192">
                  <c:v>4.0968400000000003</c:v>
                </c:pt>
                <c:pt idx="193">
                  <c:v>3.7292300000000012</c:v>
                </c:pt>
                <c:pt idx="194">
                  <c:v>4.3797600000000134</c:v>
                </c:pt>
                <c:pt idx="195">
                  <c:v>5.2585000000000006</c:v>
                </c:pt>
                <c:pt idx="196">
                  <c:v>4.9215600000000004</c:v>
                </c:pt>
                <c:pt idx="197">
                  <c:v>4.1020499999999975</c:v>
                </c:pt>
                <c:pt idx="198">
                  <c:v>3.7829800000000002</c:v>
                </c:pt>
                <c:pt idx="199">
                  <c:v>3.9156099999999334</c:v>
                </c:pt>
                <c:pt idx="200">
                  <c:v>4.4286700000000003</c:v>
                </c:pt>
                <c:pt idx="201">
                  <c:v>4.9448400000000001</c:v>
                </c:pt>
                <c:pt idx="202">
                  <c:v>4.5233099999999995</c:v>
                </c:pt>
                <c:pt idx="203">
                  <c:v>3.6518699999999567</c:v>
                </c:pt>
                <c:pt idx="204">
                  <c:v>3.5528599999999169</c:v>
                </c:pt>
                <c:pt idx="205">
                  <c:v>4.1342099999999995</c:v>
                </c:pt>
                <c:pt idx="206">
                  <c:v>4.4875999999999996</c:v>
                </c:pt>
                <c:pt idx="207">
                  <c:v>4.3557199999999945</c:v>
                </c:pt>
                <c:pt idx="208">
                  <c:v>3.9154899999999424</c:v>
                </c:pt>
                <c:pt idx="209">
                  <c:v>3.3585000000000003</c:v>
                </c:pt>
                <c:pt idx="210">
                  <c:v>3.2847599999999999</c:v>
                </c:pt>
                <c:pt idx="211">
                  <c:v>3.8545999999999987</c:v>
                </c:pt>
                <c:pt idx="212">
                  <c:v>4.0978399999999855</c:v>
                </c:pt>
                <c:pt idx="213">
                  <c:v>3.5378699999999967</c:v>
                </c:pt>
                <c:pt idx="214">
                  <c:v>2.9571800000000001</c:v>
                </c:pt>
                <c:pt idx="215">
                  <c:v>2.8115199999999967</c:v>
                </c:pt>
                <c:pt idx="216">
                  <c:v>2.91818</c:v>
                </c:pt>
                <c:pt idx="217">
                  <c:v>3.2028699999999977</c:v>
                </c:pt>
                <c:pt idx="218">
                  <c:v>3.3067599999999437</c:v>
                </c:pt>
                <c:pt idx="219">
                  <c:v>2.8054300000000003</c:v>
                </c:pt>
                <c:pt idx="220">
                  <c:v>2.36599</c:v>
                </c:pt>
                <c:pt idx="221">
                  <c:v>2.4143300000000001</c:v>
                </c:pt>
                <c:pt idx="222">
                  <c:v>2.6619000000000002</c:v>
                </c:pt>
                <c:pt idx="223">
                  <c:v>2.7183600000000001</c:v>
                </c:pt>
                <c:pt idx="224">
                  <c:v>2.6288499999999977</c:v>
                </c:pt>
                <c:pt idx="225">
                  <c:v>2.41716</c:v>
                </c:pt>
                <c:pt idx="226">
                  <c:v>2.1300499999999967</c:v>
                </c:pt>
                <c:pt idx="227">
                  <c:v>2.1595</c:v>
                </c:pt>
                <c:pt idx="228">
                  <c:v>2.4790499999999289</c:v>
                </c:pt>
                <c:pt idx="229">
                  <c:v>2.5361999999999987</c:v>
                </c:pt>
                <c:pt idx="230">
                  <c:v>2.2529699999999977</c:v>
                </c:pt>
                <c:pt idx="231">
                  <c:v>2.0202599999999977</c:v>
                </c:pt>
                <c:pt idx="232">
                  <c:v>1.9369200000000002</c:v>
                </c:pt>
                <c:pt idx="233">
                  <c:v>1.9695900000000002</c:v>
                </c:pt>
                <c:pt idx="234">
                  <c:v>2.1657199999999999</c:v>
                </c:pt>
                <c:pt idx="235">
                  <c:v>2.2303899999999999</c:v>
                </c:pt>
                <c:pt idx="236">
                  <c:v>1.9165700000000001</c:v>
                </c:pt>
                <c:pt idx="237">
                  <c:v>1.62626</c:v>
                </c:pt>
                <c:pt idx="238">
                  <c:v>1.6874600000000002</c:v>
                </c:pt>
                <c:pt idx="239">
                  <c:v>1.84108</c:v>
                </c:pt>
                <c:pt idx="240">
                  <c:v>1.87761</c:v>
                </c:pt>
                <c:pt idx="241">
                  <c:v>1.83101</c:v>
                </c:pt>
                <c:pt idx="242">
                  <c:v>1.6011599999999999</c:v>
                </c:pt>
                <c:pt idx="243">
                  <c:v>1.3148599999999999</c:v>
                </c:pt>
                <c:pt idx="244">
                  <c:v>1.37022</c:v>
                </c:pt>
                <c:pt idx="245">
                  <c:v>1.6399199999999998</c:v>
                </c:pt>
                <c:pt idx="246">
                  <c:v>1.64279</c:v>
                </c:pt>
                <c:pt idx="247">
                  <c:v>1.4111199999999764</c:v>
                </c:pt>
                <c:pt idx="248">
                  <c:v>1.2266999999999737</c:v>
                </c:pt>
                <c:pt idx="249">
                  <c:v>1.1112300000000002</c:v>
                </c:pt>
                <c:pt idx="250">
                  <c:v>1.11446</c:v>
                </c:pt>
                <c:pt idx="251">
                  <c:v>1.2944399999999998</c:v>
                </c:pt>
                <c:pt idx="252">
                  <c:v>1.3154999999999737</c:v>
                </c:pt>
                <c:pt idx="253">
                  <c:v>1.0195999999999701</c:v>
                </c:pt>
                <c:pt idx="254">
                  <c:v>0.78794900000001322</c:v>
                </c:pt>
                <c:pt idx="255">
                  <c:v>0.79599100000001255</c:v>
                </c:pt>
                <c:pt idx="256">
                  <c:v>0.85100700000000062</c:v>
                </c:pt>
                <c:pt idx="257">
                  <c:v>0.87250000000000005</c:v>
                </c:pt>
                <c:pt idx="258">
                  <c:v>0.83298700000000003</c:v>
                </c:pt>
                <c:pt idx="259">
                  <c:v>0.60469900000002108</c:v>
                </c:pt>
                <c:pt idx="260">
                  <c:v>0.41888300000000622</c:v>
                </c:pt>
                <c:pt idx="261">
                  <c:v>0.42672900000000008</c:v>
                </c:pt>
                <c:pt idx="262">
                  <c:v>0.54220599999999997</c:v>
                </c:pt>
                <c:pt idx="263">
                  <c:v>0.52186700000000008</c:v>
                </c:pt>
                <c:pt idx="264">
                  <c:v>0.39900400000000757</c:v>
                </c:pt>
                <c:pt idx="265">
                  <c:v>0.307093</c:v>
                </c:pt>
                <c:pt idx="266">
                  <c:v>0.10416100000000079</c:v>
                </c:pt>
                <c:pt idx="267">
                  <c:v>0.16897099999999998</c:v>
                </c:pt>
                <c:pt idx="268">
                  <c:v>0.30533400000000038</c:v>
                </c:pt>
                <c:pt idx="269">
                  <c:v>0.31090500000000032</c:v>
                </c:pt>
                <c:pt idx="270">
                  <c:v>5.5241099999999967E-2</c:v>
                </c:pt>
                <c:pt idx="271">
                  <c:v>7.436560000000285E-4</c:v>
                </c:pt>
                <c:pt idx="272">
                  <c:v>1.9388400000000633E-4</c:v>
                </c:pt>
                <c:pt idx="273">
                  <c:v>1.0467800000000001E-2</c:v>
                </c:pt>
                <c:pt idx="274">
                  <c:v>2.5025900000000052E-2</c:v>
                </c:pt>
                <c:pt idx="275">
                  <c:v>2.7753300000000695E-2</c:v>
                </c:pt>
                <c:pt idx="276">
                  <c:v>1.1806700000000336E-3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678592"/>
        <c:axId val="113688960"/>
      </c:scatterChart>
      <c:valAx>
        <c:axId val="11367859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3688960"/>
        <c:crosses val="autoZero"/>
        <c:crossBetween val="midCat"/>
      </c:valAx>
      <c:valAx>
        <c:axId val="11368896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Reaction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367859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'V100'!$A$2:$A$163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9.9952000000000207E-2</c:v>
                </c:pt>
                <c:pt idx="2">
                  <c:v>0.19996900000000359</c:v>
                </c:pt>
                <c:pt idx="3">
                  <c:v>0.29994400000000032</c:v>
                </c:pt>
                <c:pt idx="4">
                  <c:v>0.39997700000000808</c:v>
                </c:pt>
                <c:pt idx="5">
                  <c:v>0.49994200000000188</c:v>
                </c:pt>
                <c:pt idx="6">
                  <c:v>0.59999600000000008</c:v>
                </c:pt>
                <c:pt idx="7">
                  <c:v>0.6999609999999995</c:v>
                </c:pt>
                <c:pt idx="8">
                  <c:v>0.79998199999999997</c:v>
                </c:pt>
                <c:pt idx="9">
                  <c:v>0.89994399999999997</c:v>
                </c:pt>
                <c:pt idx="10">
                  <c:v>0.99995299999998688</c:v>
                </c:pt>
                <c:pt idx="11">
                  <c:v>1.099969999999973</c:v>
                </c:pt>
                <c:pt idx="12">
                  <c:v>1.1999899999999999</c:v>
                </c:pt>
                <c:pt idx="13">
                  <c:v>1.2999299999999645</c:v>
                </c:pt>
                <c:pt idx="14">
                  <c:v>1.399929999999973</c:v>
                </c:pt>
                <c:pt idx="15">
                  <c:v>1.4999499999999732</c:v>
                </c:pt>
                <c:pt idx="16">
                  <c:v>1.5999299999999694</c:v>
                </c:pt>
                <c:pt idx="17">
                  <c:v>1.6999400000000002</c:v>
                </c:pt>
                <c:pt idx="18">
                  <c:v>1.7999299999999645</c:v>
                </c:pt>
                <c:pt idx="19">
                  <c:v>1.8999199999999998</c:v>
                </c:pt>
                <c:pt idx="20">
                  <c:v>1.9999800000000001</c:v>
                </c:pt>
                <c:pt idx="21">
                  <c:v>2.0999399999999997</c:v>
                </c:pt>
                <c:pt idx="22">
                  <c:v>2.1999900000000001</c:v>
                </c:pt>
                <c:pt idx="23">
                  <c:v>2.2999299999999998</c:v>
                </c:pt>
                <c:pt idx="24">
                  <c:v>2.3999699999999438</c:v>
                </c:pt>
                <c:pt idx="25">
                  <c:v>2.4999799999999968</c:v>
                </c:pt>
                <c:pt idx="26">
                  <c:v>2.5999399999999997</c:v>
                </c:pt>
                <c:pt idx="27">
                  <c:v>2.6999599999999977</c:v>
                </c:pt>
                <c:pt idx="28">
                  <c:v>2.7999700000000001</c:v>
                </c:pt>
                <c:pt idx="29">
                  <c:v>2.8999399999999977</c:v>
                </c:pt>
                <c:pt idx="30">
                  <c:v>2.9999399999999987</c:v>
                </c:pt>
                <c:pt idx="31">
                  <c:v>3.0999700000000003</c:v>
                </c:pt>
                <c:pt idx="32">
                  <c:v>3.1999300000000002</c:v>
                </c:pt>
                <c:pt idx="33">
                  <c:v>3.2999399999999999</c:v>
                </c:pt>
                <c:pt idx="34">
                  <c:v>3.3999699999999446</c:v>
                </c:pt>
                <c:pt idx="35">
                  <c:v>3.4999699999999967</c:v>
                </c:pt>
                <c:pt idx="36">
                  <c:v>3.5999700000000003</c:v>
                </c:pt>
                <c:pt idx="37">
                  <c:v>3.6999399999999998</c:v>
                </c:pt>
                <c:pt idx="38">
                  <c:v>3.8</c:v>
                </c:pt>
                <c:pt idx="39">
                  <c:v>3.8999899999999967</c:v>
                </c:pt>
                <c:pt idx="40">
                  <c:v>3.9999599999999567</c:v>
                </c:pt>
                <c:pt idx="41">
                  <c:v>4.0999699999999999</c:v>
                </c:pt>
                <c:pt idx="42">
                  <c:v>4.1999899999999855</c:v>
                </c:pt>
                <c:pt idx="43">
                  <c:v>4.2999200000000002</c:v>
                </c:pt>
                <c:pt idx="44">
                  <c:v>4.3999700000000006</c:v>
                </c:pt>
                <c:pt idx="45">
                  <c:v>4.4999900000000004</c:v>
                </c:pt>
                <c:pt idx="46">
                  <c:v>4.5999400000000001</c:v>
                </c:pt>
                <c:pt idx="47">
                  <c:v>4.6999499999999985</c:v>
                </c:pt>
                <c:pt idx="48">
                  <c:v>4.7999600000000004</c:v>
                </c:pt>
                <c:pt idx="49">
                  <c:v>4.8999899999999945</c:v>
                </c:pt>
                <c:pt idx="50">
                  <c:v>4.9999599999999997</c:v>
                </c:pt>
                <c:pt idx="51">
                  <c:v>5.0999799999999995</c:v>
                </c:pt>
                <c:pt idx="52">
                  <c:v>5.1999900000000006</c:v>
                </c:pt>
                <c:pt idx="53">
                  <c:v>5.2999299999999998</c:v>
                </c:pt>
                <c:pt idx="54">
                  <c:v>5.3999900000000007</c:v>
                </c:pt>
                <c:pt idx="55">
                  <c:v>5.4999700000000002</c:v>
                </c:pt>
                <c:pt idx="56">
                  <c:v>5.5999799999999995</c:v>
                </c:pt>
                <c:pt idx="57">
                  <c:v>5.6999699999999995</c:v>
                </c:pt>
                <c:pt idx="58">
                  <c:v>5.7999299999999998</c:v>
                </c:pt>
                <c:pt idx="59">
                  <c:v>5.8999500000000005</c:v>
                </c:pt>
                <c:pt idx="60">
                  <c:v>5.9999500000000001</c:v>
                </c:pt>
                <c:pt idx="61">
                  <c:v>6.0999600000000003</c:v>
                </c:pt>
                <c:pt idx="62">
                  <c:v>6.1999899999999855</c:v>
                </c:pt>
                <c:pt idx="63">
                  <c:v>6.2999299999999998</c:v>
                </c:pt>
                <c:pt idx="64">
                  <c:v>6.3999500000000005</c:v>
                </c:pt>
                <c:pt idx="65">
                  <c:v>6.4999600000000024</c:v>
                </c:pt>
                <c:pt idx="66">
                  <c:v>6.5999600000000003</c:v>
                </c:pt>
                <c:pt idx="67">
                  <c:v>6.6999199999999846</c:v>
                </c:pt>
                <c:pt idx="68">
                  <c:v>6.7999299999999998</c:v>
                </c:pt>
                <c:pt idx="69">
                  <c:v>6.89994</c:v>
                </c:pt>
                <c:pt idx="70">
                  <c:v>6.9999900000000004</c:v>
                </c:pt>
                <c:pt idx="71">
                  <c:v>7.0999400000000001</c:v>
                </c:pt>
                <c:pt idx="72">
                  <c:v>7.1999499999999985</c:v>
                </c:pt>
                <c:pt idx="73">
                  <c:v>7.2999599999999996</c:v>
                </c:pt>
                <c:pt idx="74">
                  <c:v>7.3999299999999995</c:v>
                </c:pt>
                <c:pt idx="75">
                  <c:v>7.4999399999999996</c:v>
                </c:pt>
                <c:pt idx="76">
                  <c:v>7.5999499999999998</c:v>
                </c:pt>
                <c:pt idx="77">
                  <c:v>7.6999599999999955</c:v>
                </c:pt>
                <c:pt idx="78">
                  <c:v>7.7999799999999997</c:v>
                </c:pt>
                <c:pt idx="79">
                  <c:v>7.8999700000000006</c:v>
                </c:pt>
                <c:pt idx="80">
                  <c:v>7.9999799999999999</c:v>
                </c:pt>
                <c:pt idx="81">
                  <c:v>8.0999300000000005</c:v>
                </c:pt>
                <c:pt idx="82">
                  <c:v>8.19998</c:v>
                </c:pt>
                <c:pt idx="83">
                  <c:v>8.2999299999999998</c:v>
                </c:pt>
                <c:pt idx="84">
                  <c:v>8.3999700000000015</c:v>
                </c:pt>
                <c:pt idx="85">
                  <c:v>8.4999300000000027</c:v>
                </c:pt>
                <c:pt idx="86">
                  <c:v>8.5999800000000004</c:v>
                </c:pt>
                <c:pt idx="87">
                  <c:v>8.6999400000000016</c:v>
                </c:pt>
                <c:pt idx="88">
                  <c:v>8.7999700000000001</c:v>
                </c:pt>
                <c:pt idx="89">
                  <c:v>8.8999600000000001</c:v>
                </c:pt>
                <c:pt idx="90">
                  <c:v>8.9999500000000001</c:v>
                </c:pt>
                <c:pt idx="91">
                  <c:v>9.0999700000000008</c:v>
                </c:pt>
                <c:pt idx="92">
                  <c:v>9.1999700000000004</c:v>
                </c:pt>
                <c:pt idx="93">
                  <c:v>9.2999799999999997</c:v>
                </c:pt>
                <c:pt idx="94">
                  <c:v>9.3999600000000001</c:v>
                </c:pt>
                <c:pt idx="95">
                  <c:v>9.4999500000000001</c:v>
                </c:pt>
                <c:pt idx="96">
                  <c:v>9.599969999999999</c:v>
                </c:pt>
                <c:pt idx="97">
                  <c:v>9.69998</c:v>
                </c:pt>
                <c:pt idx="98">
                  <c:v>9.7999600000000004</c:v>
                </c:pt>
                <c:pt idx="99">
                  <c:v>9.8999800000000047</c:v>
                </c:pt>
                <c:pt idx="100">
                  <c:v>9.9999900000000004</c:v>
                </c:pt>
                <c:pt idx="101">
                  <c:v>10.0999</c:v>
                </c:pt>
                <c:pt idx="102">
                  <c:v>10.200000000000001</c:v>
                </c:pt>
                <c:pt idx="103">
                  <c:v>10.299900000000001</c:v>
                </c:pt>
                <c:pt idx="104">
                  <c:v>10.4</c:v>
                </c:pt>
                <c:pt idx="105">
                  <c:v>10.4999</c:v>
                </c:pt>
                <c:pt idx="106">
                  <c:v>10.6</c:v>
                </c:pt>
                <c:pt idx="107">
                  <c:v>10.6999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11.799900000000001</c:v>
                </c:pt>
                <c:pt idx="119">
                  <c:v>11.899900000000002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12.299900000000001</c:v>
                </c:pt>
                <c:pt idx="124">
                  <c:v>12.4</c:v>
                </c:pt>
                <c:pt idx="125">
                  <c:v>12.5</c:v>
                </c:pt>
                <c:pt idx="126">
                  <c:v>12.5999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13.3</c:v>
                </c:pt>
                <c:pt idx="134">
                  <c:v>13.399900000000002</c:v>
                </c:pt>
                <c:pt idx="135">
                  <c:v>13.4999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13.999900000000002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14.400000000000002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14.899900000000002</c:v>
                </c:pt>
                <c:pt idx="150">
                  <c:v>14.9999</c:v>
                </c:pt>
                <c:pt idx="151">
                  <c:v>15.0999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'V100'!$B$2:$B$163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0.76036500000000062</c:v>
                </c:pt>
                <c:pt idx="2">
                  <c:v>1.21408</c:v>
                </c:pt>
                <c:pt idx="3">
                  <c:v>2.1884200000000011</c:v>
                </c:pt>
                <c:pt idx="4">
                  <c:v>2.8619999999999997</c:v>
                </c:pt>
                <c:pt idx="5">
                  <c:v>3.2729000000000004</c:v>
                </c:pt>
                <c:pt idx="6">
                  <c:v>3.5698699999999977</c:v>
                </c:pt>
                <c:pt idx="7">
                  <c:v>3.6649900000000533</c:v>
                </c:pt>
                <c:pt idx="8">
                  <c:v>3.5403800000000012</c:v>
                </c:pt>
                <c:pt idx="9">
                  <c:v>3.7531900000000618</c:v>
                </c:pt>
                <c:pt idx="10">
                  <c:v>3.7513200000000002</c:v>
                </c:pt>
                <c:pt idx="11">
                  <c:v>3.7453099999999999</c:v>
                </c:pt>
                <c:pt idx="12">
                  <c:v>3.6582599999999967</c:v>
                </c:pt>
                <c:pt idx="13">
                  <c:v>3.4693299999999998</c:v>
                </c:pt>
                <c:pt idx="14">
                  <c:v>3.2609900000000636</c:v>
                </c:pt>
                <c:pt idx="15">
                  <c:v>3.0033099999999999</c:v>
                </c:pt>
                <c:pt idx="16">
                  <c:v>2.6521499999999967</c:v>
                </c:pt>
                <c:pt idx="17">
                  <c:v>2.2961200000000002</c:v>
                </c:pt>
                <c:pt idx="18">
                  <c:v>1.9693399999999999</c:v>
                </c:pt>
                <c:pt idx="19">
                  <c:v>1.5198899999999878</c:v>
                </c:pt>
                <c:pt idx="20">
                  <c:v>1.1087800000000001</c:v>
                </c:pt>
                <c:pt idx="21">
                  <c:v>0.77674900000002689</c:v>
                </c:pt>
                <c:pt idx="22">
                  <c:v>0.32342900000000774</c:v>
                </c:pt>
                <c:pt idx="23">
                  <c:v>-4.0321400000000014E-2</c:v>
                </c:pt>
                <c:pt idx="24">
                  <c:v>-0.27528800000000031</c:v>
                </c:pt>
                <c:pt idx="25">
                  <c:v>-0.63772200000001344</c:v>
                </c:pt>
                <c:pt idx="26">
                  <c:v>-0.76807000000001491</c:v>
                </c:pt>
                <c:pt idx="27">
                  <c:v>-0.85630399999999951</c:v>
                </c:pt>
                <c:pt idx="28">
                  <c:v>-0.85998500000001199</c:v>
                </c:pt>
                <c:pt idx="29">
                  <c:v>-0.68593999999999999</c:v>
                </c:pt>
                <c:pt idx="30">
                  <c:v>-0.58896999999999256</c:v>
                </c:pt>
                <c:pt idx="31">
                  <c:v>-0.24068800000000001</c:v>
                </c:pt>
                <c:pt idx="32">
                  <c:v>7.0591000000000001E-2</c:v>
                </c:pt>
                <c:pt idx="33">
                  <c:v>0.35686500000000032</c:v>
                </c:pt>
                <c:pt idx="34">
                  <c:v>0.77482200000001344</c:v>
                </c:pt>
                <c:pt idx="35">
                  <c:v>1.0145199999999999</c:v>
                </c:pt>
                <c:pt idx="36">
                  <c:v>1.32887</c:v>
                </c:pt>
                <c:pt idx="37">
                  <c:v>1.5583</c:v>
                </c:pt>
                <c:pt idx="38">
                  <c:v>1.6533100000000001</c:v>
                </c:pt>
                <c:pt idx="39">
                  <c:v>1.7637799999999733</c:v>
                </c:pt>
                <c:pt idx="40">
                  <c:v>1.7136999999999611</c:v>
                </c:pt>
                <c:pt idx="41">
                  <c:v>1.6327099999999999</c:v>
                </c:pt>
                <c:pt idx="42">
                  <c:v>1.4656299999999582</c:v>
                </c:pt>
                <c:pt idx="43">
                  <c:v>1.2264599999999999</c:v>
                </c:pt>
                <c:pt idx="44">
                  <c:v>0.9839059999999995</c:v>
                </c:pt>
                <c:pt idx="45">
                  <c:v>0.65563200000000565</c:v>
                </c:pt>
                <c:pt idx="46">
                  <c:v>0.38379700000000005</c:v>
                </c:pt>
                <c:pt idx="47">
                  <c:v>8.9817000000000008E-2</c:v>
                </c:pt>
                <c:pt idx="48">
                  <c:v>-0.17744100000000423</c:v>
                </c:pt>
                <c:pt idx="49">
                  <c:v>-0.36171000000000031</c:v>
                </c:pt>
                <c:pt idx="50">
                  <c:v>-0.55631599999999959</c:v>
                </c:pt>
                <c:pt idx="51">
                  <c:v>-0.61388000000000065</c:v>
                </c:pt>
                <c:pt idx="52">
                  <c:v>-0.60575499999999993</c:v>
                </c:pt>
                <c:pt idx="53">
                  <c:v>-0.55295899999999998</c:v>
                </c:pt>
                <c:pt idx="54">
                  <c:v>-0.39032000000001138</c:v>
                </c:pt>
                <c:pt idx="55">
                  <c:v>-0.20889300000000041</c:v>
                </c:pt>
                <c:pt idx="56">
                  <c:v>6.3114199999999995E-2</c:v>
                </c:pt>
                <c:pt idx="57">
                  <c:v>0.33044800000000762</c:v>
                </c:pt>
                <c:pt idx="58">
                  <c:v>0.585785</c:v>
                </c:pt>
                <c:pt idx="59">
                  <c:v>0.86574600000001345</c:v>
                </c:pt>
                <c:pt idx="60">
                  <c:v>1.0840000000000001</c:v>
                </c:pt>
                <c:pt idx="61">
                  <c:v>1.2832599999999998</c:v>
                </c:pt>
                <c:pt idx="62">
                  <c:v>1.4060199999999998</c:v>
                </c:pt>
                <c:pt idx="63">
                  <c:v>1.4775499999999748</c:v>
                </c:pt>
                <c:pt idx="64">
                  <c:v>1.4914299999999647</c:v>
                </c:pt>
                <c:pt idx="65">
                  <c:v>1.412239999999976</c:v>
                </c:pt>
                <c:pt idx="66">
                  <c:v>1.3153100000000002</c:v>
                </c:pt>
                <c:pt idx="67">
                  <c:v>1.1353499999999999</c:v>
                </c:pt>
                <c:pt idx="68">
                  <c:v>0.92357599999999951</c:v>
                </c:pt>
                <c:pt idx="69">
                  <c:v>0.70859899999999998</c:v>
                </c:pt>
                <c:pt idx="70">
                  <c:v>0.44765500000000003</c:v>
                </c:pt>
                <c:pt idx="71">
                  <c:v>0.22708900000000001</c:v>
                </c:pt>
                <c:pt idx="72">
                  <c:v>1.6765600000000005E-2</c:v>
                </c:pt>
                <c:pt idx="73">
                  <c:v>-0.17816499999999999</c:v>
                </c:pt>
                <c:pt idx="74">
                  <c:v>-0.31864200000000031</c:v>
                </c:pt>
                <c:pt idx="75">
                  <c:v>-0.41061400000000031</c:v>
                </c:pt>
                <c:pt idx="76">
                  <c:v>-0.41330300000000031</c:v>
                </c:pt>
                <c:pt idx="77">
                  <c:v>-0.37757900000000238</c:v>
                </c:pt>
                <c:pt idx="78">
                  <c:v>-0.29438000000000863</c:v>
                </c:pt>
                <c:pt idx="79">
                  <c:v>-0.13622300000000001</c:v>
                </c:pt>
                <c:pt idx="80">
                  <c:v>5.3424800000000001E-2</c:v>
                </c:pt>
                <c:pt idx="81">
                  <c:v>0.27252200000000032</c:v>
                </c:pt>
                <c:pt idx="82">
                  <c:v>0.48200600000000032</c:v>
                </c:pt>
                <c:pt idx="83">
                  <c:v>0.69667800000001345</c:v>
                </c:pt>
                <c:pt idx="84">
                  <c:v>0.90431199999999956</c:v>
                </c:pt>
                <c:pt idx="85">
                  <c:v>1.061939999999973</c:v>
                </c:pt>
                <c:pt idx="86">
                  <c:v>1.1923999999999999</c:v>
                </c:pt>
                <c:pt idx="87">
                  <c:v>1.26501</c:v>
                </c:pt>
                <c:pt idx="88">
                  <c:v>1.2884300000000002</c:v>
                </c:pt>
                <c:pt idx="89">
                  <c:v>1.2636599999999998</c:v>
                </c:pt>
                <c:pt idx="90">
                  <c:v>1.17933</c:v>
                </c:pt>
                <c:pt idx="91">
                  <c:v>1.06419</c:v>
                </c:pt>
                <c:pt idx="92">
                  <c:v>0.90339700000000001</c:v>
                </c:pt>
                <c:pt idx="93">
                  <c:v>0.72174100000001806</c:v>
                </c:pt>
                <c:pt idx="94">
                  <c:v>0.53291299999998643</c:v>
                </c:pt>
                <c:pt idx="95">
                  <c:v>0.33439600000000802</c:v>
                </c:pt>
                <c:pt idx="96">
                  <c:v>0.16124700000000144</c:v>
                </c:pt>
                <c:pt idx="97">
                  <c:v>3.0326799999999998E-3</c:v>
                </c:pt>
                <c:pt idx="98">
                  <c:v>-0.13723399999999999</c:v>
                </c:pt>
                <c:pt idx="99">
                  <c:v>-0.22569700000000001</c:v>
                </c:pt>
                <c:pt idx="100">
                  <c:v>-0.25775900000000002</c:v>
                </c:pt>
                <c:pt idx="101">
                  <c:v>-0.23971600000000406</c:v>
                </c:pt>
                <c:pt idx="102">
                  <c:v>-0.18909500000000412</c:v>
                </c:pt>
                <c:pt idx="103">
                  <c:v>-9.0904200000000004E-2</c:v>
                </c:pt>
                <c:pt idx="104">
                  <c:v>5.6839000000000001E-2</c:v>
                </c:pt>
                <c:pt idx="105">
                  <c:v>0.22346500000000041</c:v>
                </c:pt>
                <c:pt idx="106">
                  <c:v>0.39827300000000032</c:v>
                </c:pt>
                <c:pt idx="107">
                  <c:v>0.56955299999998643</c:v>
                </c:pt>
                <c:pt idx="108">
                  <c:v>0.74089100000001806</c:v>
                </c:pt>
                <c:pt idx="109">
                  <c:v>0.89109400000000005</c:v>
                </c:pt>
                <c:pt idx="110">
                  <c:v>1.001069999999973</c:v>
                </c:pt>
                <c:pt idx="111">
                  <c:v>1.0845200000000002</c:v>
                </c:pt>
                <c:pt idx="112">
                  <c:v>1.12303</c:v>
                </c:pt>
                <c:pt idx="113">
                  <c:v>1.11683</c:v>
                </c:pt>
                <c:pt idx="114">
                  <c:v>1.0742799999999999</c:v>
                </c:pt>
                <c:pt idx="115">
                  <c:v>0.990124</c:v>
                </c:pt>
                <c:pt idx="116">
                  <c:v>0.8760829999999995</c:v>
                </c:pt>
                <c:pt idx="117">
                  <c:v>0.73810600000000004</c:v>
                </c:pt>
                <c:pt idx="118">
                  <c:v>0.58563199999999949</c:v>
                </c:pt>
                <c:pt idx="119">
                  <c:v>0.42886700000000288</c:v>
                </c:pt>
                <c:pt idx="120">
                  <c:v>0.2784350000000001</c:v>
                </c:pt>
                <c:pt idx="121">
                  <c:v>0.14541600000000462</c:v>
                </c:pt>
                <c:pt idx="122">
                  <c:v>2.4871800000000811E-2</c:v>
                </c:pt>
                <c:pt idx="123">
                  <c:v>-7.0266700000000112E-2</c:v>
                </c:pt>
                <c:pt idx="124">
                  <c:v>-0.117989</c:v>
                </c:pt>
                <c:pt idx="125">
                  <c:v>-0.12098299999999998</c:v>
                </c:pt>
                <c:pt idx="126">
                  <c:v>-9.3841600000000025E-2</c:v>
                </c:pt>
                <c:pt idx="127">
                  <c:v>-3.4580199999999998E-2</c:v>
                </c:pt>
                <c:pt idx="128">
                  <c:v>6.5154999999999991E-2</c:v>
                </c:pt>
                <c:pt idx="129">
                  <c:v>0.19542699999999999</c:v>
                </c:pt>
                <c:pt idx="130">
                  <c:v>0.33268000000000886</c:v>
                </c:pt>
                <c:pt idx="131">
                  <c:v>0.47237400000000712</c:v>
                </c:pt>
                <c:pt idx="132">
                  <c:v>0.61178200000000005</c:v>
                </c:pt>
                <c:pt idx="133">
                  <c:v>0.74279800000001805</c:v>
                </c:pt>
                <c:pt idx="134">
                  <c:v>0.84901800000000005</c:v>
                </c:pt>
                <c:pt idx="135">
                  <c:v>0.92691399999999957</c:v>
                </c:pt>
                <c:pt idx="136">
                  <c:v>0.97757300000000003</c:v>
                </c:pt>
                <c:pt idx="137">
                  <c:v>0.99187899999999996</c:v>
                </c:pt>
                <c:pt idx="138">
                  <c:v>0.97154599999999991</c:v>
                </c:pt>
                <c:pt idx="139">
                  <c:v>0.92165000000000064</c:v>
                </c:pt>
                <c:pt idx="140">
                  <c:v>0.84165600000000063</c:v>
                </c:pt>
                <c:pt idx="141">
                  <c:v>0.73919299999999999</c:v>
                </c:pt>
                <c:pt idx="142">
                  <c:v>0.62251999999999996</c:v>
                </c:pt>
                <c:pt idx="143">
                  <c:v>0.49646400000000718</c:v>
                </c:pt>
                <c:pt idx="144">
                  <c:v>0.37174200000000002</c:v>
                </c:pt>
                <c:pt idx="145">
                  <c:v>0.25714899999999996</c:v>
                </c:pt>
                <c:pt idx="146">
                  <c:v>0.15464800000000359</c:v>
                </c:pt>
                <c:pt idx="147">
                  <c:v>6.5231300000000006E-2</c:v>
                </c:pt>
                <c:pt idx="148">
                  <c:v>3.9291400000000002E-3</c:v>
                </c:pt>
                <c:pt idx="149">
                  <c:v>-1.61934E-2</c:v>
                </c:pt>
                <c:pt idx="150">
                  <c:v>-5.9700000000001896E-3</c:v>
                </c:pt>
                <c:pt idx="151">
                  <c:v>2.5768300000000001E-2</c:v>
                </c:pt>
                <c:pt idx="152">
                  <c:v>8.8424700000000064E-2</c:v>
                </c:pt>
                <c:pt idx="153">
                  <c:v>0.18177000000000001</c:v>
                </c:pt>
                <c:pt idx="154">
                  <c:v>0.290661</c:v>
                </c:pt>
                <c:pt idx="155">
                  <c:v>0.40205000000000002</c:v>
                </c:pt>
                <c:pt idx="156">
                  <c:v>0.51418300000000006</c:v>
                </c:pt>
                <c:pt idx="157">
                  <c:v>0.62463800000001424</c:v>
                </c:pt>
                <c:pt idx="158">
                  <c:v>0.72221800000000003</c:v>
                </c:pt>
                <c:pt idx="159">
                  <c:v>0.79853099999998856</c:v>
                </c:pt>
                <c:pt idx="160">
                  <c:v>0.85212700000000063</c:v>
                </c:pt>
                <c:pt idx="161">
                  <c:v>0.85617100000001345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>
              <a:solidFill>
                <a:srgbClr val="C00000"/>
              </a:solidFill>
              <a:prstDash val="sysDash"/>
            </a:ln>
          </c:spPr>
          <c:marker>
            <c:symbol val="none"/>
          </c:marker>
          <c:xVal>
            <c:numRef>
              <c:f>'V100'!$A$2:$A$163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9.9952000000000207E-2</c:v>
                </c:pt>
                <c:pt idx="2">
                  <c:v>0.19996900000000359</c:v>
                </c:pt>
                <c:pt idx="3">
                  <c:v>0.29994400000000032</c:v>
                </c:pt>
                <c:pt idx="4">
                  <c:v>0.39997700000000808</c:v>
                </c:pt>
                <c:pt idx="5">
                  <c:v>0.49994200000000188</c:v>
                </c:pt>
                <c:pt idx="6">
                  <c:v>0.59999600000000008</c:v>
                </c:pt>
                <c:pt idx="7">
                  <c:v>0.6999609999999995</c:v>
                </c:pt>
                <c:pt idx="8">
                  <c:v>0.79998199999999997</c:v>
                </c:pt>
                <c:pt idx="9">
                  <c:v>0.89994399999999997</c:v>
                </c:pt>
                <c:pt idx="10">
                  <c:v>0.99995299999998688</c:v>
                </c:pt>
                <c:pt idx="11">
                  <c:v>1.099969999999973</c:v>
                </c:pt>
                <c:pt idx="12">
                  <c:v>1.1999899999999999</c:v>
                </c:pt>
                <c:pt idx="13">
                  <c:v>1.2999299999999645</c:v>
                </c:pt>
                <c:pt idx="14">
                  <c:v>1.399929999999973</c:v>
                </c:pt>
                <c:pt idx="15">
                  <c:v>1.4999499999999732</c:v>
                </c:pt>
                <c:pt idx="16">
                  <c:v>1.5999299999999694</c:v>
                </c:pt>
                <c:pt idx="17">
                  <c:v>1.6999400000000002</c:v>
                </c:pt>
                <c:pt idx="18">
                  <c:v>1.7999299999999645</c:v>
                </c:pt>
                <c:pt idx="19">
                  <c:v>1.8999199999999998</c:v>
                </c:pt>
                <c:pt idx="20">
                  <c:v>1.9999800000000001</c:v>
                </c:pt>
                <c:pt idx="21">
                  <c:v>2.0999399999999997</c:v>
                </c:pt>
                <c:pt idx="22">
                  <c:v>2.1999900000000001</c:v>
                </c:pt>
                <c:pt idx="23">
                  <c:v>2.2999299999999998</c:v>
                </c:pt>
                <c:pt idx="24">
                  <c:v>2.3999699999999438</c:v>
                </c:pt>
                <c:pt idx="25">
                  <c:v>2.4999799999999968</c:v>
                </c:pt>
                <c:pt idx="26">
                  <c:v>2.5999399999999997</c:v>
                </c:pt>
                <c:pt idx="27">
                  <c:v>2.6999599999999977</c:v>
                </c:pt>
                <c:pt idx="28">
                  <c:v>2.7999700000000001</c:v>
                </c:pt>
                <c:pt idx="29">
                  <c:v>2.8999399999999977</c:v>
                </c:pt>
                <c:pt idx="30">
                  <c:v>2.9999399999999987</c:v>
                </c:pt>
                <c:pt idx="31">
                  <c:v>3.0999700000000003</c:v>
                </c:pt>
                <c:pt idx="32">
                  <c:v>3.1999300000000002</c:v>
                </c:pt>
                <c:pt idx="33">
                  <c:v>3.2999399999999999</c:v>
                </c:pt>
                <c:pt idx="34">
                  <c:v>3.3999699999999446</c:v>
                </c:pt>
                <c:pt idx="35">
                  <c:v>3.4999699999999967</c:v>
                </c:pt>
                <c:pt idx="36">
                  <c:v>3.5999700000000003</c:v>
                </c:pt>
                <c:pt idx="37">
                  <c:v>3.6999399999999998</c:v>
                </c:pt>
                <c:pt idx="38">
                  <c:v>3.8</c:v>
                </c:pt>
                <c:pt idx="39">
                  <c:v>3.8999899999999967</c:v>
                </c:pt>
                <c:pt idx="40">
                  <c:v>3.9999599999999567</c:v>
                </c:pt>
                <c:pt idx="41">
                  <c:v>4.0999699999999999</c:v>
                </c:pt>
                <c:pt idx="42">
                  <c:v>4.1999899999999855</c:v>
                </c:pt>
                <c:pt idx="43">
                  <c:v>4.2999200000000002</c:v>
                </c:pt>
                <c:pt idx="44">
                  <c:v>4.3999700000000006</c:v>
                </c:pt>
                <c:pt idx="45">
                  <c:v>4.4999900000000004</c:v>
                </c:pt>
                <c:pt idx="46">
                  <c:v>4.5999400000000001</c:v>
                </c:pt>
                <c:pt idx="47">
                  <c:v>4.6999499999999985</c:v>
                </c:pt>
                <c:pt idx="48">
                  <c:v>4.7999600000000004</c:v>
                </c:pt>
                <c:pt idx="49">
                  <c:v>4.8999899999999945</c:v>
                </c:pt>
                <c:pt idx="50">
                  <c:v>4.9999599999999997</c:v>
                </c:pt>
                <c:pt idx="51">
                  <c:v>5.0999799999999995</c:v>
                </c:pt>
                <c:pt idx="52">
                  <c:v>5.1999900000000006</c:v>
                </c:pt>
                <c:pt idx="53">
                  <c:v>5.2999299999999998</c:v>
                </c:pt>
                <c:pt idx="54">
                  <c:v>5.3999900000000007</c:v>
                </c:pt>
                <c:pt idx="55">
                  <c:v>5.4999700000000002</c:v>
                </c:pt>
                <c:pt idx="56">
                  <c:v>5.5999799999999995</c:v>
                </c:pt>
                <c:pt idx="57">
                  <c:v>5.6999699999999995</c:v>
                </c:pt>
                <c:pt idx="58">
                  <c:v>5.7999299999999998</c:v>
                </c:pt>
                <c:pt idx="59">
                  <c:v>5.8999500000000005</c:v>
                </c:pt>
                <c:pt idx="60">
                  <c:v>5.9999500000000001</c:v>
                </c:pt>
                <c:pt idx="61">
                  <c:v>6.0999600000000003</c:v>
                </c:pt>
                <c:pt idx="62">
                  <c:v>6.1999899999999855</c:v>
                </c:pt>
                <c:pt idx="63">
                  <c:v>6.2999299999999998</c:v>
                </c:pt>
                <c:pt idx="64">
                  <c:v>6.3999500000000005</c:v>
                </c:pt>
                <c:pt idx="65">
                  <c:v>6.4999600000000024</c:v>
                </c:pt>
                <c:pt idx="66">
                  <c:v>6.5999600000000003</c:v>
                </c:pt>
                <c:pt idx="67">
                  <c:v>6.6999199999999846</c:v>
                </c:pt>
                <c:pt idx="68">
                  <c:v>6.7999299999999998</c:v>
                </c:pt>
                <c:pt idx="69">
                  <c:v>6.89994</c:v>
                </c:pt>
                <c:pt idx="70">
                  <c:v>6.9999900000000004</c:v>
                </c:pt>
                <c:pt idx="71">
                  <c:v>7.0999400000000001</c:v>
                </c:pt>
                <c:pt idx="72">
                  <c:v>7.1999499999999985</c:v>
                </c:pt>
                <c:pt idx="73">
                  <c:v>7.2999599999999996</c:v>
                </c:pt>
                <c:pt idx="74">
                  <c:v>7.3999299999999995</c:v>
                </c:pt>
                <c:pt idx="75">
                  <c:v>7.4999399999999996</c:v>
                </c:pt>
                <c:pt idx="76">
                  <c:v>7.5999499999999998</c:v>
                </c:pt>
                <c:pt idx="77">
                  <c:v>7.6999599999999955</c:v>
                </c:pt>
                <c:pt idx="78">
                  <c:v>7.7999799999999997</c:v>
                </c:pt>
                <c:pt idx="79">
                  <c:v>7.8999700000000006</c:v>
                </c:pt>
                <c:pt idx="80">
                  <c:v>7.9999799999999999</c:v>
                </c:pt>
                <c:pt idx="81">
                  <c:v>8.0999300000000005</c:v>
                </c:pt>
                <c:pt idx="82">
                  <c:v>8.19998</c:v>
                </c:pt>
                <c:pt idx="83">
                  <c:v>8.2999299999999998</c:v>
                </c:pt>
                <c:pt idx="84">
                  <c:v>8.3999700000000015</c:v>
                </c:pt>
                <c:pt idx="85">
                  <c:v>8.4999300000000027</c:v>
                </c:pt>
                <c:pt idx="86">
                  <c:v>8.5999800000000004</c:v>
                </c:pt>
                <c:pt idx="87">
                  <c:v>8.6999400000000016</c:v>
                </c:pt>
                <c:pt idx="88">
                  <c:v>8.7999700000000001</c:v>
                </c:pt>
                <c:pt idx="89">
                  <c:v>8.8999600000000001</c:v>
                </c:pt>
                <c:pt idx="90">
                  <c:v>8.9999500000000001</c:v>
                </c:pt>
                <c:pt idx="91">
                  <c:v>9.0999700000000008</c:v>
                </c:pt>
                <c:pt idx="92">
                  <c:v>9.1999700000000004</c:v>
                </c:pt>
                <c:pt idx="93">
                  <c:v>9.2999799999999997</c:v>
                </c:pt>
                <c:pt idx="94">
                  <c:v>9.3999600000000001</c:v>
                </c:pt>
                <c:pt idx="95">
                  <c:v>9.4999500000000001</c:v>
                </c:pt>
                <c:pt idx="96">
                  <c:v>9.599969999999999</c:v>
                </c:pt>
                <c:pt idx="97">
                  <c:v>9.69998</c:v>
                </c:pt>
                <c:pt idx="98">
                  <c:v>9.7999600000000004</c:v>
                </c:pt>
                <c:pt idx="99">
                  <c:v>9.8999800000000047</c:v>
                </c:pt>
                <c:pt idx="100">
                  <c:v>9.9999900000000004</c:v>
                </c:pt>
                <c:pt idx="101">
                  <c:v>10.0999</c:v>
                </c:pt>
                <c:pt idx="102">
                  <c:v>10.200000000000001</c:v>
                </c:pt>
                <c:pt idx="103">
                  <c:v>10.299900000000001</c:v>
                </c:pt>
                <c:pt idx="104">
                  <c:v>10.4</c:v>
                </c:pt>
                <c:pt idx="105">
                  <c:v>10.4999</c:v>
                </c:pt>
                <c:pt idx="106">
                  <c:v>10.6</c:v>
                </c:pt>
                <c:pt idx="107">
                  <c:v>10.6999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11.200000000000001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11.799900000000001</c:v>
                </c:pt>
                <c:pt idx="119">
                  <c:v>11.899900000000002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12.299900000000001</c:v>
                </c:pt>
                <c:pt idx="124">
                  <c:v>12.4</c:v>
                </c:pt>
                <c:pt idx="125">
                  <c:v>12.5</c:v>
                </c:pt>
                <c:pt idx="126">
                  <c:v>12.5999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13.3</c:v>
                </c:pt>
                <c:pt idx="134">
                  <c:v>13.399900000000002</c:v>
                </c:pt>
                <c:pt idx="135">
                  <c:v>13.4999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13.999900000000002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14.400000000000002</c:v>
                </c:pt>
                <c:pt idx="145">
                  <c:v>14.500000000000002</c:v>
                </c:pt>
                <c:pt idx="146">
                  <c:v>14.6</c:v>
                </c:pt>
                <c:pt idx="147">
                  <c:v>14.7</c:v>
                </c:pt>
                <c:pt idx="148">
                  <c:v>14.8</c:v>
                </c:pt>
                <c:pt idx="149">
                  <c:v>14.899900000000002</c:v>
                </c:pt>
                <c:pt idx="150">
                  <c:v>14.9999</c:v>
                </c:pt>
                <c:pt idx="151">
                  <c:v>15.0999</c:v>
                </c:pt>
                <c:pt idx="152">
                  <c:v>15.2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15.899900000000002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'V100'!$C$2:$C$163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0.87442400000000065</c:v>
                </c:pt>
                <c:pt idx="2">
                  <c:v>1.5817100000000002</c:v>
                </c:pt>
                <c:pt idx="3">
                  <c:v>2.2120299999999977</c:v>
                </c:pt>
                <c:pt idx="4">
                  <c:v>2.7984599999999977</c:v>
                </c:pt>
                <c:pt idx="5">
                  <c:v>3.3693499999999967</c:v>
                </c:pt>
                <c:pt idx="6">
                  <c:v>3.9249400000000003</c:v>
                </c:pt>
                <c:pt idx="7">
                  <c:v>4.3972799999999985</c:v>
                </c:pt>
                <c:pt idx="8">
                  <c:v>4.8208999999999955</c:v>
                </c:pt>
                <c:pt idx="9">
                  <c:v>5.2632000000000003</c:v>
                </c:pt>
                <c:pt idx="10">
                  <c:v>5.6202299999999985</c:v>
                </c:pt>
                <c:pt idx="11">
                  <c:v>5.9202999999999992</c:v>
                </c:pt>
                <c:pt idx="12">
                  <c:v>6.1641499999999745</c:v>
                </c:pt>
                <c:pt idx="13">
                  <c:v>6.3538199999999945</c:v>
                </c:pt>
                <c:pt idx="14">
                  <c:v>6.4938399999999996</c:v>
                </c:pt>
                <c:pt idx="15">
                  <c:v>6.5817999999999994</c:v>
                </c:pt>
                <c:pt idx="16">
                  <c:v>6.6157699999999995</c:v>
                </c:pt>
                <c:pt idx="17">
                  <c:v>6.5919699999999999</c:v>
                </c:pt>
                <c:pt idx="18">
                  <c:v>6.5179299999999945</c:v>
                </c:pt>
                <c:pt idx="19">
                  <c:v>6.3954499999999985</c:v>
                </c:pt>
                <c:pt idx="20">
                  <c:v>6.2302800000000014</c:v>
                </c:pt>
                <c:pt idx="21">
                  <c:v>6.0281799999999945</c:v>
                </c:pt>
                <c:pt idx="22">
                  <c:v>5.7964700000000002</c:v>
                </c:pt>
                <c:pt idx="23">
                  <c:v>5.5378699999999998</c:v>
                </c:pt>
                <c:pt idx="24">
                  <c:v>5.2613399999999997</c:v>
                </c:pt>
                <c:pt idx="25">
                  <c:v>4.9709500000000002</c:v>
                </c:pt>
                <c:pt idx="26">
                  <c:v>4.6734200000000001</c:v>
                </c:pt>
                <c:pt idx="27">
                  <c:v>4.3728600000000002</c:v>
                </c:pt>
                <c:pt idx="28">
                  <c:v>4.0759099999999995</c:v>
                </c:pt>
                <c:pt idx="29">
                  <c:v>3.7892000000000001</c:v>
                </c:pt>
                <c:pt idx="30">
                  <c:v>3.52182</c:v>
                </c:pt>
                <c:pt idx="31">
                  <c:v>3.2846599999999997</c:v>
                </c:pt>
                <c:pt idx="32">
                  <c:v>3.0729499999999321</c:v>
                </c:pt>
                <c:pt idx="33">
                  <c:v>2.8725799999999415</c:v>
                </c:pt>
                <c:pt idx="34">
                  <c:v>2.7125499999999967</c:v>
                </c:pt>
                <c:pt idx="35">
                  <c:v>2.6181999999999999</c:v>
                </c:pt>
                <c:pt idx="36">
                  <c:v>2.5580799999999977</c:v>
                </c:pt>
                <c:pt idx="37">
                  <c:v>2.5291999999999999</c:v>
                </c:pt>
                <c:pt idx="38">
                  <c:v>2.5533899999999998</c:v>
                </c:pt>
                <c:pt idx="39">
                  <c:v>2.6187100000000001</c:v>
                </c:pt>
                <c:pt idx="40">
                  <c:v>2.71143</c:v>
                </c:pt>
                <c:pt idx="41">
                  <c:v>2.8310799999999325</c:v>
                </c:pt>
                <c:pt idx="42">
                  <c:v>2.9628599999999325</c:v>
                </c:pt>
                <c:pt idx="43">
                  <c:v>3.1007800000000012</c:v>
                </c:pt>
                <c:pt idx="44">
                  <c:v>3.2254199999999997</c:v>
                </c:pt>
                <c:pt idx="45">
                  <c:v>3.3226799999999326</c:v>
                </c:pt>
                <c:pt idx="46">
                  <c:v>3.3919499999999321</c:v>
                </c:pt>
                <c:pt idx="47">
                  <c:v>3.4540900000000003</c:v>
                </c:pt>
                <c:pt idx="48">
                  <c:v>3.4946399999999977</c:v>
                </c:pt>
                <c:pt idx="49">
                  <c:v>3.4563599999999344</c:v>
                </c:pt>
                <c:pt idx="50">
                  <c:v>3.4180300000000003</c:v>
                </c:pt>
                <c:pt idx="51">
                  <c:v>3.3595299999999977</c:v>
                </c:pt>
                <c:pt idx="52">
                  <c:v>3.2557499999999977</c:v>
                </c:pt>
                <c:pt idx="53">
                  <c:v>3.1513999999999998</c:v>
                </c:pt>
                <c:pt idx="54">
                  <c:v>3.0322299999999967</c:v>
                </c:pt>
                <c:pt idx="55">
                  <c:v>2.9428899999999967</c:v>
                </c:pt>
                <c:pt idx="56">
                  <c:v>2.8686299999999987</c:v>
                </c:pt>
                <c:pt idx="57">
                  <c:v>2.8072499999999967</c:v>
                </c:pt>
                <c:pt idx="58">
                  <c:v>2.7623599999999997</c:v>
                </c:pt>
                <c:pt idx="59">
                  <c:v>2.7176899999999997</c:v>
                </c:pt>
                <c:pt idx="60">
                  <c:v>2.7335399999999996</c:v>
                </c:pt>
                <c:pt idx="61">
                  <c:v>2.7752100000000004</c:v>
                </c:pt>
                <c:pt idx="62">
                  <c:v>2.8260199999999767</c:v>
                </c:pt>
                <c:pt idx="63">
                  <c:v>2.89513</c:v>
                </c:pt>
                <c:pt idx="64">
                  <c:v>2.9670000000000001</c:v>
                </c:pt>
                <c:pt idx="65">
                  <c:v>3.0625200000000001</c:v>
                </c:pt>
                <c:pt idx="66">
                  <c:v>3.1471300000000748</c:v>
                </c:pt>
                <c:pt idx="67">
                  <c:v>3.2230799999999999</c:v>
                </c:pt>
                <c:pt idx="68">
                  <c:v>3.2875400000000012</c:v>
                </c:pt>
                <c:pt idx="69">
                  <c:v>3.3314699999999213</c:v>
                </c:pt>
                <c:pt idx="70">
                  <c:v>3.3769399999999967</c:v>
                </c:pt>
                <c:pt idx="71">
                  <c:v>3.3644099999999977</c:v>
                </c:pt>
                <c:pt idx="72">
                  <c:v>3.34734</c:v>
                </c:pt>
                <c:pt idx="73">
                  <c:v>3.3139800000000004</c:v>
                </c:pt>
                <c:pt idx="74">
                  <c:v>3.2466099999999987</c:v>
                </c:pt>
                <c:pt idx="75">
                  <c:v>3.1775500000000001</c:v>
                </c:pt>
                <c:pt idx="76">
                  <c:v>3.0922899999999967</c:v>
                </c:pt>
                <c:pt idx="77">
                  <c:v>3.0284899999999997</c:v>
                </c:pt>
                <c:pt idx="78">
                  <c:v>2.9609700000000001</c:v>
                </c:pt>
                <c:pt idx="79">
                  <c:v>2.9089900000000002</c:v>
                </c:pt>
                <c:pt idx="80">
                  <c:v>2.8751599999999446</c:v>
                </c:pt>
                <c:pt idx="81">
                  <c:v>2.82375</c:v>
                </c:pt>
                <c:pt idx="82">
                  <c:v>2.8113699999999433</c:v>
                </c:pt>
                <c:pt idx="83">
                  <c:v>2.8210399999999987</c:v>
                </c:pt>
                <c:pt idx="84">
                  <c:v>2.8542299999999967</c:v>
                </c:pt>
                <c:pt idx="85">
                  <c:v>2.9027399999999997</c:v>
                </c:pt>
                <c:pt idx="86">
                  <c:v>2.9395100000000003</c:v>
                </c:pt>
                <c:pt idx="87">
                  <c:v>3.0071099999999999</c:v>
                </c:pt>
                <c:pt idx="88">
                  <c:v>3.0676700000000001</c:v>
                </c:pt>
                <c:pt idx="89">
                  <c:v>3.1302600000000003</c:v>
                </c:pt>
                <c:pt idx="90">
                  <c:v>3.1936799999999987</c:v>
                </c:pt>
                <c:pt idx="91">
                  <c:v>3.2279799999999996</c:v>
                </c:pt>
                <c:pt idx="92">
                  <c:v>3.2742100000000001</c:v>
                </c:pt>
                <c:pt idx="93">
                  <c:v>3.3045200000000001</c:v>
                </c:pt>
                <c:pt idx="94">
                  <c:v>3.3002499999999388</c:v>
                </c:pt>
                <c:pt idx="95">
                  <c:v>3.2852000000000001</c:v>
                </c:pt>
                <c:pt idx="96">
                  <c:v>3.25745</c:v>
                </c:pt>
                <c:pt idx="97">
                  <c:v>3.2206000000000001</c:v>
                </c:pt>
                <c:pt idx="98">
                  <c:v>3.1570100000000001</c:v>
                </c:pt>
                <c:pt idx="99">
                  <c:v>3.1017899999999998</c:v>
                </c:pt>
                <c:pt idx="100">
                  <c:v>3.0515300000000001</c:v>
                </c:pt>
                <c:pt idx="101">
                  <c:v>3.0015900000000002</c:v>
                </c:pt>
                <c:pt idx="102">
                  <c:v>2.9691700000000001</c:v>
                </c:pt>
                <c:pt idx="103">
                  <c:v>2.936569999999938</c:v>
                </c:pt>
                <c:pt idx="104">
                  <c:v>2.90354</c:v>
                </c:pt>
                <c:pt idx="105">
                  <c:v>2.8793699999999967</c:v>
                </c:pt>
                <c:pt idx="106">
                  <c:v>2.8790999999999967</c:v>
                </c:pt>
                <c:pt idx="107">
                  <c:v>2.899489999999938</c:v>
                </c:pt>
                <c:pt idx="108">
                  <c:v>2.9282999999999997</c:v>
                </c:pt>
                <c:pt idx="109">
                  <c:v>2.95879</c:v>
                </c:pt>
                <c:pt idx="110">
                  <c:v>2.9943300000000002</c:v>
                </c:pt>
                <c:pt idx="111">
                  <c:v>3.0402200000000001</c:v>
                </c:pt>
                <c:pt idx="112">
                  <c:v>3.0856299999999997</c:v>
                </c:pt>
                <c:pt idx="113">
                  <c:v>3.1302999999999988</c:v>
                </c:pt>
                <c:pt idx="114">
                  <c:v>3.1692499999999977</c:v>
                </c:pt>
                <c:pt idx="115">
                  <c:v>3.1962799999999967</c:v>
                </c:pt>
                <c:pt idx="116">
                  <c:v>3.2261800000000012</c:v>
                </c:pt>
                <c:pt idx="117">
                  <c:v>3.2478300000000559</c:v>
                </c:pt>
                <c:pt idx="118">
                  <c:v>3.2408700000000001</c:v>
                </c:pt>
                <c:pt idx="119">
                  <c:v>3.2313299999999998</c:v>
                </c:pt>
                <c:pt idx="120">
                  <c:v>3.2140000000000004</c:v>
                </c:pt>
                <c:pt idx="121">
                  <c:v>3.1825599999999987</c:v>
                </c:pt>
                <c:pt idx="122">
                  <c:v>3.1414999999999997</c:v>
                </c:pt>
                <c:pt idx="123">
                  <c:v>3.0979200000000002</c:v>
                </c:pt>
                <c:pt idx="124">
                  <c:v>3.0630899999999999</c:v>
                </c:pt>
                <c:pt idx="125">
                  <c:v>3.0296699999999968</c:v>
                </c:pt>
                <c:pt idx="126">
                  <c:v>3.0032300000000012</c:v>
                </c:pt>
                <c:pt idx="127">
                  <c:v>2.9868899999999967</c:v>
                </c:pt>
                <c:pt idx="128">
                  <c:v>2.9667700000000004</c:v>
                </c:pt>
                <c:pt idx="129">
                  <c:v>2.9454599999999767</c:v>
                </c:pt>
                <c:pt idx="130">
                  <c:v>2.9342499999999321</c:v>
                </c:pt>
                <c:pt idx="131">
                  <c:v>2.9401199999999998</c:v>
                </c:pt>
                <c:pt idx="132">
                  <c:v>2.95736</c:v>
                </c:pt>
                <c:pt idx="133">
                  <c:v>2.9833799999999999</c:v>
                </c:pt>
                <c:pt idx="134">
                  <c:v>3.0046299999999997</c:v>
                </c:pt>
                <c:pt idx="135">
                  <c:v>3.0248499999999967</c:v>
                </c:pt>
                <c:pt idx="136">
                  <c:v>3.0542200000000004</c:v>
                </c:pt>
                <c:pt idx="137">
                  <c:v>3.0787999999999998</c:v>
                </c:pt>
                <c:pt idx="138">
                  <c:v>3.1079299999999996</c:v>
                </c:pt>
                <c:pt idx="139">
                  <c:v>3.1339299999999999</c:v>
                </c:pt>
                <c:pt idx="140">
                  <c:v>3.15598</c:v>
                </c:pt>
                <c:pt idx="141">
                  <c:v>3.1849100000000012</c:v>
                </c:pt>
                <c:pt idx="142">
                  <c:v>3.19407</c:v>
                </c:pt>
                <c:pt idx="143">
                  <c:v>3.1976100000000001</c:v>
                </c:pt>
                <c:pt idx="144">
                  <c:v>3.1960300000000004</c:v>
                </c:pt>
                <c:pt idx="145">
                  <c:v>3.18594</c:v>
                </c:pt>
                <c:pt idx="146">
                  <c:v>3.1670400000000001</c:v>
                </c:pt>
                <c:pt idx="147">
                  <c:v>3.1385999999999998</c:v>
                </c:pt>
                <c:pt idx="148">
                  <c:v>3.1172200000000001</c:v>
                </c:pt>
                <c:pt idx="149">
                  <c:v>3.0883599999999998</c:v>
                </c:pt>
                <c:pt idx="150">
                  <c:v>3.06324</c:v>
                </c:pt>
                <c:pt idx="151">
                  <c:v>3.0442399999999998</c:v>
                </c:pt>
                <c:pt idx="152">
                  <c:v>3.0235499999999997</c:v>
                </c:pt>
                <c:pt idx="153">
                  <c:v>3.0156300000000003</c:v>
                </c:pt>
                <c:pt idx="154">
                  <c:v>3.0044</c:v>
                </c:pt>
                <c:pt idx="155">
                  <c:v>2.9917700000000003</c:v>
                </c:pt>
                <c:pt idx="156">
                  <c:v>2.9788999999999977</c:v>
                </c:pt>
                <c:pt idx="157">
                  <c:v>2.9749300000000001</c:v>
                </c:pt>
                <c:pt idx="158">
                  <c:v>2.9830000000000001</c:v>
                </c:pt>
                <c:pt idx="159">
                  <c:v>2.9947499999999967</c:v>
                </c:pt>
                <c:pt idx="160">
                  <c:v>3.0156300000000003</c:v>
                </c:pt>
                <c:pt idx="161">
                  <c:v>3.0174099999999977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714304"/>
        <c:axId val="113716224"/>
      </c:scatterChart>
      <c:valAx>
        <c:axId val="11371430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3716224"/>
        <c:crosses val="autoZero"/>
        <c:crossBetween val="midCat"/>
      </c:valAx>
      <c:valAx>
        <c:axId val="11371622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Displacement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3714304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'V400'!$A$2:$A$163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9.9922700000000097E-4</c:v>
                </c:pt>
                <c:pt idx="2">
                  <c:v>1.9997800000000478E-3</c:v>
                </c:pt>
                <c:pt idx="3">
                  <c:v>2.9997900000000052E-3</c:v>
                </c:pt>
                <c:pt idx="4">
                  <c:v>3.9997000000000001E-3</c:v>
                </c:pt>
                <c:pt idx="5">
                  <c:v>4.9994100000000114E-3</c:v>
                </c:pt>
                <c:pt idx="6">
                  <c:v>5.9995600000001953E-3</c:v>
                </c:pt>
                <c:pt idx="7">
                  <c:v>6.9997100000001753E-3</c:v>
                </c:pt>
                <c:pt idx="8">
                  <c:v>7.9994100000000123E-3</c:v>
                </c:pt>
                <c:pt idx="9">
                  <c:v>8.9995600000000227E-3</c:v>
                </c:pt>
                <c:pt idx="10">
                  <c:v>9.9995100000001228E-3</c:v>
                </c:pt>
                <c:pt idx="11">
                  <c:v>1.0999999999999998E-2</c:v>
                </c:pt>
                <c:pt idx="12">
                  <c:v>1.1999299999999999E-2</c:v>
                </c:pt>
                <c:pt idx="13">
                  <c:v>1.2999800000000001E-2</c:v>
                </c:pt>
                <c:pt idx="14">
                  <c:v>1.39997E-2</c:v>
                </c:pt>
                <c:pt idx="15">
                  <c:v>1.4999599999999998E-2</c:v>
                </c:pt>
                <c:pt idx="16">
                  <c:v>1.5999800000000005E-2</c:v>
                </c:pt>
                <c:pt idx="17">
                  <c:v>1.6999299999999998E-2</c:v>
                </c:pt>
                <c:pt idx="18">
                  <c:v>1.7999299999999999E-2</c:v>
                </c:pt>
                <c:pt idx="19">
                  <c:v>1.8999400000000003E-2</c:v>
                </c:pt>
                <c:pt idx="20">
                  <c:v>1.9999500000000392E-2</c:v>
                </c:pt>
                <c:pt idx="21">
                  <c:v>2.0999399999999998E-2</c:v>
                </c:pt>
                <c:pt idx="22">
                  <c:v>2.199980000000001E-2</c:v>
                </c:pt>
                <c:pt idx="23">
                  <c:v>2.2999900000000052E-2</c:v>
                </c:pt>
                <c:pt idx="24">
                  <c:v>2.3999599999999979E-2</c:v>
                </c:pt>
                <c:pt idx="25">
                  <c:v>2.49997E-2</c:v>
                </c:pt>
                <c:pt idx="26">
                  <c:v>2.5999499999999988E-2</c:v>
                </c:pt>
                <c:pt idx="27">
                  <c:v>2.6999499999999989E-2</c:v>
                </c:pt>
                <c:pt idx="28">
                  <c:v>2.7999300000000664E-2</c:v>
                </c:pt>
                <c:pt idx="29">
                  <c:v>2.8999399999999998E-2</c:v>
                </c:pt>
                <c:pt idx="30">
                  <c:v>2.9999200000000011E-2</c:v>
                </c:pt>
                <c:pt idx="31">
                  <c:v>3.0999800000000011E-2</c:v>
                </c:pt>
                <c:pt idx="32">
                  <c:v>3.2000000000000042E-2</c:v>
                </c:pt>
                <c:pt idx="33">
                  <c:v>3.2999899999999999E-2</c:v>
                </c:pt>
                <c:pt idx="34">
                  <c:v>3.39999E-2</c:v>
                </c:pt>
                <c:pt idx="35">
                  <c:v>3.49994E-2</c:v>
                </c:pt>
                <c:pt idx="36">
                  <c:v>3.5999799999999998E-2</c:v>
                </c:pt>
                <c:pt idx="37">
                  <c:v>3.6999900000000002E-2</c:v>
                </c:pt>
                <c:pt idx="38">
                  <c:v>3.7999900000000052E-2</c:v>
                </c:pt>
                <c:pt idx="39">
                  <c:v>3.8999199999999998E-2</c:v>
                </c:pt>
                <c:pt idx="40">
                  <c:v>3.9999300000000002E-2</c:v>
                </c:pt>
                <c:pt idx="41">
                  <c:v>4.0999599999999997E-2</c:v>
                </c:pt>
                <c:pt idx="42">
                  <c:v>4.1999399999999985E-2</c:v>
                </c:pt>
                <c:pt idx="43">
                  <c:v>4.2999700000000023E-2</c:v>
                </c:pt>
                <c:pt idx="44">
                  <c:v>4.3999400000000022E-2</c:v>
                </c:pt>
                <c:pt idx="45">
                  <c:v>4.4999400000000134E-2</c:v>
                </c:pt>
                <c:pt idx="46">
                  <c:v>4.5999700000000004E-2</c:v>
                </c:pt>
                <c:pt idx="47">
                  <c:v>4.6999799999999987E-2</c:v>
                </c:pt>
                <c:pt idx="48">
                  <c:v>4.7999300000000002E-2</c:v>
                </c:pt>
                <c:pt idx="49">
                  <c:v>4.8999300000000003E-2</c:v>
                </c:pt>
                <c:pt idx="50">
                  <c:v>4.9999399999999999E-2</c:v>
                </c:pt>
                <c:pt idx="51">
                  <c:v>5.0999500000000003E-2</c:v>
                </c:pt>
                <c:pt idx="52">
                  <c:v>5.1999499999999997E-2</c:v>
                </c:pt>
                <c:pt idx="53">
                  <c:v>5.2999700000000004E-2</c:v>
                </c:pt>
                <c:pt idx="54">
                  <c:v>5.3999700000000012E-2</c:v>
                </c:pt>
                <c:pt idx="55">
                  <c:v>5.4999800000000001E-2</c:v>
                </c:pt>
                <c:pt idx="56">
                  <c:v>5.5999899999999998E-2</c:v>
                </c:pt>
                <c:pt idx="57">
                  <c:v>5.6999500000000002E-2</c:v>
                </c:pt>
                <c:pt idx="58">
                  <c:v>5.7999300000000004E-2</c:v>
                </c:pt>
                <c:pt idx="59">
                  <c:v>5.8999700000000002E-2</c:v>
                </c:pt>
                <c:pt idx="60">
                  <c:v>5.9999900000000134E-2</c:v>
                </c:pt>
                <c:pt idx="61">
                  <c:v>6.0999700000000004E-2</c:v>
                </c:pt>
                <c:pt idx="62">
                  <c:v>6.1999400000000003E-2</c:v>
                </c:pt>
                <c:pt idx="63">
                  <c:v>6.2999399999999997E-2</c:v>
                </c:pt>
                <c:pt idx="64">
                  <c:v>6.3999799999999996E-2</c:v>
                </c:pt>
                <c:pt idx="65">
                  <c:v>6.4999399999999999E-2</c:v>
                </c:pt>
                <c:pt idx="66">
                  <c:v>6.5999299999999997E-2</c:v>
                </c:pt>
                <c:pt idx="67">
                  <c:v>6.6999299999999998E-2</c:v>
                </c:pt>
                <c:pt idx="68">
                  <c:v>6.7999199999999996E-2</c:v>
                </c:pt>
                <c:pt idx="69">
                  <c:v>6.89993E-2</c:v>
                </c:pt>
                <c:pt idx="70">
                  <c:v>6.999950000000002E-2</c:v>
                </c:pt>
                <c:pt idx="71">
                  <c:v>7.0999499999999993E-2</c:v>
                </c:pt>
                <c:pt idx="72">
                  <c:v>7.1999400000000019E-2</c:v>
                </c:pt>
                <c:pt idx="73">
                  <c:v>7.2999800000000004E-2</c:v>
                </c:pt>
                <c:pt idx="74">
                  <c:v>7.3999800000000004E-2</c:v>
                </c:pt>
                <c:pt idx="75">
                  <c:v>7.4999899999999994E-2</c:v>
                </c:pt>
                <c:pt idx="76">
                  <c:v>7.5999800000000006E-2</c:v>
                </c:pt>
                <c:pt idx="77">
                  <c:v>7.6999499999999999E-2</c:v>
                </c:pt>
                <c:pt idx="78">
                  <c:v>7.7999700000000033E-2</c:v>
                </c:pt>
                <c:pt idx="79">
                  <c:v>7.8999600000000003E-2</c:v>
                </c:pt>
                <c:pt idx="80">
                  <c:v>7.9999600000000934E-2</c:v>
                </c:pt>
                <c:pt idx="81">
                  <c:v>8.0999700000000022E-2</c:v>
                </c:pt>
                <c:pt idx="82">
                  <c:v>8.1999199999999994E-2</c:v>
                </c:pt>
                <c:pt idx="83">
                  <c:v>8.2999800000000026E-2</c:v>
                </c:pt>
                <c:pt idx="84">
                  <c:v>8.3999700000000024E-2</c:v>
                </c:pt>
                <c:pt idx="85">
                  <c:v>8.4999700000000025E-2</c:v>
                </c:pt>
                <c:pt idx="86">
                  <c:v>8.5999700000000012E-2</c:v>
                </c:pt>
                <c:pt idx="87">
                  <c:v>8.6999700000000013E-2</c:v>
                </c:pt>
                <c:pt idx="88">
                  <c:v>8.7999800000000003E-2</c:v>
                </c:pt>
                <c:pt idx="89">
                  <c:v>8.8999800000000268E-2</c:v>
                </c:pt>
                <c:pt idx="90">
                  <c:v>8.9999900000000063E-2</c:v>
                </c:pt>
                <c:pt idx="91">
                  <c:v>9.0999800000000047E-2</c:v>
                </c:pt>
                <c:pt idx="92">
                  <c:v>9.1999400000000023E-2</c:v>
                </c:pt>
                <c:pt idx="93">
                  <c:v>9.2999300000000007E-2</c:v>
                </c:pt>
                <c:pt idx="94">
                  <c:v>9.4000000000000028E-2</c:v>
                </c:pt>
                <c:pt idx="95">
                  <c:v>9.4999700000000006E-2</c:v>
                </c:pt>
                <c:pt idx="96">
                  <c:v>9.5999600000000004E-2</c:v>
                </c:pt>
                <c:pt idx="97">
                  <c:v>9.6999600000000005E-2</c:v>
                </c:pt>
                <c:pt idx="98">
                  <c:v>9.7999900000000001E-2</c:v>
                </c:pt>
                <c:pt idx="99">
                  <c:v>9.8999500000000046E-2</c:v>
                </c:pt>
                <c:pt idx="100">
                  <c:v>9.9999500000000047E-2</c:v>
                </c:pt>
                <c:pt idx="101">
                  <c:v>0.10100000000000002</c:v>
                </c:pt>
                <c:pt idx="102">
                  <c:v>0.10199900000000002</c:v>
                </c:pt>
                <c:pt idx="103">
                  <c:v>0.10299999999999998</c:v>
                </c:pt>
                <c:pt idx="104">
                  <c:v>0.10400000000000002</c:v>
                </c:pt>
                <c:pt idx="105">
                  <c:v>0.10500000000000002</c:v>
                </c:pt>
                <c:pt idx="106">
                  <c:v>0.10600000000000002</c:v>
                </c:pt>
                <c:pt idx="107">
                  <c:v>0.10700000000000012</c:v>
                </c:pt>
                <c:pt idx="108">
                  <c:v>0.10799900000000009</c:v>
                </c:pt>
                <c:pt idx="109">
                  <c:v>0.10899900000000012</c:v>
                </c:pt>
                <c:pt idx="110">
                  <c:v>0.11</c:v>
                </c:pt>
                <c:pt idx="111">
                  <c:v>0.110999</c:v>
                </c:pt>
                <c:pt idx="112">
                  <c:v>0.111999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0.115999</c:v>
                </c:pt>
                <c:pt idx="117">
                  <c:v>0.11699900000000002</c:v>
                </c:pt>
                <c:pt idx="118">
                  <c:v>0.11799999999999998</c:v>
                </c:pt>
                <c:pt idx="119">
                  <c:v>0.11899999999999998</c:v>
                </c:pt>
                <c:pt idx="120">
                  <c:v>0.12000000000000002</c:v>
                </c:pt>
                <c:pt idx="121">
                  <c:v>0.12099900000000002</c:v>
                </c:pt>
                <c:pt idx="122">
                  <c:v>0.12200000000000009</c:v>
                </c:pt>
                <c:pt idx="123">
                  <c:v>0.12300000000000012</c:v>
                </c:pt>
                <c:pt idx="124">
                  <c:v>0.12400000000000012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0.12799900000000144</c:v>
                </c:pt>
                <c:pt idx="129">
                  <c:v>0.12899900000000294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0.1329990000000035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0.13799900000000381</c:v>
                </c:pt>
                <c:pt idx="139">
                  <c:v>0.13899900000000395</c:v>
                </c:pt>
                <c:pt idx="140">
                  <c:v>0.14000000000000001</c:v>
                </c:pt>
                <c:pt idx="141">
                  <c:v>0.14100000000000001</c:v>
                </c:pt>
                <c:pt idx="142">
                  <c:v>0.14200000000000004</c:v>
                </c:pt>
                <c:pt idx="143">
                  <c:v>0.14300000000000004</c:v>
                </c:pt>
                <c:pt idx="144">
                  <c:v>0.14400000000000004</c:v>
                </c:pt>
                <c:pt idx="145">
                  <c:v>0.14500000000000021</c:v>
                </c:pt>
                <c:pt idx="146">
                  <c:v>0.14600000000000021</c:v>
                </c:pt>
                <c:pt idx="147">
                  <c:v>0.14699900000000482</c:v>
                </c:pt>
                <c:pt idx="148">
                  <c:v>0.14799900000000493</c:v>
                </c:pt>
                <c:pt idx="149">
                  <c:v>0.14899900000000493</c:v>
                </c:pt>
                <c:pt idx="150">
                  <c:v>0.14999900000000496</c:v>
                </c:pt>
                <c:pt idx="151">
                  <c:v>0.15099900000000502</c:v>
                </c:pt>
                <c:pt idx="152">
                  <c:v>0.15199900000000524</c:v>
                </c:pt>
                <c:pt idx="153">
                  <c:v>0.15300000000000041</c:v>
                </c:pt>
                <c:pt idx="154">
                  <c:v>0.15400000000000041</c:v>
                </c:pt>
                <c:pt idx="155">
                  <c:v>0.15500000000000044</c:v>
                </c:pt>
                <c:pt idx="156">
                  <c:v>0.15600000000000044</c:v>
                </c:pt>
                <c:pt idx="157">
                  <c:v>0.15700000000000044</c:v>
                </c:pt>
                <c:pt idx="158">
                  <c:v>0.15800000000000144</c:v>
                </c:pt>
                <c:pt idx="159">
                  <c:v>0.15900000000000244</c:v>
                </c:pt>
                <c:pt idx="160">
                  <c:v>0.16</c:v>
                </c:pt>
                <c:pt idx="161">
                  <c:v>0.16009999999999999</c:v>
                </c:pt>
              </c:numCache>
            </c:numRef>
          </c:xVal>
          <c:yVal>
            <c:numRef>
              <c:f>'V400'!$B$2:$B$163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390.274</c:v>
                </c:pt>
                <c:pt idx="2">
                  <c:v>9.2095400000000005</c:v>
                </c:pt>
                <c:pt idx="3">
                  <c:v>200.542</c:v>
                </c:pt>
                <c:pt idx="4">
                  <c:v>8.8365200000000002</c:v>
                </c:pt>
                <c:pt idx="5">
                  <c:v>7.4683400000000004</c:v>
                </c:pt>
                <c:pt idx="6">
                  <c:v>43.685000000000002</c:v>
                </c:pt>
                <c:pt idx="7">
                  <c:v>83.341200000000327</c:v>
                </c:pt>
                <c:pt idx="8">
                  <c:v>343.93799999999823</c:v>
                </c:pt>
                <c:pt idx="9">
                  <c:v>137.79300000000001</c:v>
                </c:pt>
                <c:pt idx="10">
                  <c:v>85.227599999999995</c:v>
                </c:pt>
                <c:pt idx="11">
                  <c:v>208.202</c:v>
                </c:pt>
                <c:pt idx="12">
                  <c:v>25.552399999999889</c:v>
                </c:pt>
                <c:pt idx="13">
                  <c:v>32.861800000000002</c:v>
                </c:pt>
                <c:pt idx="14">
                  <c:v>57.159600000000005</c:v>
                </c:pt>
                <c:pt idx="15">
                  <c:v>40.321000000000005</c:v>
                </c:pt>
                <c:pt idx="16">
                  <c:v>17.592719999999463</c:v>
                </c:pt>
                <c:pt idx="17">
                  <c:v>1.5487259999999998</c:v>
                </c:pt>
                <c:pt idx="18">
                  <c:v>88.433800000000005</c:v>
                </c:pt>
                <c:pt idx="19">
                  <c:v>3.7986599999999977</c:v>
                </c:pt>
                <c:pt idx="20">
                  <c:v>5.2204799999999985</c:v>
                </c:pt>
                <c:pt idx="21">
                  <c:v>12.89194</c:v>
                </c:pt>
                <c:pt idx="22">
                  <c:v>38.768600000000013</c:v>
                </c:pt>
                <c:pt idx="23">
                  <c:v>33.930400000000006</c:v>
                </c:pt>
                <c:pt idx="24">
                  <c:v>17.929839999999889</c:v>
                </c:pt>
                <c:pt idx="25">
                  <c:v>14.041399999999999</c:v>
                </c:pt>
                <c:pt idx="26">
                  <c:v>32.718600000000002</c:v>
                </c:pt>
                <c:pt idx="27">
                  <c:v>22.825800000000001</c:v>
                </c:pt>
                <c:pt idx="28">
                  <c:v>2.0869399999999998</c:v>
                </c:pt>
                <c:pt idx="29">
                  <c:v>6.8592199999999997</c:v>
                </c:pt>
                <c:pt idx="30">
                  <c:v>24.069400000000002</c:v>
                </c:pt>
                <c:pt idx="31">
                  <c:v>5.4608799999999995</c:v>
                </c:pt>
                <c:pt idx="32">
                  <c:v>2.4407999999999999</c:v>
                </c:pt>
                <c:pt idx="33">
                  <c:v>15.266300000000001</c:v>
                </c:pt>
                <c:pt idx="34">
                  <c:v>0.34282600000000768</c:v>
                </c:pt>
                <c:pt idx="35">
                  <c:v>7.6966400000000004</c:v>
                </c:pt>
                <c:pt idx="36">
                  <c:v>27.962199999999406</c:v>
                </c:pt>
                <c:pt idx="37">
                  <c:v>9.6310599999999997</c:v>
                </c:pt>
                <c:pt idx="38">
                  <c:v>15.566180000000006</c:v>
                </c:pt>
                <c:pt idx="39">
                  <c:v>21.861799999999889</c:v>
                </c:pt>
                <c:pt idx="40">
                  <c:v>38.887399999999992</c:v>
                </c:pt>
                <c:pt idx="41">
                  <c:v>14.688560000000001</c:v>
                </c:pt>
                <c:pt idx="42">
                  <c:v>19.832860000000135</c:v>
                </c:pt>
                <c:pt idx="43">
                  <c:v>31.091200000000001</c:v>
                </c:pt>
                <c:pt idx="44">
                  <c:v>38.684200000000004</c:v>
                </c:pt>
                <c:pt idx="45">
                  <c:v>27.9514</c:v>
                </c:pt>
                <c:pt idx="46">
                  <c:v>19.488919999999489</c:v>
                </c:pt>
                <c:pt idx="47">
                  <c:v>22.1524</c:v>
                </c:pt>
                <c:pt idx="48">
                  <c:v>21.632800000000035</c:v>
                </c:pt>
                <c:pt idx="49">
                  <c:v>19.314060000000335</c:v>
                </c:pt>
                <c:pt idx="50">
                  <c:v>9.7749600000000001</c:v>
                </c:pt>
                <c:pt idx="51">
                  <c:v>7.5556200000000002</c:v>
                </c:pt>
                <c:pt idx="52">
                  <c:v>9.4589400000000001</c:v>
                </c:pt>
                <c:pt idx="53">
                  <c:v>1.9150119999999999</c:v>
                </c:pt>
                <c:pt idx="54">
                  <c:v>9.9793800000000008</c:v>
                </c:pt>
                <c:pt idx="55">
                  <c:v>15.249460000000001</c:v>
                </c:pt>
                <c:pt idx="56">
                  <c:v>19.643180000000001</c:v>
                </c:pt>
                <c:pt idx="57">
                  <c:v>4.7073</c:v>
                </c:pt>
                <c:pt idx="58">
                  <c:v>4.1080799999999975</c:v>
                </c:pt>
                <c:pt idx="59">
                  <c:v>36.4602</c:v>
                </c:pt>
                <c:pt idx="60">
                  <c:v>38.792600000000213</c:v>
                </c:pt>
                <c:pt idx="61">
                  <c:v>18.186699999999789</c:v>
                </c:pt>
                <c:pt idx="62">
                  <c:v>18.173279999999988</c:v>
                </c:pt>
                <c:pt idx="63">
                  <c:v>23.248399999999489</c:v>
                </c:pt>
                <c:pt idx="64">
                  <c:v>28.819800000000235</c:v>
                </c:pt>
                <c:pt idx="65">
                  <c:v>23.2638</c:v>
                </c:pt>
                <c:pt idx="66">
                  <c:v>11.573</c:v>
                </c:pt>
                <c:pt idx="67">
                  <c:v>3.25434</c:v>
                </c:pt>
                <c:pt idx="68">
                  <c:v>5.4533399999999999</c:v>
                </c:pt>
                <c:pt idx="69">
                  <c:v>6.2643599999999955</c:v>
                </c:pt>
                <c:pt idx="70">
                  <c:v>0.15340080000000317</c:v>
                </c:pt>
                <c:pt idx="71">
                  <c:v>14.09952</c:v>
                </c:pt>
                <c:pt idx="72">
                  <c:v>13.791779999999999</c:v>
                </c:pt>
                <c:pt idx="73">
                  <c:v>14.94224</c:v>
                </c:pt>
                <c:pt idx="74">
                  <c:v>10.90826</c:v>
                </c:pt>
                <c:pt idx="75">
                  <c:v>4.8214600000000001</c:v>
                </c:pt>
                <c:pt idx="76">
                  <c:v>12.437379999999999</c:v>
                </c:pt>
                <c:pt idx="77">
                  <c:v>29.1022</c:v>
                </c:pt>
                <c:pt idx="78">
                  <c:v>23.8428</c:v>
                </c:pt>
                <c:pt idx="79">
                  <c:v>13.74194</c:v>
                </c:pt>
                <c:pt idx="80">
                  <c:v>16.057279999999999</c:v>
                </c:pt>
                <c:pt idx="81">
                  <c:v>18.267239999999589</c:v>
                </c:pt>
                <c:pt idx="82">
                  <c:v>18.771920000000001</c:v>
                </c:pt>
                <c:pt idx="83">
                  <c:v>12.53336</c:v>
                </c:pt>
                <c:pt idx="84">
                  <c:v>10.36922</c:v>
                </c:pt>
                <c:pt idx="85">
                  <c:v>5.8329799999999965</c:v>
                </c:pt>
                <c:pt idx="86">
                  <c:v>3.0823200000000002</c:v>
                </c:pt>
                <c:pt idx="87">
                  <c:v>0.61788200000000004</c:v>
                </c:pt>
                <c:pt idx="88">
                  <c:v>4.3266799999999996</c:v>
                </c:pt>
                <c:pt idx="89">
                  <c:v>9.2824600000000004</c:v>
                </c:pt>
                <c:pt idx="90">
                  <c:v>10.00604</c:v>
                </c:pt>
                <c:pt idx="91">
                  <c:v>11.291379999999998</c:v>
                </c:pt>
                <c:pt idx="92">
                  <c:v>4.9719400000000133</c:v>
                </c:pt>
                <c:pt idx="93">
                  <c:v>2.8578999999999977</c:v>
                </c:pt>
                <c:pt idx="94">
                  <c:v>25.8446</c:v>
                </c:pt>
                <c:pt idx="95">
                  <c:v>32.369400000000006</c:v>
                </c:pt>
                <c:pt idx="96">
                  <c:v>9.4685200000000016</c:v>
                </c:pt>
                <c:pt idx="97">
                  <c:v>5.1611399999999845</c:v>
                </c:pt>
                <c:pt idx="98">
                  <c:v>16.374700000000001</c:v>
                </c:pt>
                <c:pt idx="99">
                  <c:v>21.857399999999988</c:v>
                </c:pt>
                <c:pt idx="100">
                  <c:v>16.637239999999988</c:v>
                </c:pt>
                <c:pt idx="101">
                  <c:v>6.2938999999999998</c:v>
                </c:pt>
                <c:pt idx="102">
                  <c:v>3.6661800000000002</c:v>
                </c:pt>
                <c:pt idx="103">
                  <c:v>3.19638</c:v>
                </c:pt>
                <c:pt idx="104">
                  <c:v>2.72248</c:v>
                </c:pt>
                <c:pt idx="105">
                  <c:v>5.3573999999999975</c:v>
                </c:pt>
                <c:pt idx="106">
                  <c:v>12.386600000000024</c:v>
                </c:pt>
                <c:pt idx="107">
                  <c:v>7.4366600000001899</c:v>
                </c:pt>
                <c:pt idx="108">
                  <c:v>5.85656</c:v>
                </c:pt>
                <c:pt idx="109">
                  <c:v>9.6264000000000003</c:v>
                </c:pt>
                <c:pt idx="110">
                  <c:v>4.6997799999999996</c:v>
                </c:pt>
                <c:pt idx="111">
                  <c:v>5.4087199999999998</c:v>
                </c:pt>
                <c:pt idx="112">
                  <c:v>20.375399999999889</c:v>
                </c:pt>
                <c:pt idx="113">
                  <c:v>15.73508</c:v>
                </c:pt>
                <c:pt idx="114">
                  <c:v>6.6668399999999846</c:v>
                </c:pt>
                <c:pt idx="115">
                  <c:v>8.0529200000000003</c:v>
                </c:pt>
                <c:pt idx="116">
                  <c:v>9.7049599999999998</c:v>
                </c:pt>
                <c:pt idx="117">
                  <c:v>9.1269600000000004</c:v>
                </c:pt>
                <c:pt idx="118">
                  <c:v>4.6931399999999845</c:v>
                </c:pt>
                <c:pt idx="119">
                  <c:v>5.1674799999999745</c:v>
                </c:pt>
                <c:pt idx="120">
                  <c:v>2.022659999999938</c:v>
                </c:pt>
                <c:pt idx="121">
                  <c:v>3.0976599999999967</c:v>
                </c:pt>
                <c:pt idx="122">
                  <c:v>0.3055680000000065</c:v>
                </c:pt>
                <c:pt idx="123">
                  <c:v>4.2399399999999998</c:v>
                </c:pt>
                <c:pt idx="124">
                  <c:v>5.2350399999999997</c:v>
                </c:pt>
                <c:pt idx="125">
                  <c:v>6.0543999999999976</c:v>
                </c:pt>
                <c:pt idx="126">
                  <c:v>5.4682000000000004</c:v>
                </c:pt>
                <c:pt idx="127">
                  <c:v>8.3540200000000002</c:v>
                </c:pt>
                <c:pt idx="128">
                  <c:v>8.6560400000000008</c:v>
                </c:pt>
                <c:pt idx="129">
                  <c:v>2.3537599999999988E-2</c:v>
                </c:pt>
                <c:pt idx="130">
                  <c:v>27.0166</c:v>
                </c:pt>
                <c:pt idx="131">
                  <c:v>15.78284</c:v>
                </c:pt>
                <c:pt idx="132">
                  <c:v>4.0456399999999997</c:v>
                </c:pt>
                <c:pt idx="133">
                  <c:v>3.56426</c:v>
                </c:pt>
                <c:pt idx="134">
                  <c:v>12.917680000000002</c:v>
                </c:pt>
                <c:pt idx="135">
                  <c:v>9.8987800000000004</c:v>
                </c:pt>
                <c:pt idx="136">
                  <c:v>6.1439399999999855</c:v>
                </c:pt>
                <c:pt idx="137">
                  <c:v>1.2462599999999999</c:v>
                </c:pt>
                <c:pt idx="138">
                  <c:v>3.4252799999999977</c:v>
                </c:pt>
                <c:pt idx="139">
                  <c:v>3.7357</c:v>
                </c:pt>
                <c:pt idx="140">
                  <c:v>1.478402</c:v>
                </c:pt>
                <c:pt idx="141">
                  <c:v>5.91648</c:v>
                </c:pt>
                <c:pt idx="142">
                  <c:v>6.5106799999999998</c:v>
                </c:pt>
                <c:pt idx="143">
                  <c:v>1.4701519999999999</c:v>
                </c:pt>
                <c:pt idx="144">
                  <c:v>4.6619999999999955</c:v>
                </c:pt>
                <c:pt idx="145">
                  <c:v>8.3868600000000004</c:v>
                </c:pt>
                <c:pt idx="146">
                  <c:v>7.6406999999999998</c:v>
                </c:pt>
                <c:pt idx="147">
                  <c:v>6.1005599999999855</c:v>
                </c:pt>
                <c:pt idx="148">
                  <c:v>15.160780000000004</c:v>
                </c:pt>
                <c:pt idx="149">
                  <c:v>18.784779999999689</c:v>
                </c:pt>
                <c:pt idx="150">
                  <c:v>0.94384400000001345</c:v>
                </c:pt>
                <c:pt idx="151">
                  <c:v>1.603262</c:v>
                </c:pt>
                <c:pt idx="152">
                  <c:v>2.6634000000000002</c:v>
                </c:pt>
                <c:pt idx="153">
                  <c:v>3.4328399999999362</c:v>
                </c:pt>
                <c:pt idx="154">
                  <c:v>4.8092199999999998</c:v>
                </c:pt>
                <c:pt idx="155">
                  <c:v>4.2656799999999997</c:v>
                </c:pt>
                <c:pt idx="156">
                  <c:v>0.73364200000001345</c:v>
                </c:pt>
                <c:pt idx="157">
                  <c:v>2.0215200000000002</c:v>
                </c:pt>
                <c:pt idx="158">
                  <c:v>0.36046400000000656</c:v>
                </c:pt>
                <c:pt idx="159">
                  <c:v>3.0946599999999767</c:v>
                </c:pt>
                <c:pt idx="160">
                  <c:v>5.7805200000000001</c:v>
                </c:pt>
                <c:pt idx="161">
                  <c:v>5.1648199999998745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 cmpd="dbl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'V400'!$A$2:$A$163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9.9922700000000097E-4</c:v>
                </c:pt>
                <c:pt idx="2">
                  <c:v>1.9997800000000478E-3</c:v>
                </c:pt>
                <c:pt idx="3">
                  <c:v>2.9997900000000052E-3</c:v>
                </c:pt>
                <c:pt idx="4">
                  <c:v>3.9997000000000001E-3</c:v>
                </c:pt>
                <c:pt idx="5">
                  <c:v>4.9994100000000114E-3</c:v>
                </c:pt>
                <c:pt idx="6">
                  <c:v>5.9995600000001953E-3</c:v>
                </c:pt>
                <c:pt idx="7">
                  <c:v>6.9997100000001753E-3</c:v>
                </c:pt>
                <c:pt idx="8">
                  <c:v>7.9994100000000123E-3</c:v>
                </c:pt>
                <c:pt idx="9">
                  <c:v>8.9995600000000227E-3</c:v>
                </c:pt>
                <c:pt idx="10">
                  <c:v>9.9995100000001228E-3</c:v>
                </c:pt>
                <c:pt idx="11">
                  <c:v>1.0999999999999998E-2</c:v>
                </c:pt>
                <c:pt idx="12">
                  <c:v>1.1999299999999999E-2</c:v>
                </c:pt>
                <c:pt idx="13">
                  <c:v>1.2999800000000001E-2</c:v>
                </c:pt>
                <c:pt idx="14">
                  <c:v>1.39997E-2</c:v>
                </c:pt>
                <c:pt idx="15">
                  <c:v>1.4999599999999998E-2</c:v>
                </c:pt>
                <c:pt idx="16">
                  <c:v>1.5999800000000005E-2</c:v>
                </c:pt>
                <c:pt idx="17">
                  <c:v>1.6999299999999998E-2</c:v>
                </c:pt>
                <c:pt idx="18">
                  <c:v>1.7999299999999999E-2</c:v>
                </c:pt>
                <c:pt idx="19">
                  <c:v>1.8999400000000003E-2</c:v>
                </c:pt>
                <c:pt idx="20">
                  <c:v>1.9999500000000392E-2</c:v>
                </c:pt>
                <c:pt idx="21">
                  <c:v>2.0999399999999998E-2</c:v>
                </c:pt>
                <c:pt idx="22">
                  <c:v>2.199980000000001E-2</c:v>
                </c:pt>
                <c:pt idx="23">
                  <c:v>2.2999900000000052E-2</c:v>
                </c:pt>
                <c:pt idx="24">
                  <c:v>2.3999599999999979E-2</c:v>
                </c:pt>
                <c:pt idx="25">
                  <c:v>2.49997E-2</c:v>
                </c:pt>
                <c:pt idx="26">
                  <c:v>2.5999499999999988E-2</c:v>
                </c:pt>
                <c:pt idx="27">
                  <c:v>2.6999499999999989E-2</c:v>
                </c:pt>
                <c:pt idx="28">
                  <c:v>2.7999300000000664E-2</c:v>
                </c:pt>
                <c:pt idx="29">
                  <c:v>2.8999399999999998E-2</c:v>
                </c:pt>
                <c:pt idx="30">
                  <c:v>2.9999200000000011E-2</c:v>
                </c:pt>
                <c:pt idx="31">
                  <c:v>3.0999800000000011E-2</c:v>
                </c:pt>
                <c:pt idx="32">
                  <c:v>3.2000000000000042E-2</c:v>
                </c:pt>
                <c:pt idx="33">
                  <c:v>3.2999899999999999E-2</c:v>
                </c:pt>
                <c:pt idx="34">
                  <c:v>3.39999E-2</c:v>
                </c:pt>
                <c:pt idx="35">
                  <c:v>3.49994E-2</c:v>
                </c:pt>
                <c:pt idx="36">
                  <c:v>3.5999799999999998E-2</c:v>
                </c:pt>
                <c:pt idx="37">
                  <c:v>3.6999900000000002E-2</c:v>
                </c:pt>
                <c:pt idx="38">
                  <c:v>3.7999900000000052E-2</c:v>
                </c:pt>
                <c:pt idx="39">
                  <c:v>3.8999199999999998E-2</c:v>
                </c:pt>
                <c:pt idx="40">
                  <c:v>3.9999300000000002E-2</c:v>
                </c:pt>
                <c:pt idx="41">
                  <c:v>4.0999599999999997E-2</c:v>
                </c:pt>
                <c:pt idx="42">
                  <c:v>4.1999399999999985E-2</c:v>
                </c:pt>
                <c:pt idx="43">
                  <c:v>4.2999700000000023E-2</c:v>
                </c:pt>
                <c:pt idx="44">
                  <c:v>4.3999400000000022E-2</c:v>
                </c:pt>
                <c:pt idx="45">
                  <c:v>4.4999400000000134E-2</c:v>
                </c:pt>
                <c:pt idx="46">
                  <c:v>4.5999700000000004E-2</c:v>
                </c:pt>
                <c:pt idx="47">
                  <c:v>4.6999799999999987E-2</c:v>
                </c:pt>
                <c:pt idx="48">
                  <c:v>4.7999300000000002E-2</c:v>
                </c:pt>
                <c:pt idx="49">
                  <c:v>4.8999300000000003E-2</c:v>
                </c:pt>
                <c:pt idx="50">
                  <c:v>4.9999399999999999E-2</c:v>
                </c:pt>
                <c:pt idx="51">
                  <c:v>5.0999500000000003E-2</c:v>
                </c:pt>
                <c:pt idx="52">
                  <c:v>5.1999499999999997E-2</c:v>
                </c:pt>
                <c:pt idx="53">
                  <c:v>5.2999700000000004E-2</c:v>
                </c:pt>
                <c:pt idx="54">
                  <c:v>5.3999700000000012E-2</c:v>
                </c:pt>
                <c:pt idx="55">
                  <c:v>5.4999800000000001E-2</c:v>
                </c:pt>
                <c:pt idx="56">
                  <c:v>5.5999899999999998E-2</c:v>
                </c:pt>
                <c:pt idx="57">
                  <c:v>5.6999500000000002E-2</c:v>
                </c:pt>
                <c:pt idx="58">
                  <c:v>5.7999300000000004E-2</c:v>
                </c:pt>
                <c:pt idx="59">
                  <c:v>5.8999700000000002E-2</c:v>
                </c:pt>
                <c:pt idx="60">
                  <c:v>5.9999900000000134E-2</c:v>
                </c:pt>
                <c:pt idx="61">
                  <c:v>6.0999700000000004E-2</c:v>
                </c:pt>
                <c:pt idx="62">
                  <c:v>6.1999400000000003E-2</c:v>
                </c:pt>
                <c:pt idx="63">
                  <c:v>6.2999399999999997E-2</c:v>
                </c:pt>
                <c:pt idx="64">
                  <c:v>6.3999799999999996E-2</c:v>
                </c:pt>
                <c:pt idx="65">
                  <c:v>6.4999399999999999E-2</c:v>
                </c:pt>
                <c:pt idx="66">
                  <c:v>6.5999299999999997E-2</c:v>
                </c:pt>
                <c:pt idx="67">
                  <c:v>6.6999299999999998E-2</c:v>
                </c:pt>
                <c:pt idx="68">
                  <c:v>6.7999199999999996E-2</c:v>
                </c:pt>
                <c:pt idx="69">
                  <c:v>6.89993E-2</c:v>
                </c:pt>
                <c:pt idx="70">
                  <c:v>6.999950000000002E-2</c:v>
                </c:pt>
                <c:pt idx="71">
                  <c:v>7.0999499999999993E-2</c:v>
                </c:pt>
                <c:pt idx="72">
                  <c:v>7.1999400000000019E-2</c:v>
                </c:pt>
                <c:pt idx="73">
                  <c:v>7.2999800000000004E-2</c:v>
                </c:pt>
                <c:pt idx="74">
                  <c:v>7.3999800000000004E-2</c:v>
                </c:pt>
                <c:pt idx="75">
                  <c:v>7.4999899999999994E-2</c:v>
                </c:pt>
                <c:pt idx="76">
                  <c:v>7.5999800000000006E-2</c:v>
                </c:pt>
                <c:pt idx="77">
                  <c:v>7.6999499999999999E-2</c:v>
                </c:pt>
                <c:pt idx="78">
                  <c:v>7.7999700000000033E-2</c:v>
                </c:pt>
                <c:pt idx="79">
                  <c:v>7.8999600000000003E-2</c:v>
                </c:pt>
                <c:pt idx="80">
                  <c:v>7.9999600000000934E-2</c:v>
                </c:pt>
                <c:pt idx="81">
                  <c:v>8.0999700000000022E-2</c:v>
                </c:pt>
                <c:pt idx="82">
                  <c:v>8.1999199999999994E-2</c:v>
                </c:pt>
                <c:pt idx="83">
                  <c:v>8.2999800000000026E-2</c:v>
                </c:pt>
                <c:pt idx="84">
                  <c:v>8.3999700000000024E-2</c:v>
                </c:pt>
                <c:pt idx="85">
                  <c:v>8.4999700000000025E-2</c:v>
                </c:pt>
                <c:pt idx="86">
                  <c:v>8.5999700000000012E-2</c:v>
                </c:pt>
                <c:pt idx="87">
                  <c:v>8.6999700000000013E-2</c:v>
                </c:pt>
                <c:pt idx="88">
                  <c:v>8.7999800000000003E-2</c:v>
                </c:pt>
                <c:pt idx="89">
                  <c:v>8.8999800000000268E-2</c:v>
                </c:pt>
                <c:pt idx="90">
                  <c:v>8.9999900000000063E-2</c:v>
                </c:pt>
                <c:pt idx="91">
                  <c:v>9.0999800000000047E-2</c:v>
                </c:pt>
                <c:pt idx="92">
                  <c:v>9.1999400000000023E-2</c:v>
                </c:pt>
                <c:pt idx="93">
                  <c:v>9.2999300000000007E-2</c:v>
                </c:pt>
                <c:pt idx="94">
                  <c:v>9.4000000000000028E-2</c:v>
                </c:pt>
                <c:pt idx="95">
                  <c:v>9.4999700000000006E-2</c:v>
                </c:pt>
                <c:pt idx="96">
                  <c:v>9.5999600000000004E-2</c:v>
                </c:pt>
                <c:pt idx="97">
                  <c:v>9.6999600000000005E-2</c:v>
                </c:pt>
                <c:pt idx="98">
                  <c:v>9.7999900000000001E-2</c:v>
                </c:pt>
                <c:pt idx="99">
                  <c:v>9.8999500000000046E-2</c:v>
                </c:pt>
                <c:pt idx="100">
                  <c:v>9.9999500000000047E-2</c:v>
                </c:pt>
                <c:pt idx="101">
                  <c:v>0.10100000000000002</c:v>
                </c:pt>
                <c:pt idx="102">
                  <c:v>0.10199900000000002</c:v>
                </c:pt>
                <c:pt idx="103">
                  <c:v>0.10299999999999998</c:v>
                </c:pt>
                <c:pt idx="104">
                  <c:v>0.10400000000000002</c:v>
                </c:pt>
                <c:pt idx="105">
                  <c:v>0.10500000000000002</c:v>
                </c:pt>
                <c:pt idx="106">
                  <c:v>0.10600000000000002</c:v>
                </c:pt>
                <c:pt idx="107">
                  <c:v>0.10700000000000012</c:v>
                </c:pt>
                <c:pt idx="108">
                  <c:v>0.10799900000000009</c:v>
                </c:pt>
                <c:pt idx="109">
                  <c:v>0.10899900000000012</c:v>
                </c:pt>
                <c:pt idx="110">
                  <c:v>0.11</c:v>
                </c:pt>
                <c:pt idx="111">
                  <c:v>0.110999</c:v>
                </c:pt>
                <c:pt idx="112">
                  <c:v>0.111999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0.115999</c:v>
                </c:pt>
                <c:pt idx="117">
                  <c:v>0.11699900000000002</c:v>
                </c:pt>
                <c:pt idx="118">
                  <c:v>0.11799999999999998</c:v>
                </c:pt>
                <c:pt idx="119">
                  <c:v>0.11899999999999998</c:v>
                </c:pt>
                <c:pt idx="120">
                  <c:v>0.12000000000000002</c:v>
                </c:pt>
                <c:pt idx="121">
                  <c:v>0.12099900000000002</c:v>
                </c:pt>
                <c:pt idx="122">
                  <c:v>0.12200000000000009</c:v>
                </c:pt>
                <c:pt idx="123">
                  <c:v>0.12300000000000012</c:v>
                </c:pt>
                <c:pt idx="124">
                  <c:v>0.12400000000000012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0.12799900000000144</c:v>
                </c:pt>
                <c:pt idx="129">
                  <c:v>0.12899900000000294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0.1329990000000035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0.13799900000000381</c:v>
                </c:pt>
                <c:pt idx="139">
                  <c:v>0.13899900000000395</c:v>
                </c:pt>
                <c:pt idx="140">
                  <c:v>0.14000000000000001</c:v>
                </c:pt>
                <c:pt idx="141">
                  <c:v>0.14100000000000001</c:v>
                </c:pt>
                <c:pt idx="142">
                  <c:v>0.14200000000000004</c:v>
                </c:pt>
                <c:pt idx="143">
                  <c:v>0.14300000000000004</c:v>
                </c:pt>
                <c:pt idx="144">
                  <c:v>0.14400000000000004</c:v>
                </c:pt>
                <c:pt idx="145">
                  <c:v>0.14500000000000021</c:v>
                </c:pt>
                <c:pt idx="146">
                  <c:v>0.14600000000000021</c:v>
                </c:pt>
                <c:pt idx="147">
                  <c:v>0.14699900000000482</c:v>
                </c:pt>
                <c:pt idx="148">
                  <c:v>0.14799900000000493</c:v>
                </c:pt>
                <c:pt idx="149">
                  <c:v>0.14899900000000493</c:v>
                </c:pt>
                <c:pt idx="150">
                  <c:v>0.14999900000000496</c:v>
                </c:pt>
                <c:pt idx="151">
                  <c:v>0.15099900000000502</c:v>
                </c:pt>
                <c:pt idx="152">
                  <c:v>0.15199900000000524</c:v>
                </c:pt>
                <c:pt idx="153">
                  <c:v>0.15300000000000041</c:v>
                </c:pt>
                <c:pt idx="154">
                  <c:v>0.15400000000000041</c:v>
                </c:pt>
                <c:pt idx="155">
                  <c:v>0.15500000000000044</c:v>
                </c:pt>
                <c:pt idx="156">
                  <c:v>0.15600000000000044</c:v>
                </c:pt>
                <c:pt idx="157">
                  <c:v>0.15700000000000044</c:v>
                </c:pt>
                <c:pt idx="158">
                  <c:v>0.15800000000000144</c:v>
                </c:pt>
                <c:pt idx="159">
                  <c:v>0.15900000000000244</c:v>
                </c:pt>
                <c:pt idx="160">
                  <c:v>0.16</c:v>
                </c:pt>
                <c:pt idx="161">
                  <c:v>0.16009999999999999</c:v>
                </c:pt>
              </c:numCache>
            </c:numRef>
          </c:xVal>
          <c:yVal>
            <c:numRef>
              <c:f>'V400'!$C$2:$C$163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282.04000000000002</c:v>
                </c:pt>
                <c:pt idx="2">
                  <c:v>18.299339999999589</c:v>
                </c:pt>
                <c:pt idx="3">
                  <c:v>258.61</c:v>
                </c:pt>
                <c:pt idx="4">
                  <c:v>172.08180000000004</c:v>
                </c:pt>
                <c:pt idx="5">
                  <c:v>315.53799999999899</c:v>
                </c:pt>
                <c:pt idx="6">
                  <c:v>47.237400000000001</c:v>
                </c:pt>
                <c:pt idx="7">
                  <c:v>139.85300000000001</c:v>
                </c:pt>
                <c:pt idx="8">
                  <c:v>69.156199999999998</c:v>
                </c:pt>
                <c:pt idx="9">
                  <c:v>75.52079999999998</c:v>
                </c:pt>
                <c:pt idx="10">
                  <c:v>54.917400000000001</c:v>
                </c:pt>
                <c:pt idx="11">
                  <c:v>22.306000000000001</c:v>
                </c:pt>
                <c:pt idx="12">
                  <c:v>10.83874</c:v>
                </c:pt>
                <c:pt idx="13">
                  <c:v>151.44880000000001</c:v>
                </c:pt>
                <c:pt idx="14">
                  <c:v>20.489799999999367</c:v>
                </c:pt>
                <c:pt idx="15">
                  <c:v>67.934399999999997</c:v>
                </c:pt>
                <c:pt idx="16">
                  <c:v>135.82280000000227</c:v>
                </c:pt>
                <c:pt idx="17">
                  <c:v>58.553000000000004</c:v>
                </c:pt>
                <c:pt idx="18">
                  <c:v>53.009600000000006</c:v>
                </c:pt>
                <c:pt idx="19">
                  <c:v>110.3066</c:v>
                </c:pt>
                <c:pt idx="20">
                  <c:v>55.041200000000003</c:v>
                </c:pt>
                <c:pt idx="21">
                  <c:v>11.74142</c:v>
                </c:pt>
                <c:pt idx="22">
                  <c:v>2.8801600000000001</c:v>
                </c:pt>
                <c:pt idx="23">
                  <c:v>68.568200000000004</c:v>
                </c:pt>
                <c:pt idx="24">
                  <c:v>67.046600000000026</c:v>
                </c:pt>
                <c:pt idx="25">
                  <c:v>39.110200000000006</c:v>
                </c:pt>
                <c:pt idx="26">
                  <c:v>17.154660000000035</c:v>
                </c:pt>
                <c:pt idx="27">
                  <c:v>57.1342</c:v>
                </c:pt>
                <c:pt idx="28">
                  <c:v>56.817199999999993</c:v>
                </c:pt>
                <c:pt idx="29">
                  <c:v>41.841999999999999</c:v>
                </c:pt>
                <c:pt idx="30">
                  <c:v>25.511199999999999</c:v>
                </c:pt>
                <c:pt idx="31">
                  <c:v>52.036800000000007</c:v>
                </c:pt>
                <c:pt idx="32">
                  <c:v>99.111599999999996</c:v>
                </c:pt>
                <c:pt idx="33">
                  <c:v>45.715800000000002</c:v>
                </c:pt>
                <c:pt idx="34">
                  <c:v>11.072280000000006</c:v>
                </c:pt>
                <c:pt idx="35">
                  <c:v>36.565600000000003</c:v>
                </c:pt>
                <c:pt idx="36">
                  <c:v>52.206600000000002</c:v>
                </c:pt>
                <c:pt idx="37">
                  <c:v>13.059200000000002</c:v>
                </c:pt>
                <c:pt idx="38">
                  <c:v>44.732600000000012</c:v>
                </c:pt>
                <c:pt idx="39">
                  <c:v>13.063080000000006</c:v>
                </c:pt>
                <c:pt idx="40">
                  <c:v>26.133199999999999</c:v>
                </c:pt>
                <c:pt idx="41">
                  <c:v>30.532</c:v>
                </c:pt>
                <c:pt idx="42">
                  <c:v>17.710999999999999</c:v>
                </c:pt>
                <c:pt idx="43">
                  <c:v>7.7429799999999975</c:v>
                </c:pt>
                <c:pt idx="44">
                  <c:v>7.3030600000000003</c:v>
                </c:pt>
                <c:pt idx="45">
                  <c:v>18.753979999999999</c:v>
                </c:pt>
                <c:pt idx="46">
                  <c:v>0.40649000000000002</c:v>
                </c:pt>
                <c:pt idx="47">
                  <c:v>3.60826</c:v>
                </c:pt>
                <c:pt idx="48">
                  <c:v>65.344200000000427</c:v>
                </c:pt>
                <c:pt idx="49">
                  <c:v>19.879960000000231</c:v>
                </c:pt>
                <c:pt idx="50">
                  <c:v>23.6492</c:v>
                </c:pt>
                <c:pt idx="51">
                  <c:v>6.4033400000000134</c:v>
                </c:pt>
                <c:pt idx="52">
                  <c:v>27.168599999999689</c:v>
                </c:pt>
                <c:pt idx="53">
                  <c:v>20.874600000000001</c:v>
                </c:pt>
                <c:pt idx="54">
                  <c:v>33.800000000000004</c:v>
                </c:pt>
                <c:pt idx="55">
                  <c:v>35.799600000000012</c:v>
                </c:pt>
                <c:pt idx="56">
                  <c:v>9.1263000000000005</c:v>
                </c:pt>
                <c:pt idx="57">
                  <c:v>18.45016</c:v>
                </c:pt>
                <c:pt idx="58">
                  <c:v>31.538399999999989</c:v>
                </c:pt>
                <c:pt idx="59">
                  <c:v>18.461459999999889</c:v>
                </c:pt>
                <c:pt idx="60">
                  <c:v>23.439</c:v>
                </c:pt>
                <c:pt idx="61">
                  <c:v>1.049795999999976</c:v>
                </c:pt>
                <c:pt idx="62">
                  <c:v>5.6048999999999856</c:v>
                </c:pt>
                <c:pt idx="63">
                  <c:v>7.9817800000000014</c:v>
                </c:pt>
                <c:pt idx="64">
                  <c:v>4.9069799999999999</c:v>
                </c:pt>
                <c:pt idx="65">
                  <c:v>9.4863200000000023E-2</c:v>
                </c:pt>
                <c:pt idx="66">
                  <c:v>9.7176000000000009</c:v>
                </c:pt>
                <c:pt idx="67">
                  <c:v>30.115400000000001</c:v>
                </c:pt>
                <c:pt idx="68">
                  <c:v>59.194600000000001</c:v>
                </c:pt>
                <c:pt idx="69">
                  <c:v>12.99492</c:v>
                </c:pt>
                <c:pt idx="70">
                  <c:v>7.6354600000000001</c:v>
                </c:pt>
                <c:pt idx="71">
                  <c:v>40.889200000000002</c:v>
                </c:pt>
                <c:pt idx="72">
                  <c:v>12.053520000000002</c:v>
                </c:pt>
                <c:pt idx="73">
                  <c:v>16.253160000000001</c:v>
                </c:pt>
                <c:pt idx="74">
                  <c:v>17.575060000000001</c:v>
                </c:pt>
                <c:pt idx="75">
                  <c:v>10.20716</c:v>
                </c:pt>
                <c:pt idx="76">
                  <c:v>25.072800000000001</c:v>
                </c:pt>
                <c:pt idx="77">
                  <c:v>23.671199999999999</c:v>
                </c:pt>
                <c:pt idx="78">
                  <c:v>2.62622</c:v>
                </c:pt>
                <c:pt idx="79">
                  <c:v>4.54406</c:v>
                </c:pt>
                <c:pt idx="80">
                  <c:v>12.40774</c:v>
                </c:pt>
                <c:pt idx="81">
                  <c:v>4.4646600000000003</c:v>
                </c:pt>
                <c:pt idx="82">
                  <c:v>4.2983000000000002</c:v>
                </c:pt>
                <c:pt idx="83">
                  <c:v>43.873800000000003</c:v>
                </c:pt>
                <c:pt idx="84">
                  <c:v>11.7018</c:v>
                </c:pt>
                <c:pt idx="85">
                  <c:v>4.8643999999999945</c:v>
                </c:pt>
                <c:pt idx="86">
                  <c:v>1.238578</c:v>
                </c:pt>
                <c:pt idx="87">
                  <c:v>3.0425800000000001</c:v>
                </c:pt>
                <c:pt idx="88">
                  <c:v>26.992999999999789</c:v>
                </c:pt>
                <c:pt idx="89">
                  <c:v>3.5057200000000002</c:v>
                </c:pt>
                <c:pt idx="90">
                  <c:v>8.1743199999999998</c:v>
                </c:pt>
                <c:pt idx="91">
                  <c:v>18.258500000000002</c:v>
                </c:pt>
                <c:pt idx="92">
                  <c:v>5.1159199999999645</c:v>
                </c:pt>
                <c:pt idx="93">
                  <c:v>12.931179999999999</c:v>
                </c:pt>
                <c:pt idx="94">
                  <c:v>21.96319999999951</c:v>
                </c:pt>
                <c:pt idx="95">
                  <c:v>2.6899600000000001</c:v>
                </c:pt>
                <c:pt idx="96">
                  <c:v>9.0078400000000016</c:v>
                </c:pt>
                <c:pt idx="97">
                  <c:v>1.853529999999973</c:v>
                </c:pt>
                <c:pt idx="98">
                  <c:v>0.99224400000000001</c:v>
                </c:pt>
                <c:pt idx="99">
                  <c:v>14.544180000000001</c:v>
                </c:pt>
                <c:pt idx="100">
                  <c:v>13.703060000000001</c:v>
                </c:pt>
                <c:pt idx="101">
                  <c:v>10.730420000000001</c:v>
                </c:pt>
                <c:pt idx="102">
                  <c:v>3.7878000000000012</c:v>
                </c:pt>
                <c:pt idx="103">
                  <c:v>8.0872400000000013</c:v>
                </c:pt>
                <c:pt idx="104">
                  <c:v>17.175280000000001</c:v>
                </c:pt>
                <c:pt idx="105">
                  <c:v>11.175600000000006</c:v>
                </c:pt>
                <c:pt idx="106">
                  <c:v>19.547979999999999</c:v>
                </c:pt>
                <c:pt idx="107">
                  <c:v>11.670060000000001</c:v>
                </c:pt>
                <c:pt idx="108">
                  <c:v>1.8019179999999999</c:v>
                </c:pt>
                <c:pt idx="109">
                  <c:v>14.93778</c:v>
                </c:pt>
                <c:pt idx="110">
                  <c:v>18.6675</c:v>
                </c:pt>
                <c:pt idx="111">
                  <c:v>11.53382</c:v>
                </c:pt>
                <c:pt idx="112">
                  <c:v>3.05572</c:v>
                </c:pt>
                <c:pt idx="113">
                  <c:v>15.53664</c:v>
                </c:pt>
                <c:pt idx="114">
                  <c:v>0.55257999999999996</c:v>
                </c:pt>
                <c:pt idx="115">
                  <c:v>19.638780000000001</c:v>
                </c:pt>
                <c:pt idx="116">
                  <c:v>1.2335079999999998</c:v>
                </c:pt>
                <c:pt idx="117">
                  <c:v>15.5261</c:v>
                </c:pt>
                <c:pt idx="118">
                  <c:v>45.815800000000003</c:v>
                </c:pt>
                <c:pt idx="119">
                  <c:v>7.8283399999999945</c:v>
                </c:pt>
                <c:pt idx="120">
                  <c:v>21.991</c:v>
                </c:pt>
                <c:pt idx="121">
                  <c:v>6.3704799999999997</c:v>
                </c:pt>
                <c:pt idx="122">
                  <c:v>36.416800000000002</c:v>
                </c:pt>
                <c:pt idx="123">
                  <c:v>13.0085</c:v>
                </c:pt>
                <c:pt idx="124">
                  <c:v>27.344200000000001</c:v>
                </c:pt>
                <c:pt idx="125">
                  <c:v>0.25324199999999997</c:v>
                </c:pt>
                <c:pt idx="126">
                  <c:v>1.6534420000000001</c:v>
                </c:pt>
                <c:pt idx="127">
                  <c:v>32.6066</c:v>
                </c:pt>
                <c:pt idx="128">
                  <c:v>2.7979799999999999</c:v>
                </c:pt>
                <c:pt idx="129">
                  <c:v>11.19276</c:v>
                </c:pt>
                <c:pt idx="130">
                  <c:v>12.33488</c:v>
                </c:pt>
                <c:pt idx="131">
                  <c:v>11.015580000000076</c:v>
                </c:pt>
                <c:pt idx="132">
                  <c:v>5.03268</c:v>
                </c:pt>
                <c:pt idx="133">
                  <c:v>12.3363</c:v>
                </c:pt>
                <c:pt idx="134">
                  <c:v>4.2328599999999996</c:v>
                </c:pt>
                <c:pt idx="135">
                  <c:v>20.783399999999492</c:v>
                </c:pt>
                <c:pt idx="136">
                  <c:v>23.9328</c:v>
                </c:pt>
                <c:pt idx="137">
                  <c:v>10.411200000000001</c:v>
                </c:pt>
                <c:pt idx="138">
                  <c:v>19.651340000000001</c:v>
                </c:pt>
                <c:pt idx="139">
                  <c:v>6.9484199999999996</c:v>
                </c:pt>
                <c:pt idx="140">
                  <c:v>36.603400000000001</c:v>
                </c:pt>
                <c:pt idx="141">
                  <c:v>1.6346799999999999</c:v>
                </c:pt>
                <c:pt idx="142">
                  <c:v>6.2404799999999998</c:v>
                </c:pt>
                <c:pt idx="143">
                  <c:v>19.015899999999988</c:v>
                </c:pt>
                <c:pt idx="144">
                  <c:v>4.43858</c:v>
                </c:pt>
                <c:pt idx="145">
                  <c:v>5.6047999999999965</c:v>
                </c:pt>
                <c:pt idx="146">
                  <c:v>19.307700000000001</c:v>
                </c:pt>
                <c:pt idx="147">
                  <c:v>21.9192</c:v>
                </c:pt>
                <c:pt idx="148">
                  <c:v>33.881199999999993</c:v>
                </c:pt>
                <c:pt idx="149">
                  <c:v>1.3958999999999748</c:v>
                </c:pt>
                <c:pt idx="150">
                  <c:v>2.3773999999999997</c:v>
                </c:pt>
                <c:pt idx="151">
                  <c:v>3.5616399999999997</c:v>
                </c:pt>
                <c:pt idx="152">
                  <c:v>5.7043799999999996</c:v>
                </c:pt>
                <c:pt idx="153">
                  <c:v>13.900120000000001</c:v>
                </c:pt>
                <c:pt idx="154">
                  <c:v>8.3430800000000005</c:v>
                </c:pt>
                <c:pt idx="155">
                  <c:v>6.7645199999999646</c:v>
                </c:pt>
                <c:pt idx="156">
                  <c:v>6.0310199999999998</c:v>
                </c:pt>
                <c:pt idx="157">
                  <c:v>1.357782</c:v>
                </c:pt>
                <c:pt idx="158">
                  <c:v>5.1840399999999756</c:v>
                </c:pt>
                <c:pt idx="159">
                  <c:v>13.334520000000001</c:v>
                </c:pt>
                <c:pt idx="160">
                  <c:v>6.9928999999999997</c:v>
                </c:pt>
                <c:pt idx="161">
                  <c:v>0.61102600000000062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754112"/>
        <c:axId val="113756032"/>
      </c:scatterChart>
      <c:valAx>
        <c:axId val="11375411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3756032"/>
        <c:crosses val="autoZero"/>
        <c:crossBetween val="midCat"/>
      </c:valAx>
      <c:valAx>
        <c:axId val="11375603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Impact Fprce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375411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Ultra high strength concrete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'conc-displacement'!$A$2:$A$163</c:f>
              <c:numCache>
                <c:formatCode>General</c:formatCode>
                <c:ptCount val="162"/>
                <c:pt idx="0">
                  <c:v>0</c:v>
                </c:pt>
                <c:pt idx="1">
                  <c:v>0.99976399999999244</c:v>
                </c:pt>
                <c:pt idx="2">
                  <c:v>1.9992399999999997</c:v>
                </c:pt>
                <c:pt idx="3">
                  <c:v>2.9994099999999642</c:v>
                </c:pt>
                <c:pt idx="4">
                  <c:v>3.9997599999999967</c:v>
                </c:pt>
                <c:pt idx="5">
                  <c:v>4.9993000000000034</c:v>
                </c:pt>
                <c:pt idx="6">
                  <c:v>5.9992200000000713</c:v>
                </c:pt>
                <c:pt idx="7">
                  <c:v>6.9992800000000024</c:v>
                </c:pt>
                <c:pt idx="8">
                  <c:v>7.9994899999999998</c:v>
                </c:pt>
                <c:pt idx="9">
                  <c:v>8.9997300000000067</c:v>
                </c:pt>
                <c:pt idx="10">
                  <c:v>9.9998500000000021</c:v>
                </c:pt>
                <c:pt idx="11">
                  <c:v>10.999600000000004</c:v>
                </c:pt>
                <c:pt idx="12">
                  <c:v>11.999700000000002</c:v>
                </c:pt>
                <c:pt idx="13">
                  <c:v>12.9999</c:v>
                </c:pt>
                <c:pt idx="14">
                  <c:v>13.999300000000002</c:v>
                </c:pt>
                <c:pt idx="15">
                  <c:v>14.999500000000006</c:v>
                </c:pt>
                <c:pt idx="16">
                  <c:v>15.999600000000004</c:v>
                </c:pt>
                <c:pt idx="17">
                  <c:v>16.999799999999674</c:v>
                </c:pt>
                <c:pt idx="18">
                  <c:v>17.9999</c:v>
                </c:pt>
                <c:pt idx="19">
                  <c:v>18.999699999999695</c:v>
                </c:pt>
                <c:pt idx="20">
                  <c:v>19.9999</c:v>
                </c:pt>
                <c:pt idx="21">
                  <c:v>21</c:v>
                </c:pt>
                <c:pt idx="22">
                  <c:v>21.999300000000002</c:v>
                </c:pt>
                <c:pt idx="23">
                  <c:v>22.999499999999713</c:v>
                </c:pt>
                <c:pt idx="24">
                  <c:v>24</c:v>
                </c:pt>
                <c:pt idx="25">
                  <c:v>24.999299999999735</c:v>
                </c:pt>
                <c:pt idx="26">
                  <c:v>25.999399999999717</c:v>
                </c:pt>
                <c:pt idx="27">
                  <c:v>26.999499999999713</c:v>
                </c:pt>
                <c:pt idx="28">
                  <c:v>27.999699999999695</c:v>
                </c:pt>
                <c:pt idx="29">
                  <c:v>28.999799999999674</c:v>
                </c:pt>
                <c:pt idx="30">
                  <c:v>30</c:v>
                </c:pt>
                <c:pt idx="31">
                  <c:v>30.999300000000002</c:v>
                </c:pt>
                <c:pt idx="32">
                  <c:v>31.999399999999717</c:v>
                </c:pt>
                <c:pt idx="33">
                  <c:v>32.999600000000008</c:v>
                </c:pt>
                <c:pt idx="34">
                  <c:v>33.999900000000011</c:v>
                </c:pt>
                <c:pt idx="35">
                  <c:v>34.999300000000012</c:v>
                </c:pt>
                <c:pt idx="36">
                  <c:v>35.999400000000001</c:v>
                </c:pt>
                <c:pt idx="37">
                  <c:v>36.999500000000012</c:v>
                </c:pt>
                <c:pt idx="38">
                  <c:v>37.999700000000011</c:v>
                </c:pt>
                <c:pt idx="39">
                  <c:v>38.9998</c:v>
                </c:pt>
                <c:pt idx="40">
                  <c:v>39.9998</c:v>
                </c:pt>
                <c:pt idx="41">
                  <c:v>41.000000000000007</c:v>
                </c:pt>
                <c:pt idx="42">
                  <c:v>41.999700000000011</c:v>
                </c:pt>
                <c:pt idx="43">
                  <c:v>42.9998</c:v>
                </c:pt>
                <c:pt idx="44">
                  <c:v>43.999500000000012</c:v>
                </c:pt>
                <c:pt idx="45">
                  <c:v>44.999600000000001</c:v>
                </c:pt>
                <c:pt idx="46">
                  <c:v>45.999700000000011</c:v>
                </c:pt>
                <c:pt idx="47">
                  <c:v>46.999900000000011</c:v>
                </c:pt>
                <c:pt idx="48">
                  <c:v>47.999300000000012</c:v>
                </c:pt>
                <c:pt idx="49">
                  <c:v>48.999600000000001</c:v>
                </c:pt>
                <c:pt idx="50">
                  <c:v>49.999700000000011</c:v>
                </c:pt>
                <c:pt idx="51">
                  <c:v>50.9998</c:v>
                </c:pt>
                <c:pt idx="52">
                  <c:v>51.9998</c:v>
                </c:pt>
                <c:pt idx="53">
                  <c:v>52.999200000000002</c:v>
                </c:pt>
                <c:pt idx="54">
                  <c:v>53.999900000000011</c:v>
                </c:pt>
                <c:pt idx="55">
                  <c:v>54.999400000000009</c:v>
                </c:pt>
                <c:pt idx="56">
                  <c:v>55.999600000000008</c:v>
                </c:pt>
                <c:pt idx="57">
                  <c:v>56.9998</c:v>
                </c:pt>
                <c:pt idx="58">
                  <c:v>57.999900000000011</c:v>
                </c:pt>
                <c:pt idx="59">
                  <c:v>58.999200000000002</c:v>
                </c:pt>
                <c:pt idx="60">
                  <c:v>59.999400000000009</c:v>
                </c:pt>
                <c:pt idx="61">
                  <c:v>60.999700000000011</c:v>
                </c:pt>
                <c:pt idx="62">
                  <c:v>61.9998</c:v>
                </c:pt>
                <c:pt idx="63">
                  <c:v>62.999200000000002</c:v>
                </c:pt>
                <c:pt idx="64">
                  <c:v>63.999300000000012</c:v>
                </c:pt>
                <c:pt idx="65">
                  <c:v>64.999399999999994</c:v>
                </c:pt>
                <c:pt idx="66">
                  <c:v>65.999600000000427</c:v>
                </c:pt>
                <c:pt idx="67">
                  <c:v>66.999300000000005</c:v>
                </c:pt>
                <c:pt idx="68">
                  <c:v>67.999600000000427</c:v>
                </c:pt>
                <c:pt idx="69">
                  <c:v>68.999700000000004</c:v>
                </c:pt>
                <c:pt idx="70">
                  <c:v>69.999799999999993</c:v>
                </c:pt>
                <c:pt idx="71">
                  <c:v>70.999899999999997</c:v>
                </c:pt>
                <c:pt idx="72">
                  <c:v>71.999200000000627</c:v>
                </c:pt>
                <c:pt idx="73">
                  <c:v>72.999900000000025</c:v>
                </c:pt>
                <c:pt idx="74">
                  <c:v>73.999200000000627</c:v>
                </c:pt>
                <c:pt idx="75">
                  <c:v>74.999300000000005</c:v>
                </c:pt>
                <c:pt idx="76">
                  <c:v>75.999399999999994</c:v>
                </c:pt>
                <c:pt idx="77">
                  <c:v>76.999500000000026</c:v>
                </c:pt>
                <c:pt idx="78">
                  <c:v>77.999600000000427</c:v>
                </c:pt>
                <c:pt idx="79">
                  <c:v>78.999399999999994</c:v>
                </c:pt>
                <c:pt idx="80">
                  <c:v>79.999600000000427</c:v>
                </c:pt>
                <c:pt idx="81">
                  <c:v>80.999700000000004</c:v>
                </c:pt>
                <c:pt idx="82">
                  <c:v>81.999700000000004</c:v>
                </c:pt>
                <c:pt idx="83">
                  <c:v>82.999899999999997</c:v>
                </c:pt>
                <c:pt idx="84">
                  <c:v>83.999300000000005</c:v>
                </c:pt>
                <c:pt idx="85">
                  <c:v>84.999800000000022</c:v>
                </c:pt>
                <c:pt idx="86">
                  <c:v>85.999800000000022</c:v>
                </c:pt>
                <c:pt idx="87">
                  <c:v>86.999600000000427</c:v>
                </c:pt>
                <c:pt idx="88">
                  <c:v>87.999799999999993</c:v>
                </c:pt>
                <c:pt idx="89">
                  <c:v>88.999400000000023</c:v>
                </c:pt>
                <c:pt idx="90">
                  <c:v>89.999500000000026</c:v>
                </c:pt>
                <c:pt idx="91">
                  <c:v>91</c:v>
                </c:pt>
                <c:pt idx="92">
                  <c:v>92</c:v>
                </c:pt>
                <c:pt idx="93">
                  <c:v>92.999700000000004</c:v>
                </c:pt>
                <c:pt idx="94">
                  <c:v>93.999899999999997</c:v>
                </c:pt>
                <c:pt idx="95">
                  <c:v>94.999400000000023</c:v>
                </c:pt>
                <c:pt idx="96">
                  <c:v>95.999600000000427</c:v>
                </c:pt>
                <c:pt idx="97">
                  <c:v>96.999700000000004</c:v>
                </c:pt>
                <c:pt idx="98">
                  <c:v>97.999300000000005</c:v>
                </c:pt>
                <c:pt idx="99">
                  <c:v>98.999799999999993</c:v>
                </c:pt>
                <c:pt idx="100">
                  <c:v>99.999800000000022</c:v>
                </c:pt>
                <c:pt idx="101">
                  <c:v>100.99900000000002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107.99900000000002</c:v>
                </c:pt>
                <c:pt idx="109">
                  <c:v>108.99900000000002</c:v>
                </c:pt>
                <c:pt idx="110">
                  <c:v>109.99900000000002</c:v>
                </c:pt>
                <c:pt idx="111">
                  <c:v>111</c:v>
                </c:pt>
                <c:pt idx="112">
                  <c:v>112.00000000000001</c:v>
                </c:pt>
                <c:pt idx="113">
                  <c:v>112.99900000000002</c:v>
                </c:pt>
                <c:pt idx="114">
                  <c:v>113.99900000000002</c:v>
                </c:pt>
                <c:pt idx="115">
                  <c:v>114.99900000000002</c:v>
                </c:pt>
                <c:pt idx="116">
                  <c:v>116.00000000000001</c:v>
                </c:pt>
                <c:pt idx="117">
                  <c:v>117.00000000000001</c:v>
                </c:pt>
                <c:pt idx="118">
                  <c:v>117.99900000000002</c:v>
                </c:pt>
                <c:pt idx="119">
                  <c:v>119</c:v>
                </c:pt>
                <c:pt idx="120">
                  <c:v>120</c:v>
                </c:pt>
                <c:pt idx="121">
                  <c:v>120.99900000000002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125.99900000000002</c:v>
                </c:pt>
                <c:pt idx="127">
                  <c:v>127</c:v>
                </c:pt>
                <c:pt idx="128">
                  <c:v>127.99900000000002</c:v>
                </c:pt>
                <c:pt idx="129">
                  <c:v>129</c:v>
                </c:pt>
                <c:pt idx="130">
                  <c:v>129.999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133.999</c:v>
                </c:pt>
                <c:pt idx="135">
                  <c:v>135</c:v>
                </c:pt>
                <c:pt idx="136">
                  <c:v>135.99900000000002</c:v>
                </c:pt>
                <c:pt idx="137">
                  <c:v>136.99900000000002</c:v>
                </c:pt>
                <c:pt idx="138">
                  <c:v>138</c:v>
                </c:pt>
                <c:pt idx="139">
                  <c:v>139.00000000000003</c:v>
                </c:pt>
                <c:pt idx="140">
                  <c:v>139.99900000000002</c:v>
                </c:pt>
                <c:pt idx="141">
                  <c:v>140.99999999999997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144.99999999999997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152.999</c:v>
                </c:pt>
                <c:pt idx="154">
                  <c:v>153.999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160.10099999999997</c:v>
                </c:pt>
              </c:numCache>
            </c:numRef>
          </c:xVal>
          <c:yVal>
            <c:numRef>
              <c:f>'conc-displacement'!$B$2:$B$163</c:f>
              <c:numCache>
                <c:formatCode>General</c:formatCode>
                <c:ptCount val="162"/>
                <c:pt idx="0">
                  <c:v>0</c:v>
                </c:pt>
                <c:pt idx="1">
                  <c:v>5.3700099999999997</c:v>
                </c:pt>
                <c:pt idx="2">
                  <c:v>10.1393</c:v>
                </c:pt>
                <c:pt idx="3">
                  <c:v>13.687800000000001</c:v>
                </c:pt>
                <c:pt idx="4">
                  <c:v>17.174799999999987</c:v>
                </c:pt>
                <c:pt idx="5">
                  <c:v>20.2774</c:v>
                </c:pt>
                <c:pt idx="6">
                  <c:v>23.009900000000005</c:v>
                </c:pt>
                <c:pt idx="7">
                  <c:v>26.555800000000001</c:v>
                </c:pt>
                <c:pt idx="8">
                  <c:v>33.181899999999999</c:v>
                </c:pt>
                <c:pt idx="9">
                  <c:v>36.8202</c:v>
                </c:pt>
                <c:pt idx="10">
                  <c:v>41.133100000000013</c:v>
                </c:pt>
                <c:pt idx="11">
                  <c:v>45.571300000000001</c:v>
                </c:pt>
                <c:pt idx="12">
                  <c:v>48.8917</c:v>
                </c:pt>
                <c:pt idx="13">
                  <c:v>50.18</c:v>
                </c:pt>
                <c:pt idx="14">
                  <c:v>51.898100000000063</c:v>
                </c:pt>
                <c:pt idx="15">
                  <c:v>54.386000000000003</c:v>
                </c:pt>
                <c:pt idx="16">
                  <c:v>55.561100000000003</c:v>
                </c:pt>
                <c:pt idx="17">
                  <c:v>57.1858</c:v>
                </c:pt>
                <c:pt idx="18">
                  <c:v>59.0276</c:v>
                </c:pt>
                <c:pt idx="19">
                  <c:v>59.457099999999997</c:v>
                </c:pt>
                <c:pt idx="20">
                  <c:v>59.073300000000003</c:v>
                </c:pt>
                <c:pt idx="21">
                  <c:v>59.762000000000263</c:v>
                </c:pt>
                <c:pt idx="22">
                  <c:v>60.680800000000005</c:v>
                </c:pt>
                <c:pt idx="23">
                  <c:v>62.356200000000001</c:v>
                </c:pt>
                <c:pt idx="24">
                  <c:v>63.4968</c:v>
                </c:pt>
                <c:pt idx="25">
                  <c:v>64.217100000000627</c:v>
                </c:pt>
                <c:pt idx="26">
                  <c:v>63.874000000000002</c:v>
                </c:pt>
                <c:pt idx="27">
                  <c:v>64.067499999999995</c:v>
                </c:pt>
                <c:pt idx="28">
                  <c:v>65.2256</c:v>
                </c:pt>
                <c:pt idx="29">
                  <c:v>66.893799999999999</c:v>
                </c:pt>
                <c:pt idx="30">
                  <c:v>67.423699999999997</c:v>
                </c:pt>
                <c:pt idx="31">
                  <c:v>67.252499999999998</c:v>
                </c:pt>
                <c:pt idx="32">
                  <c:v>66.3506</c:v>
                </c:pt>
                <c:pt idx="33">
                  <c:v>64.852599999999981</c:v>
                </c:pt>
                <c:pt idx="34">
                  <c:v>64.171199999999999</c:v>
                </c:pt>
                <c:pt idx="35">
                  <c:v>64.32820000000001</c:v>
                </c:pt>
                <c:pt idx="36">
                  <c:v>64.379299999999986</c:v>
                </c:pt>
                <c:pt idx="37">
                  <c:v>63.282100000000113</c:v>
                </c:pt>
                <c:pt idx="38">
                  <c:v>62.662200000000013</c:v>
                </c:pt>
                <c:pt idx="39">
                  <c:v>61.585400000000007</c:v>
                </c:pt>
                <c:pt idx="40">
                  <c:v>60.784200000000006</c:v>
                </c:pt>
                <c:pt idx="41">
                  <c:v>60.554699999999997</c:v>
                </c:pt>
                <c:pt idx="42">
                  <c:v>60.402500000000003</c:v>
                </c:pt>
                <c:pt idx="43">
                  <c:v>59.721100000000163</c:v>
                </c:pt>
                <c:pt idx="44">
                  <c:v>59.284000000000006</c:v>
                </c:pt>
                <c:pt idx="45">
                  <c:v>58.842200000000005</c:v>
                </c:pt>
                <c:pt idx="46">
                  <c:v>57.799300000000507</c:v>
                </c:pt>
                <c:pt idx="47">
                  <c:v>56.709700000000012</c:v>
                </c:pt>
                <c:pt idx="48">
                  <c:v>55.931899999999999</c:v>
                </c:pt>
                <c:pt idx="49">
                  <c:v>55.035400000000003</c:v>
                </c:pt>
                <c:pt idx="50">
                  <c:v>53.823500000000003</c:v>
                </c:pt>
                <c:pt idx="51">
                  <c:v>53.263100000000463</c:v>
                </c:pt>
                <c:pt idx="52">
                  <c:v>52.342700000000008</c:v>
                </c:pt>
                <c:pt idx="53">
                  <c:v>51.127300000000012</c:v>
                </c:pt>
                <c:pt idx="54">
                  <c:v>50.240300000000012</c:v>
                </c:pt>
                <c:pt idx="55">
                  <c:v>49.606900000000003</c:v>
                </c:pt>
                <c:pt idx="56">
                  <c:v>48.806799999999996</c:v>
                </c:pt>
                <c:pt idx="57">
                  <c:v>48.231100000000012</c:v>
                </c:pt>
                <c:pt idx="58">
                  <c:v>48.03</c:v>
                </c:pt>
                <c:pt idx="59">
                  <c:v>47.431400000000004</c:v>
                </c:pt>
                <c:pt idx="60">
                  <c:v>46.993000000000002</c:v>
                </c:pt>
                <c:pt idx="61">
                  <c:v>46.973600000000005</c:v>
                </c:pt>
                <c:pt idx="62">
                  <c:v>46.964500000000001</c:v>
                </c:pt>
                <c:pt idx="63">
                  <c:v>46.851599999999998</c:v>
                </c:pt>
                <c:pt idx="64">
                  <c:v>47.150100000000002</c:v>
                </c:pt>
                <c:pt idx="65">
                  <c:v>47.417999999999992</c:v>
                </c:pt>
                <c:pt idx="66">
                  <c:v>47.480699999999999</c:v>
                </c:pt>
                <c:pt idx="67">
                  <c:v>47.927400000000006</c:v>
                </c:pt>
                <c:pt idx="68">
                  <c:v>48.528600000000012</c:v>
                </c:pt>
                <c:pt idx="69">
                  <c:v>48.970300000000002</c:v>
                </c:pt>
                <c:pt idx="70">
                  <c:v>49.5045</c:v>
                </c:pt>
                <c:pt idx="71">
                  <c:v>50.347099999999998</c:v>
                </c:pt>
                <c:pt idx="72">
                  <c:v>50.885400000000004</c:v>
                </c:pt>
                <c:pt idx="73">
                  <c:v>51.470500000000001</c:v>
                </c:pt>
                <c:pt idx="74">
                  <c:v>52.303899999999999</c:v>
                </c:pt>
                <c:pt idx="75">
                  <c:v>52.976900000000001</c:v>
                </c:pt>
                <c:pt idx="76">
                  <c:v>53.507899999999999</c:v>
                </c:pt>
                <c:pt idx="77">
                  <c:v>54.226100000000507</c:v>
                </c:pt>
                <c:pt idx="78">
                  <c:v>54.915800000000004</c:v>
                </c:pt>
                <c:pt idx="79">
                  <c:v>55.266400000000012</c:v>
                </c:pt>
                <c:pt idx="80">
                  <c:v>55.817599999999999</c:v>
                </c:pt>
                <c:pt idx="81">
                  <c:v>56.450400000000002</c:v>
                </c:pt>
                <c:pt idx="82">
                  <c:v>56.844999999999999</c:v>
                </c:pt>
                <c:pt idx="83">
                  <c:v>57.160500000000013</c:v>
                </c:pt>
                <c:pt idx="84">
                  <c:v>57.482800000000005</c:v>
                </c:pt>
                <c:pt idx="85">
                  <c:v>57.456600000000002</c:v>
                </c:pt>
                <c:pt idx="86">
                  <c:v>57.369500000000002</c:v>
                </c:pt>
                <c:pt idx="87">
                  <c:v>57.470300000000002</c:v>
                </c:pt>
                <c:pt idx="88">
                  <c:v>57.417200000000001</c:v>
                </c:pt>
                <c:pt idx="89">
                  <c:v>57.155500000000011</c:v>
                </c:pt>
                <c:pt idx="90">
                  <c:v>56.944200000000002</c:v>
                </c:pt>
                <c:pt idx="91">
                  <c:v>56.598300000000485</c:v>
                </c:pt>
                <c:pt idx="92">
                  <c:v>55.934600000000003</c:v>
                </c:pt>
                <c:pt idx="93">
                  <c:v>55.446300000000001</c:v>
                </c:pt>
                <c:pt idx="94">
                  <c:v>55.052900000000001</c:v>
                </c:pt>
                <c:pt idx="95">
                  <c:v>54.4726</c:v>
                </c:pt>
                <c:pt idx="96">
                  <c:v>53.889899999999997</c:v>
                </c:pt>
                <c:pt idx="97">
                  <c:v>53.393300000000011</c:v>
                </c:pt>
                <c:pt idx="98">
                  <c:v>52.688800000000001</c:v>
                </c:pt>
                <c:pt idx="99">
                  <c:v>51.954699999999995</c:v>
                </c:pt>
                <c:pt idx="100">
                  <c:v>51.488400000000006</c:v>
                </c:pt>
                <c:pt idx="101">
                  <c:v>51.016400000000004</c:v>
                </c:pt>
                <c:pt idx="102">
                  <c:v>50.500500000000002</c:v>
                </c:pt>
                <c:pt idx="103">
                  <c:v>50.163000000000011</c:v>
                </c:pt>
                <c:pt idx="104">
                  <c:v>49.863</c:v>
                </c:pt>
                <c:pt idx="105">
                  <c:v>49.438600000000001</c:v>
                </c:pt>
                <c:pt idx="106">
                  <c:v>49.219000000000001</c:v>
                </c:pt>
                <c:pt idx="107">
                  <c:v>49.1648</c:v>
                </c:pt>
                <c:pt idx="108">
                  <c:v>49.007899999999999</c:v>
                </c:pt>
                <c:pt idx="109">
                  <c:v>48.947500000000005</c:v>
                </c:pt>
                <c:pt idx="110">
                  <c:v>49.0608</c:v>
                </c:pt>
                <c:pt idx="111">
                  <c:v>49.148400000000009</c:v>
                </c:pt>
                <c:pt idx="112">
                  <c:v>49.277000000000001</c:v>
                </c:pt>
                <c:pt idx="113">
                  <c:v>49.647800000000004</c:v>
                </c:pt>
                <c:pt idx="114">
                  <c:v>49.988700000000001</c:v>
                </c:pt>
                <c:pt idx="115">
                  <c:v>50.263400000000011</c:v>
                </c:pt>
                <c:pt idx="116">
                  <c:v>50.700600000000009</c:v>
                </c:pt>
                <c:pt idx="117">
                  <c:v>51.186200000000007</c:v>
                </c:pt>
                <c:pt idx="118">
                  <c:v>51.576300000000003</c:v>
                </c:pt>
                <c:pt idx="119">
                  <c:v>52.072700000000012</c:v>
                </c:pt>
                <c:pt idx="120">
                  <c:v>52.6539</c:v>
                </c:pt>
                <c:pt idx="121">
                  <c:v>53.089300000000001</c:v>
                </c:pt>
                <c:pt idx="122">
                  <c:v>53.528000000000013</c:v>
                </c:pt>
                <c:pt idx="123">
                  <c:v>54.043600000000005</c:v>
                </c:pt>
                <c:pt idx="124">
                  <c:v>54.442300000000003</c:v>
                </c:pt>
                <c:pt idx="125">
                  <c:v>54.765400000000113</c:v>
                </c:pt>
                <c:pt idx="126">
                  <c:v>55.192900000000463</c:v>
                </c:pt>
                <c:pt idx="127">
                  <c:v>55.571899999999999</c:v>
                </c:pt>
                <c:pt idx="128">
                  <c:v>55.787600000000005</c:v>
                </c:pt>
                <c:pt idx="129">
                  <c:v>56.012800000000006</c:v>
                </c:pt>
                <c:pt idx="130">
                  <c:v>56.155900000000003</c:v>
                </c:pt>
                <c:pt idx="131">
                  <c:v>56.1404</c:v>
                </c:pt>
                <c:pt idx="132">
                  <c:v>56.139900000000011</c:v>
                </c:pt>
                <c:pt idx="133">
                  <c:v>56.172900000000013</c:v>
                </c:pt>
                <c:pt idx="134">
                  <c:v>56.034400000000005</c:v>
                </c:pt>
                <c:pt idx="135">
                  <c:v>55.839100000000002</c:v>
                </c:pt>
                <c:pt idx="136">
                  <c:v>55.659100000000002</c:v>
                </c:pt>
                <c:pt idx="137">
                  <c:v>55.332800000000006</c:v>
                </c:pt>
                <c:pt idx="138">
                  <c:v>54.9268</c:v>
                </c:pt>
                <c:pt idx="139">
                  <c:v>54.607900000000001</c:v>
                </c:pt>
                <c:pt idx="140">
                  <c:v>54.263000000000012</c:v>
                </c:pt>
                <c:pt idx="141">
                  <c:v>53.813000000000002</c:v>
                </c:pt>
                <c:pt idx="142">
                  <c:v>53.4236</c:v>
                </c:pt>
                <c:pt idx="143">
                  <c:v>53.018100000000011</c:v>
                </c:pt>
                <c:pt idx="144">
                  <c:v>52.514099999999999</c:v>
                </c:pt>
                <c:pt idx="145">
                  <c:v>52.076900000000002</c:v>
                </c:pt>
                <c:pt idx="146">
                  <c:v>51.752400000000009</c:v>
                </c:pt>
                <c:pt idx="147">
                  <c:v>51.391200000000005</c:v>
                </c:pt>
                <c:pt idx="148">
                  <c:v>51.062500000000163</c:v>
                </c:pt>
                <c:pt idx="149">
                  <c:v>50.840600000000002</c:v>
                </c:pt>
                <c:pt idx="150">
                  <c:v>50.591000000000001</c:v>
                </c:pt>
                <c:pt idx="151">
                  <c:v>50.3553</c:v>
                </c:pt>
                <c:pt idx="152">
                  <c:v>50.246500000000012</c:v>
                </c:pt>
                <c:pt idx="153">
                  <c:v>50.168600000000012</c:v>
                </c:pt>
                <c:pt idx="154">
                  <c:v>50.064400000000006</c:v>
                </c:pt>
                <c:pt idx="155">
                  <c:v>50.088900000000002</c:v>
                </c:pt>
                <c:pt idx="156">
                  <c:v>50.2102</c:v>
                </c:pt>
                <c:pt idx="157">
                  <c:v>50.322200000000009</c:v>
                </c:pt>
                <c:pt idx="158">
                  <c:v>50.500500000000002</c:v>
                </c:pt>
                <c:pt idx="159">
                  <c:v>50.743700000000011</c:v>
                </c:pt>
                <c:pt idx="160">
                  <c:v>50.953000000000003</c:v>
                </c:pt>
                <c:pt idx="161">
                  <c:v>50.973100000000002</c:v>
                </c:pt>
              </c:numCache>
            </c:numRef>
          </c:yVal>
          <c:smooth val="1"/>
        </c:ser>
        <c:ser>
          <c:idx val="1"/>
          <c:order val="1"/>
          <c:tx>
            <c:v>High Strength Concrete</c:v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'conc-displacement'!$A$2:$A$163</c:f>
              <c:numCache>
                <c:formatCode>General</c:formatCode>
                <c:ptCount val="162"/>
                <c:pt idx="0">
                  <c:v>0</c:v>
                </c:pt>
                <c:pt idx="1">
                  <c:v>0.99976399999999244</c:v>
                </c:pt>
                <c:pt idx="2">
                  <c:v>1.9992399999999997</c:v>
                </c:pt>
                <c:pt idx="3">
                  <c:v>2.9994099999999642</c:v>
                </c:pt>
                <c:pt idx="4">
                  <c:v>3.9997599999999967</c:v>
                </c:pt>
                <c:pt idx="5">
                  <c:v>4.9993000000000034</c:v>
                </c:pt>
                <c:pt idx="6">
                  <c:v>5.9992200000000713</c:v>
                </c:pt>
                <c:pt idx="7">
                  <c:v>6.9992800000000024</c:v>
                </c:pt>
                <c:pt idx="8">
                  <c:v>7.9994899999999998</c:v>
                </c:pt>
                <c:pt idx="9">
                  <c:v>8.9997300000000067</c:v>
                </c:pt>
                <c:pt idx="10">
                  <c:v>9.9998500000000021</c:v>
                </c:pt>
                <c:pt idx="11">
                  <c:v>10.999600000000004</c:v>
                </c:pt>
                <c:pt idx="12">
                  <c:v>11.999700000000002</c:v>
                </c:pt>
                <c:pt idx="13">
                  <c:v>12.9999</c:v>
                </c:pt>
                <c:pt idx="14">
                  <c:v>13.999300000000002</c:v>
                </c:pt>
                <c:pt idx="15">
                  <c:v>14.999500000000006</c:v>
                </c:pt>
                <c:pt idx="16">
                  <c:v>15.999600000000004</c:v>
                </c:pt>
                <c:pt idx="17">
                  <c:v>16.999799999999674</c:v>
                </c:pt>
                <c:pt idx="18">
                  <c:v>17.9999</c:v>
                </c:pt>
                <c:pt idx="19">
                  <c:v>18.999699999999695</c:v>
                </c:pt>
                <c:pt idx="20">
                  <c:v>19.9999</c:v>
                </c:pt>
                <c:pt idx="21">
                  <c:v>21</c:v>
                </c:pt>
                <c:pt idx="22">
                  <c:v>21.999300000000002</c:v>
                </c:pt>
                <c:pt idx="23">
                  <c:v>22.999499999999713</c:v>
                </c:pt>
                <c:pt idx="24">
                  <c:v>24</c:v>
                </c:pt>
                <c:pt idx="25">
                  <c:v>24.999299999999735</c:v>
                </c:pt>
                <c:pt idx="26">
                  <c:v>25.999399999999717</c:v>
                </c:pt>
                <c:pt idx="27">
                  <c:v>26.999499999999713</c:v>
                </c:pt>
                <c:pt idx="28">
                  <c:v>27.999699999999695</c:v>
                </c:pt>
                <c:pt idx="29">
                  <c:v>28.999799999999674</c:v>
                </c:pt>
                <c:pt idx="30">
                  <c:v>30</c:v>
                </c:pt>
                <c:pt idx="31">
                  <c:v>30.999300000000002</c:v>
                </c:pt>
                <c:pt idx="32">
                  <c:v>31.999399999999717</c:v>
                </c:pt>
                <c:pt idx="33">
                  <c:v>32.999600000000008</c:v>
                </c:pt>
                <c:pt idx="34">
                  <c:v>33.999900000000011</c:v>
                </c:pt>
                <c:pt idx="35">
                  <c:v>34.999300000000012</c:v>
                </c:pt>
                <c:pt idx="36">
                  <c:v>35.999400000000001</c:v>
                </c:pt>
                <c:pt idx="37">
                  <c:v>36.999500000000012</c:v>
                </c:pt>
                <c:pt idx="38">
                  <c:v>37.999700000000011</c:v>
                </c:pt>
                <c:pt idx="39">
                  <c:v>38.9998</c:v>
                </c:pt>
                <c:pt idx="40">
                  <c:v>39.9998</c:v>
                </c:pt>
                <c:pt idx="41">
                  <c:v>41.000000000000007</c:v>
                </c:pt>
                <c:pt idx="42">
                  <c:v>41.999700000000011</c:v>
                </c:pt>
                <c:pt idx="43">
                  <c:v>42.9998</c:v>
                </c:pt>
                <c:pt idx="44">
                  <c:v>43.999500000000012</c:v>
                </c:pt>
                <c:pt idx="45">
                  <c:v>44.999600000000001</c:v>
                </c:pt>
                <c:pt idx="46">
                  <c:v>45.999700000000011</c:v>
                </c:pt>
                <c:pt idx="47">
                  <c:v>46.999900000000011</c:v>
                </c:pt>
                <c:pt idx="48">
                  <c:v>47.999300000000012</c:v>
                </c:pt>
                <c:pt idx="49">
                  <c:v>48.999600000000001</c:v>
                </c:pt>
                <c:pt idx="50">
                  <c:v>49.999700000000011</c:v>
                </c:pt>
                <c:pt idx="51">
                  <c:v>50.9998</c:v>
                </c:pt>
                <c:pt idx="52">
                  <c:v>51.9998</c:v>
                </c:pt>
                <c:pt idx="53">
                  <c:v>52.999200000000002</c:v>
                </c:pt>
                <c:pt idx="54">
                  <c:v>53.999900000000011</c:v>
                </c:pt>
                <c:pt idx="55">
                  <c:v>54.999400000000009</c:v>
                </c:pt>
                <c:pt idx="56">
                  <c:v>55.999600000000008</c:v>
                </c:pt>
                <c:pt idx="57">
                  <c:v>56.9998</c:v>
                </c:pt>
                <c:pt idx="58">
                  <c:v>57.999900000000011</c:v>
                </c:pt>
                <c:pt idx="59">
                  <c:v>58.999200000000002</c:v>
                </c:pt>
                <c:pt idx="60">
                  <c:v>59.999400000000009</c:v>
                </c:pt>
                <c:pt idx="61">
                  <c:v>60.999700000000011</c:v>
                </c:pt>
                <c:pt idx="62">
                  <c:v>61.9998</c:v>
                </c:pt>
                <c:pt idx="63">
                  <c:v>62.999200000000002</c:v>
                </c:pt>
                <c:pt idx="64">
                  <c:v>63.999300000000012</c:v>
                </c:pt>
                <c:pt idx="65">
                  <c:v>64.999399999999994</c:v>
                </c:pt>
                <c:pt idx="66">
                  <c:v>65.999600000000427</c:v>
                </c:pt>
                <c:pt idx="67">
                  <c:v>66.999300000000005</c:v>
                </c:pt>
                <c:pt idx="68">
                  <c:v>67.999600000000427</c:v>
                </c:pt>
                <c:pt idx="69">
                  <c:v>68.999700000000004</c:v>
                </c:pt>
                <c:pt idx="70">
                  <c:v>69.999799999999993</c:v>
                </c:pt>
                <c:pt idx="71">
                  <c:v>70.999899999999997</c:v>
                </c:pt>
                <c:pt idx="72">
                  <c:v>71.999200000000627</c:v>
                </c:pt>
                <c:pt idx="73">
                  <c:v>72.999900000000025</c:v>
                </c:pt>
                <c:pt idx="74">
                  <c:v>73.999200000000627</c:v>
                </c:pt>
                <c:pt idx="75">
                  <c:v>74.999300000000005</c:v>
                </c:pt>
                <c:pt idx="76">
                  <c:v>75.999399999999994</c:v>
                </c:pt>
                <c:pt idx="77">
                  <c:v>76.999500000000026</c:v>
                </c:pt>
                <c:pt idx="78">
                  <c:v>77.999600000000427</c:v>
                </c:pt>
                <c:pt idx="79">
                  <c:v>78.999399999999994</c:v>
                </c:pt>
                <c:pt idx="80">
                  <c:v>79.999600000000427</c:v>
                </c:pt>
                <c:pt idx="81">
                  <c:v>80.999700000000004</c:v>
                </c:pt>
                <c:pt idx="82">
                  <c:v>81.999700000000004</c:v>
                </c:pt>
                <c:pt idx="83">
                  <c:v>82.999899999999997</c:v>
                </c:pt>
                <c:pt idx="84">
                  <c:v>83.999300000000005</c:v>
                </c:pt>
                <c:pt idx="85">
                  <c:v>84.999800000000022</c:v>
                </c:pt>
                <c:pt idx="86">
                  <c:v>85.999800000000022</c:v>
                </c:pt>
                <c:pt idx="87">
                  <c:v>86.999600000000427</c:v>
                </c:pt>
                <c:pt idx="88">
                  <c:v>87.999799999999993</c:v>
                </c:pt>
                <c:pt idx="89">
                  <c:v>88.999400000000023</c:v>
                </c:pt>
                <c:pt idx="90">
                  <c:v>89.999500000000026</c:v>
                </c:pt>
                <c:pt idx="91">
                  <c:v>91</c:v>
                </c:pt>
                <c:pt idx="92">
                  <c:v>92</c:v>
                </c:pt>
                <c:pt idx="93">
                  <c:v>92.999700000000004</c:v>
                </c:pt>
                <c:pt idx="94">
                  <c:v>93.999899999999997</c:v>
                </c:pt>
                <c:pt idx="95">
                  <c:v>94.999400000000023</c:v>
                </c:pt>
                <c:pt idx="96">
                  <c:v>95.999600000000427</c:v>
                </c:pt>
                <c:pt idx="97">
                  <c:v>96.999700000000004</c:v>
                </c:pt>
                <c:pt idx="98">
                  <c:v>97.999300000000005</c:v>
                </c:pt>
                <c:pt idx="99">
                  <c:v>98.999799999999993</c:v>
                </c:pt>
                <c:pt idx="100">
                  <c:v>99.999800000000022</c:v>
                </c:pt>
                <c:pt idx="101">
                  <c:v>100.99900000000002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107.99900000000002</c:v>
                </c:pt>
                <c:pt idx="109">
                  <c:v>108.99900000000002</c:v>
                </c:pt>
                <c:pt idx="110">
                  <c:v>109.99900000000002</c:v>
                </c:pt>
                <c:pt idx="111">
                  <c:v>111</c:v>
                </c:pt>
                <c:pt idx="112">
                  <c:v>112.00000000000001</c:v>
                </c:pt>
                <c:pt idx="113">
                  <c:v>112.99900000000002</c:v>
                </c:pt>
                <c:pt idx="114">
                  <c:v>113.99900000000002</c:v>
                </c:pt>
                <c:pt idx="115">
                  <c:v>114.99900000000002</c:v>
                </c:pt>
                <c:pt idx="116">
                  <c:v>116.00000000000001</c:v>
                </c:pt>
                <c:pt idx="117">
                  <c:v>117.00000000000001</c:v>
                </c:pt>
                <c:pt idx="118">
                  <c:v>117.99900000000002</c:v>
                </c:pt>
                <c:pt idx="119">
                  <c:v>119</c:v>
                </c:pt>
                <c:pt idx="120">
                  <c:v>120</c:v>
                </c:pt>
                <c:pt idx="121">
                  <c:v>120.99900000000002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125.99900000000002</c:v>
                </c:pt>
                <c:pt idx="127">
                  <c:v>127</c:v>
                </c:pt>
                <c:pt idx="128">
                  <c:v>127.99900000000002</c:v>
                </c:pt>
                <c:pt idx="129">
                  <c:v>129</c:v>
                </c:pt>
                <c:pt idx="130">
                  <c:v>129.999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133.999</c:v>
                </c:pt>
                <c:pt idx="135">
                  <c:v>135</c:v>
                </c:pt>
                <c:pt idx="136">
                  <c:v>135.99900000000002</c:v>
                </c:pt>
                <c:pt idx="137">
                  <c:v>136.99900000000002</c:v>
                </c:pt>
                <c:pt idx="138">
                  <c:v>138</c:v>
                </c:pt>
                <c:pt idx="139">
                  <c:v>139.00000000000003</c:v>
                </c:pt>
                <c:pt idx="140">
                  <c:v>139.99900000000002</c:v>
                </c:pt>
                <c:pt idx="141">
                  <c:v>140.99999999999997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144.99999999999997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152.999</c:v>
                </c:pt>
                <c:pt idx="154">
                  <c:v>153.999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160.10099999999997</c:v>
                </c:pt>
              </c:numCache>
            </c:numRef>
          </c:xVal>
          <c:yVal>
            <c:numRef>
              <c:f>'conc-displacement'!$C$2:$C$163</c:f>
              <c:numCache>
                <c:formatCode>General</c:formatCode>
                <c:ptCount val="162"/>
                <c:pt idx="0">
                  <c:v>0</c:v>
                </c:pt>
                <c:pt idx="1">
                  <c:v>5.3692600000000024</c:v>
                </c:pt>
                <c:pt idx="2">
                  <c:v>10.4978</c:v>
                </c:pt>
                <c:pt idx="3">
                  <c:v>14.232100000000001</c:v>
                </c:pt>
                <c:pt idx="4">
                  <c:v>17.842100000000002</c:v>
                </c:pt>
                <c:pt idx="5">
                  <c:v>21.078299999999889</c:v>
                </c:pt>
                <c:pt idx="6">
                  <c:v>24.067299999999989</c:v>
                </c:pt>
                <c:pt idx="7">
                  <c:v>27.058700000000002</c:v>
                </c:pt>
                <c:pt idx="8">
                  <c:v>32.668200000000013</c:v>
                </c:pt>
                <c:pt idx="9">
                  <c:v>37.860700000000001</c:v>
                </c:pt>
                <c:pt idx="10">
                  <c:v>41.291800000000009</c:v>
                </c:pt>
                <c:pt idx="11">
                  <c:v>45.148200000000003</c:v>
                </c:pt>
                <c:pt idx="12">
                  <c:v>48.832900000000002</c:v>
                </c:pt>
                <c:pt idx="13">
                  <c:v>51.06280000000001</c:v>
                </c:pt>
                <c:pt idx="14">
                  <c:v>52.254400000000004</c:v>
                </c:pt>
                <c:pt idx="15">
                  <c:v>54.392500000000013</c:v>
                </c:pt>
                <c:pt idx="16">
                  <c:v>56.428400000000011</c:v>
                </c:pt>
                <c:pt idx="17">
                  <c:v>56.8949</c:v>
                </c:pt>
                <c:pt idx="18">
                  <c:v>57.722300000000615</c:v>
                </c:pt>
                <c:pt idx="19">
                  <c:v>58.700400000000002</c:v>
                </c:pt>
                <c:pt idx="20">
                  <c:v>59.598700000000363</c:v>
                </c:pt>
                <c:pt idx="21">
                  <c:v>61.714200000000005</c:v>
                </c:pt>
                <c:pt idx="22">
                  <c:v>63.628800000000012</c:v>
                </c:pt>
                <c:pt idx="23">
                  <c:v>64.774999999999991</c:v>
                </c:pt>
                <c:pt idx="24">
                  <c:v>64.465599999999995</c:v>
                </c:pt>
                <c:pt idx="25">
                  <c:v>65.100999999999999</c:v>
                </c:pt>
                <c:pt idx="26">
                  <c:v>65.919300000000007</c:v>
                </c:pt>
                <c:pt idx="27">
                  <c:v>67.046700000000001</c:v>
                </c:pt>
                <c:pt idx="28">
                  <c:v>68.232000000000014</c:v>
                </c:pt>
                <c:pt idx="29">
                  <c:v>68.119900000000001</c:v>
                </c:pt>
                <c:pt idx="30">
                  <c:v>67.763300000000001</c:v>
                </c:pt>
                <c:pt idx="31">
                  <c:v>66.82419999999999</c:v>
                </c:pt>
                <c:pt idx="32">
                  <c:v>67.119600000000005</c:v>
                </c:pt>
                <c:pt idx="33">
                  <c:v>66.973200000000006</c:v>
                </c:pt>
                <c:pt idx="34">
                  <c:v>66.874799999999979</c:v>
                </c:pt>
                <c:pt idx="35">
                  <c:v>66.5351</c:v>
                </c:pt>
                <c:pt idx="36">
                  <c:v>65.369699999999995</c:v>
                </c:pt>
                <c:pt idx="37">
                  <c:v>64.779299999999992</c:v>
                </c:pt>
                <c:pt idx="38">
                  <c:v>64.214300000000023</c:v>
                </c:pt>
                <c:pt idx="39">
                  <c:v>64.122499999999988</c:v>
                </c:pt>
                <c:pt idx="40">
                  <c:v>63.223600000000012</c:v>
                </c:pt>
                <c:pt idx="41">
                  <c:v>62.167400000000001</c:v>
                </c:pt>
                <c:pt idx="42">
                  <c:v>60.975000000000001</c:v>
                </c:pt>
                <c:pt idx="43">
                  <c:v>59.608400000000003</c:v>
                </c:pt>
                <c:pt idx="44">
                  <c:v>58.5916</c:v>
                </c:pt>
                <c:pt idx="45">
                  <c:v>57.300899999999999</c:v>
                </c:pt>
                <c:pt idx="46">
                  <c:v>56.302800000000005</c:v>
                </c:pt>
                <c:pt idx="47">
                  <c:v>55.003100000000003</c:v>
                </c:pt>
                <c:pt idx="48">
                  <c:v>54.001900000000006</c:v>
                </c:pt>
                <c:pt idx="49">
                  <c:v>52.920100000000012</c:v>
                </c:pt>
                <c:pt idx="50">
                  <c:v>51.758800000000001</c:v>
                </c:pt>
                <c:pt idx="51">
                  <c:v>50.9056</c:v>
                </c:pt>
                <c:pt idx="52">
                  <c:v>50.023100000000063</c:v>
                </c:pt>
                <c:pt idx="53">
                  <c:v>49.487099999999998</c:v>
                </c:pt>
                <c:pt idx="54">
                  <c:v>49.015700000000002</c:v>
                </c:pt>
                <c:pt idx="55">
                  <c:v>48.702100000000463</c:v>
                </c:pt>
                <c:pt idx="56">
                  <c:v>48.227900000000012</c:v>
                </c:pt>
                <c:pt idx="57">
                  <c:v>47.692800000000013</c:v>
                </c:pt>
                <c:pt idx="58">
                  <c:v>47.442700000000002</c:v>
                </c:pt>
                <c:pt idx="59">
                  <c:v>47.245900000000013</c:v>
                </c:pt>
                <c:pt idx="60">
                  <c:v>47.358699999999999</c:v>
                </c:pt>
                <c:pt idx="61">
                  <c:v>47.611000000000004</c:v>
                </c:pt>
                <c:pt idx="62">
                  <c:v>47.986700000000006</c:v>
                </c:pt>
                <c:pt idx="63">
                  <c:v>48.285500000000013</c:v>
                </c:pt>
                <c:pt idx="64">
                  <c:v>48.552</c:v>
                </c:pt>
                <c:pt idx="65">
                  <c:v>49.012700000000002</c:v>
                </c:pt>
                <c:pt idx="66">
                  <c:v>49.498800000000003</c:v>
                </c:pt>
                <c:pt idx="67">
                  <c:v>50.178500000000113</c:v>
                </c:pt>
                <c:pt idx="68">
                  <c:v>50.965600000000002</c:v>
                </c:pt>
                <c:pt idx="69">
                  <c:v>51.777200000000001</c:v>
                </c:pt>
                <c:pt idx="70">
                  <c:v>52.502600000000001</c:v>
                </c:pt>
                <c:pt idx="71">
                  <c:v>53.134600000000006</c:v>
                </c:pt>
                <c:pt idx="72">
                  <c:v>53.82820000000001</c:v>
                </c:pt>
                <c:pt idx="73">
                  <c:v>54.464800000000004</c:v>
                </c:pt>
                <c:pt idx="74">
                  <c:v>55.175900000000013</c:v>
                </c:pt>
                <c:pt idx="75">
                  <c:v>55.916300000000007</c:v>
                </c:pt>
                <c:pt idx="76">
                  <c:v>56.577500000000001</c:v>
                </c:pt>
                <c:pt idx="77">
                  <c:v>57.101500000000001</c:v>
                </c:pt>
                <c:pt idx="78">
                  <c:v>57.471800000000002</c:v>
                </c:pt>
                <c:pt idx="79">
                  <c:v>57.805400000000006</c:v>
                </c:pt>
                <c:pt idx="80">
                  <c:v>58.0336</c:v>
                </c:pt>
                <c:pt idx="81">
                  <c:v>58.255600000000001</c:v>
                </c:pt>
                <c:pt idx="82">
                  <c:v>58.453299999999999</c:v>
                </c:pt>
                <c:pt idx="83">
                  <c:v>58.525100000000485</c:v>
                </c:pt>
                <c:pt idx="84">
                  <c:v>58.457299999999996</c:v>
                </c:pt>
                <c:pt idx="85">
                  <c:v>58.248100000000363</c:v>
                </c:pt>
                <c:pt idx="86">
                  <c:v>57.982700000000001</c:v>
                </c:pt>
                <c:pt idx="87">
                  <c:v>57.628000000000213</c:v>
                </c:pt>
                <c:pt idx="88">
                  <c:v>57.259900000000002</c:v>
                </c:pt>
                <c:pt idx="89">
                  <c:v>56.882600000000004</c:v>
                </c:pt>
                <c:pt idx="90">
                  <c:v>56.422600000000003</c:v>
                </c:pt>
                <c:pt idx="91">
                  <c:v>55.894100000000002</c:v>
                </c:pt>
                <c:pt idx="92">
                  <c:v>55.297000000000011</c:v>
                </c:pt>
                <c:pt idx="93">
                  <c:v>54.684100000000001</c:v>
                </c:pt>
                <c:pt idx="94">
                  <c:v>54.047000000000004</c:v>
                </c:pt>
                <c:pt idx="95">
                  <c:v>53.454100000000004</c:v>
                </c:pt>
                <c:pt idx="96">
                  <c:v>52.921100000000003</c:v>
                </c:pt>
                <c:pt idx="97">
                  <c:v>52.388100000000001</c:v>
                </c:pt>
                <c:pt idx="98">
                  <c:v>51.869700000000002</c:v>
                </c:pt>
                <c:pt idx="99">
                  <c:v>51.360700000000001</c:v>
                </c:pt>
                <c:pt idx="100">
                  <c:v>50.892600000000002</c:v>
                </c:pt>
                <c:pt idx="101">
                  <c:v>50.475200000000008</c:v>
                </c:pt>
                <c:pt idx="102">
                  <c:v>50.154500000000006</c:v>
                </c:pt>
                <c:pt idx="103">
                  <c:v>49.937000000000005</c:v>
                </c:pt>
                <c:pt idx="104">
                  <c:v>49.769800000000011</c:v>
                </c:pt>
                <c:pt idx="105">
                  <c:v>49.660800000000009</c:v>
                </c:pt>
                <c:pt idx="106">
                  <c:v>49.602700000000013</c:v>
                </c:pt>
                <c:pt idx="107">
                  <c:v>49.607000000000006</c:v>
                </c:pt>
                <c:pt idx="108">
                  <c:v>49.679100000000012</c:v>
                </c:pt>
                <c:pt idx="109">
                  <c:v>49.841200000000001</c:v>
                </c:pt>
                <c:pt idx="110">
                  <c:v>50.091100000000012</c:v>
                </c:pt>
                <c:pt idx="111">
                  <c:v>50.384699999999995</c:v>
                </c:pt>
                <c:pt idx="112">
                  <c:v>50.723400000000012</c:v>
                </c:pt>
                <c:pt idx="113">
                  <c:v>51.091800000000006</c:v>
                </c:pt>
                <c:pt idx="114">
                  <c:v>51.482700000000001</c:v>
                </c:pt>
                <c:pt idx="115">
                  <c:v>51.897800000000004</c:v>
                </c:pt>
                <c:pt idx="116">
                  <c:v>52.349899999999998</c:v>
                </c:pt>
                <c:pt idx="117">
                  <c:v>52.833699999999993</c:v>
                </c:pt>
                <c:pt idx="118">
                  <c:v>53.311899999999994</c:v>
                </c:pt>
                <c:pt idx="119">
                  <c:v>53.77920000000001</c:v>
                </c:pt>
                <c:pt idx="120">
                  <c:v>54.218000000000011</c:v>
                </c:pt>
                <c:pt idx="121">
                  <c:v>54.6173</c:v>
                </c:pt>
                <c:pt idx="122">
                  <c:v>54.985800000000005</c:v>
                </c:pt>
                <c:pt idx="123">
                  <c:v>55.332800000000006</c:v>
                </c:pt>
                <c:pt idx="124">
                  <c:v>55.652800000000006</c:v>
                </c:pt>
                <c:pt idx="125">
                  <c:v>55.917700000000004</c:v>
                </c:pt>
                <c:pt idx="126">
                  <c:v>56.124200000000002</c:v>
                </c:pt>
                <c:pt idx="127">
                  <c:v>56.264400000000009</c:v>
                </c:pt>
                <c:pt idx="128">
                  <c:v>56.335100000000011</c:v>
                </c:pt>
                <c:pt idx="129">
                  <c:v>56.350999999999999</c:v>
                </c:pt>
                <c:pt idx="130">
                  <c:v>56.320500000000003</c:v>
                </c:pt>
                <c:pt idx="131">
                  <c:v>56.241700000000002</c:v>
                </c:pt>
                <c:pt idx="132">
                  <c:v>56.101800000000004</c:v>
                </c:pt>
                <c:pt idx="133">
                  <c:v>55.908700000000003</c:v>
                </c:pt>
                <c:pt idx="134">
                  <c:v>55.663200000000003</c:v>
                </c:pt>
                <c:pt idx="135">
                  <c:v>55.366500000000002</c:v>
                </c:pt>
                <c:pt idx="136">
                  <c:v>55.034500000000001</c:v>
                </c:pt>
                <c:pt idx="137">
                  <c:v>54.679400000000008</c:v>
                </c:pt>
                <c:pt idx="138">
                  <c:v>54.307799999999993</c:v>
                </c:pt>
                <c:pt idx="139">
                  <c:v>53.919000000000004</c:v>
                </c:pt>
                <c:pt idx="140">
                  <c:v>53.522600000000011</c:v>
                </c:pt>
                <c:pt idx="141">
                  <c:v>53.119</c:v>
                </c:pt>
                <c:pt idx="142">
                  <c:v>52.7102</c:v>
                </c:pt>
                <c:pt idx="143">
                  <c:v>52.315300000000001</c:v>
                </c:pt>
                <c:pt idx="144">
                  <c:v>51.9482</c:v>
                </c:pt>
                <c:pt idx="145">
                  <c:v>51.614399999999996</c:v>
                </c:pt>
                <c:pt idx="146">
                  <c:v>51.310799999999993</c:v>
                </c:pt>
                <c:pt idx="147">
                  <c:v>51.041699999999999</c:v>
                </c:pt>
                <c:pt idx="148">
                  <c:v>50.806600000000003</c:v>
                </c:pt>
                <c:pt idx="149">
                  <c:v>50.60840000000001</c:v>
                </c:pt>
                <c:pt idx="150">
                  <c:v>50.460300000000011</c:v>
                </c:pt>
                <c:pt idx="151">
                  <c:v>50.3673</c:v>
                </c:pt>
                <c:pt idx="152">
                  <c:v>50.325900000000011</c:v>
                </c:pt>
                <c:pt idx="153">
                  <c:v>50.330300000000001</c:v>
                </c:pt>
                <c:pt idx="154">
                  <c:v>50.388200000000005</c:v>
                </c:pt>
                <c:pt idx="155">
                  <c:v>50.489600000000003</c:v>
                </c:pt>
                <c:pt idx="156">
                  <c:v>50.628700000000492</c:v>
                </c:pt>
                <c:pt idx="157">
                  <c:v>50.809300000000007</c:v>
                </c:pt>
                <c:pt idx="158">
                  <c:v>51.028600000000012</c:v>
                </c:pt>
                <c:pt idx="159">
                  <c:v>51.279300000000013</c:v>
                </c:pt>
                <c:pt idx="160">
                  <c:v>51.553800000000003</c:v>
                </c:pt>
                <c:pt idx="161">
                  <c:v>51.5824</c:v>
                </c:pt>
              </c:numCache>
            </c:numRef>
          </c:yVal>
          <c:smooth val="1"/>
        </c:ser>
        <c:ser>
          <c:idx val="2"/>
          <c:order val="2"/>
          <c:tx>
            <c:v>Medium Strength Concrete</c:v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xVal>
            <c:numRef>
              <c:f>'conc-displacement'!$A$2:$A$163</c:f>
              <c:numCache>
                <c:formatCode>General</c:formatCode>
                <c:ptCount val="162"/>
                <c:pt idx="0">
                  <c:v>0</c:v>
                </c:pt>
                <c:pt idx="1">
                  <c:v>0.99976399999999244</c:v>
                </c:pt>
                <c:pt idx="2">
                  <c:v>1.9992399999999997</c:v>
                </c:pt>
                <c:pt idx="3">
                  <c:v>2.9994099999999642</c:v>
                </c:pt>
                <c:pt idx="4">
                  <c:v>3.9997599999999967</c:v>
                </c:pt>
                <c:pt idx="5">
                  <c:v>4.9993000000000034</c:v>
                </c:pt>
                <c:pt idx="6">
                  <c:v>5.9992200000000713</c:v>
                </c:pt>
                <c:pt idx="7">
                  <c:v>6.9992800000000024</c:v>
                </c:pt>
                <c:pt idx="8">
                  <c:v>7.9994899999999998</c:v>
                </c:pt>
                <c:pt idx="9">
                  <c:v>8.9997300000000067</c:v>
                </c:pt>
                <c:pt idx="10">
                  <c:v>9.9998500000000021</c:v>
                </c:pt>
                <c:pt idx="11">
                  <c:v>10.999600000000004</c:v>
                </c:pt>
                <c:pt idx="12">
                  <c:v>11.999700000000002</c:v>
                </c:pt>
                <c:pt idx="13">
                  <c:v>12.9999</c:v>
                </c:pt>
                <c:pt idx="14">
                  <c:v>13.999300000000002</c:v>
                </c:pt>
                <c:pt idx="15">
                  <c:v>14.999500000000006</c:v>
                </c:pt>
                <c:pt idx="16">
                  <c:v>15.999600000000004</c:v>
                </c:pt>
                <c:pt idx="17">
                  <c:v>16.999799999999674</c:v>
                </c:pt>
                <c:pt idx="18">
                  <c:v>17.9999</c:v>
                </c:pt>
                <c:pt idx="19">
                  <c:v>18.999699999999695</c:v>
                </c:pt>
                <c:pt idx="20">
                  <c:v>19.9999</c:v>
                </c:pt>
                <c:pt idx="21">
                  <c:v>21</c:v>
                </c:pt>
                <c:pt idx="22">
                  <c:v>21.999300000000002</c:v>
                </c:pt>
                <c:pt idx="23">
                  <c:v>22.999499999999713</c:v>
                </c:pt>
                <c:pt idx="24">
                  <c:v>24</c:v>
                </c:pt>
                <c:pt idx="25">
                  <c:v>24.999299999999735</c:v>
                </c:pt>
                <c:pt idx="26">
                  <c:v>25.999399999999717</c:v>
                </c:pt>
                <c:pt idx="27">
                  <c:v>26.999499999999713</c:v>
                </c:pt>
                <c:pt idx="28">
                  <c:v>27.999699999999695</c:v>
                </c:pt>
                <c:pt idx="29">
                  <c:v>28.999799999999674</c:v>
                </c:pt>
                <c:pt idx="30">
                  <c:v>30</c:v>
                </c:pt>
                <c:pt idx="31">
                  <c:v>30.999300000000002</c:v>
                </c:pt>
                <c:pt idx="32">
                  <c:v>31.999399999999717</c:v>
                </c:pt>
                <c:pt idx="33">
                  <c:v>32.999600000000008</c:v>
                </c:pt>
                <c:pt idx="34">
                  <c:v>33.999900000000011</c:v>
                </c:pt>
                <c:pt idx="35">
                  <c:v>34.999300000000012</c:v>
                </c:pt>
                <c:pt idx="36">
                  <c:v>35.999400000000001</c:v>
                </c:pt>
                <c:pt idx="37">
                  <c:v>36.999500000000012</c:v>
                </c:pt>
                <c:pt idx="38">
                  <c:v>37.999700000000011</c:v>
                </c:pt>
                <c:pt idx="39">
                  <c:v>38.9998</c:v>
                </c:pt>
                <c:pt idx="40">
                  <c:v>39.9998</c:v>
                </c:pt>
                <c:pt idx="41">
                  <c:v>41.000000000000007</c:v>
                </c:pt>
                <c:pt idx="42">
                  <c:v>41.999700000000011</c:v>
                </c:pt>
                <c:pt idx="43">
                  <c:v>42.9998</c:v>
                </c:pt>
                <c:pt idx="44">
                  <c:v>43.999500000000012</c:v>
                </c:pt>
                <c:pt idx="45">
                  <c:v>44.999600000000001</c:v>
                </c:pt>
                <c:pt idx="46">
                  <c:v>45.999700000000011</c:v>
                </c:pt>
                <c:pt idx="47">
                  <c:v>46.999900000000011</c:v>
                </c:pt>
                <c:pt idx="48">
                  <c:v>47.999300000000012</c:v>
                </c:pt>
                <c:pt idx="49">
                  <c:v>48.999600000000001</c:v>
                </c:pt>
                <c:pt idx="50">
                  <c:v>49.999700000000011</c:v>
                </c:pt>
                <c:pt idx="51">
                  <c:v>50.9998</c:v>
                </c:pt>
                <c:pt idx="52">
                  <c:v>51.9998</c:v>
                </c:pt>
                <c:pt idx="53">
                  <c:v>52.999200000000002</c:v>
                </c:pt>
                <c:pt idx="54">
                  <c:v>53.999900000000011</c:v>
                </c:pt>
                <c:pt idx="55">
                  <c:v>54.999400000000009</c:v>
                </c:pt>
                <c:pt idx="56">
                  <c:v>55.999600000000008</c:v>
                </c:pt>
                <c:pt idx="57">
                  <c:v>56.9998</c:v>
                </c:pt>
                <c:pt idx="58">
                  <c:v>57.999900000000011</c:v>
                </c:pt>
                <c:pt idx="59">
                  <c:v>58.999200000000002</c:v>
                </c:pt>
                <c:pt idx="60">
                  <c:v>59.999400000000009</c:v>
                </c:pt>
                <c:pt idx="61">
                  <c:v>60.999700000000011</c:v>
                </c:pt>
                <c:pt idx="62">
                  <c:v>61.9998</c:v>
                </c:pt>
                <c:pt idx="63">
                  <c:v>62.999200000000002</c:v>
                </c:pt>
                <c:pt idx="64">
                  <c:v>63.999300000000012</c:v>
                </c:pt>
                <c:pt idx="65">
                  <c:v>64.999399999999994</c:v>
                </c:pt>
                <c:pt idx="66">
                  <c:v>65.999600000000427</c:v>
                </c:pt>
                <c:pt idx="67">
                  <c:v>66.999300000000005</c:v>
                </c:pt>
                <c:pt idx="68">
                  <c:v>67.999600000000427</c:v>
                </c:pt>
                <c:pt idx="69">
                  <c:v>68.999700000000004</c:v>
                </c:pt>
                <c:pt idx="70">
                  <c:v>69.999799999999993</c:v>
                </c:pt>
                <c:pt idx="71">
                  <c:v>70.999899999999997</c:v>
                </c:pt>
                <c:pt idx="72">
                  <c:v>71.999200000000627</c:v>
                </c:pt>
                <c:pt idx="73">
                  <c:v>72.999900000000025</c:v>
                </c:pt>
                <c:pt idx="74">
                  <c:v>73.999200000000627</c:v>
                </c:pt>
                <c:pt idx="75">
                  <c:v>74.999300000000005</c:v>
                </c:pt>
                <c:pt idx="76">
                  <c:v>75.999399999999994</c:v>
                </c:pt>
                <c:pt idx="77">
                  <c:v>76.999500000000026</c:v>
                </c:pt>
                <c:pt idx="78">
                  <c:v>77.999600000000427</c:v>
                </c:pt>
                <c:pt idx="79">
                  <c:v>78.999399999999994</c:v>
                </c:pt>
                <c:pt idx="80">
                  <c:v>79.999600000000427</c:v>
                </c:pt>
                <c:pt idx="81">
                  <c:v>80.999700000000004</c:v>
                </c:pt>
                <c:pt idx="82">
                  <c:v>81.999700000000004</c:v>
                </c:pt>
                <c:pt idx="83">
                  <c:v>82.999899999999997</c:v>
                </c:pt>
                <c:pt idx="84">
                  <c:v>83.999300000000005</c:v>
                </c:pt>
                <c:pt idx="85">
                  <c:v>84.999800000000022</c:v>
                </c:pt>
                <c:pt idx="86">
                  <c:v>85.999800000000022</c:v>
                </c:pt>
                <c:pt idx="87">
                  <c:v>86.999600000000427</c:v>
                </c:pt>
                <c:pt idx="88">
                  <c:v>87.999799999999993</c:v>
                </c:pt>
                <c:pt idx="89">
                  <c:v>88.999400000000023</c:v>
                </c:pt>
                <c:pt idx="90">
                  <c:v>89.999500000000026</c:v>
                </c:pt>
                <c:pt idx="91">
                  <c:v>91</c:v>
                </c:pt>
                <c:pt idx="92">
                  <c:v>92</c:v>
                </c:pt>
                <c:pt idx="93">
                  <c:v>92.999700000000004</c:v>
                </c:pt>
                <c:pt idx="94">
                  <c:v>93.999899999999997</c:v>
                </c:pt>
                <c:pt idx="95">
                  <c:v>94.999400000000023</c:v>
                </c:pt>
                <c:pt idx="96">
                  <c:v>95.999600000000427</c:v>
                </c:pt>
                <c:pt idx="97">
                  <c:v>96.999700000000004</c:v>
                </c:pt>
                <c:pt idx="98">
                  <c:v>97.999300000000005</c:v>
                </c:pt>
                <c:pt idx="99">
                  <c:v>98.999799999999993</c:v>
                </c:pt>
                <c:pt idx="100">
                  <c:v>99.999800000000022</c:v>
                </c:pt>
                <c:pt idx="101">
                  <c:v>100.99900000000002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107.99900000000002</c:v>
                </c:pt>
                <c:pt idx="109">
                  <c:v>108.99900000000002</c:v>
                </c:pt>
                <c:pt idx="110">
                  <c:v>109.99900000000002</c:v>
                </c:pt>
                <c:pt idx="111">
                  <c:v>111</c:v>
                </c:pt>
                <c:pt idx="112">
                  <c:v>112.00000000000001</c:v>
                </c:pt>
                <c:pt idx="113">
                  <c:v>112.99900000000002</c:v>
                </c:pt>
                <c:pt idx="114">
                  <c:v>113.99900000000002</c:v>
                </c:pt>
                <c:pt idx="115">
                  <c:v>114.99900000000002</c:v>
                </c:pt>
                <c:pt idx="116">
                  <c:v>116.00000000000001</c:v>
                </c:pt>
                <c:pt idx="117">
                  <c:v>117.00000000000001</c:v>
                </c:pt>
                <c:pt idx="118">
                  <c:v>117.99900000000002</c:v>
                </c:pt>
                <c:pt idx="119">
                  <c:v>119</c:v>
                </c:pt>
                <c:pt idx="120">
                  <c:v>120</c:v>
                </c:pt>
                <c:pt idx="121">
                  <c:v>120.99900000000002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125.99900000000002</c:v>
                </c:pt>
                <c:pt idx="127">
                  <c:v>127</c:v>
                </c:pt>
                <c:pt idx="128">
                  <c:v>127.99900000000002</c:v>
                </c:pt>
                <c:pt idx="129">
                  <c:v>129</c:v>
                </c:pt>
                <c:pt idx="130">
                  <c:v>129.999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133.999</c:v>
                </c:pt>
                <c:pt idx="135">
                  <c:v>135</c:v>
                </c:pt>
                <c:pt idx="136">
                  <c:v>135.99900000000002</c:v>
                </c:pt>
                <c:pt idx="137">
                  <c:v>136.99900000000002</c:v>
                </c:pt>
                <c:pt idx="138">
                  <c:v>138</c:v>
                </c:pt>
                <c:pt idx="139">
                  <c:v>139.00000000000003</c:v>
                </c:pt>
                <c:pt idx="140">
                  <c:v>139.99900000000002</c:v>
                </c:pt>
                <c:pt idx="141">
                  <c:v>140.99999999999997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144.99999999999997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152.999</c:v>
                </c:pt>
                <c:pt idx="154">
                  <c:v>153.999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160.10099999999997</c:v>
                </c:pt>
              </c:numCache>
            </c:numRef>
          </c:xVal>
          <c:yVal>
            <c:numRef>
              <c:f>'conc-displacement'!$D$2:$D$163</c:f>
              <c:numCache>
                <c:formatCode>General</c:formatCode>
                <c:ptCount val="162"/>
                <c:pt idx="0">
                  <c:v>0</c:v>
                </c:pt>
                <c:pt idx="1">
                  <c:v>5.7434700000000003</c:v>
                </c:pt>
                <c:pt idx="2">
                  <c:v>10.343400000000004</c:v>
                </c:pt>
                <c:pt idx="3">
                  <c:v>14.529500000000002</c:v>
                </c:pt>
                <c:pt idx="4">
                  <c:v>18.697600000000001</c:v>
                </c:pt>
                <c:pt idx="5">
                  <c:v>22.904199999999989</c:v>
                </c:pt>
                <c:pt idx="6">
                  <c:v>27.078900000000001</c:v>
                </c:pt>
                <c:pt idx="7">
                  <c:v>31.241599999999789</c:v>
                </c:pt>
                <c:pt idx="8">
                  <c:v>35.373200000000004</c:v>
                </c:pt>
                <c:pt idx="9">
                  <c:v>39.206000000000003</c:v>
                </c:pt>
                <c:pt idx="10">
                  <c:v>42.236700000000013</c:v>
                </c:pt>
                <c:pt idx="11">
                  <c:v>44.617100000000001</c:v>
                </c:pt>
                <c:pt idx="12">
                  <c:v>47.722000000000413</c:v>
                </c:pt>
                <c:pt idx="13">
                  <c:v>50.8123</c:v>
                </c:pt>
                <c:pt idx="14">
                  <c:v>53.534700000000001</c:v>
                </c:pt>
                <c:pt idx="15">
                  <c:v>56.122400000000013</c:v>
                </c:pt>
                <c:pt idx="16">
                  <c:v>58.441000000000003</c:v>
                </c:pt>
                <c:pt idx="17">
                  <c:v>60.626300000000263</c:v>
                </c:pt>
                <c:pt idx="18">
                  <c:v>62.602700000000013</c:v>
                </c:pt>
                <c:pt idx="19">
                  <c:v>64.455399999999983</c:v>
                </c:pt>
                <c:pt idx="20">
                  <c:v>66.180300000000003</c:v>
                </c:pt>
                <c:pt idx="21">
                  <c:v>67.765600000000006</c:v>
                </c:pt>
                <c:pt idx="22">
                  <c:v>69.186799999999948</c:v>
                </c:pt>
                <c:pt idx="23">
                  <c:v>70.456199999999995</c:v>
                </c:pt>
                <c:pt idx="24">
                  <c:v>71.533000000000001</c:v>
                </c:pt>
                <c:pt idx="25">
                  <c:v>72.438000000000002</c:v>
                </c:pt>
                <c:pt idx="26">
                  <c:v>73.177399999999949</c:v>
                </c:pt>
                <c:pt idx="27">
                  <c:v>73.768600000000006</c:v>
                </c:pt>
                <c:pt idx="28">
                  <c:v>74.214100000000627</c:v>
                </c:pt>
                <c:pt idx="29">
                  <c:v>74.524999999999991</c:v>
                </c:pt>
                <c:pt idx="30">
                  <c:v>74.695799999999949</c:v>
                </c:pt>
                <c:pt idx="31">
                  <c:v>74.7239</c:v>
                </c:pt>
                <c:pt idx="32">
                  <c:v>74.599999999999994</c:v>
                </c:pt>
                <c:pt idx="33">
                  <c:v>74.333699999999993</c:v>
                </c:pt>
                <c:pt idx="34">
                  <c:v>73.933800000000005</c:v>
                </c:pt>
                <c:pt idx="35">
                  <c:v>73.414700000000025</c:v>
                </c:pt>
                <c:pt idx="36">
                  <c:v>72.7834</c:v>
                </c:pt>
                <c:pt idx="37">
                  <c:v>72.05</c:v>
                </c:pt>
                <c:pt idx="38">
                  <c:v>71.221400000000003</c:v>
                </c:pt>
                <c:pt idx="39">
                  <c:v>70.298599999999993</c:v>
                </c:pt>
                <c:pt idx="40">
                  <c:v>69.291399999999996</c:v>
                </c:pt>
                <c:pt idx="41">
                  <c:v>68.221599999999995</c:v>
                </c:pt>
                <c:pt idx="42">
                  <c:v>67.094499999999996</c:v>
                </c:pt>
                <c:pt idx="43">
                  <c:v>65.925699999999992</c:v>
                </c:pt>
                <c:pt idx="44">
                  <c:v>64.726100000000002</c:v>
                </c:pt>
                <c:pt idx="45">
                  <c:v>63.511800000000001</c:v>
                </c:pt>
                <c:pt idx="46">
                  <c:v>62.285500000000013</c:v>
                </c:pt>
                <c:pt idx="47">
                  <c:v>61.066500000000012</c:v>
                </c:pt>
                <c:pt idx="48">
                  <c:v>59.873400000000004</c:v>
                </c:pt>
                <c:pt idx="49">
                  <c:v>58.725300000000615</c:v>
                </c:pt>
                <c:pt idx="50">
                  <c:v>57.660200000000003</c:v>
                </c:pt>
                <c:pt idx="51">
                  <c:v>56.696400000000011</c:v>
                </c:pt>
                <c:pt idx="52">
                  <c:v>55.852899999999998</c:v>
                </c:pt>
                <c:pt idx="53">
                  <c:v>55.130600000000001</c:v>
                </c:pt>
                <c:pt idx="54">
                  <c:v>54.535900000000012</c:v>
                </c:pt>
                <c:pt idx="55">
                  <c:v>54.079000000000001</c:v>
                </c:pt>
                <c:pt idx="56">
                  <c:v>53.774100000000011</c:v>
                </c:pt>
                <c:pt idx="57">
                  <c:v>53.622500000000507</c:v>
                </c:pt>
                <c:pt idx="58">
                  <c:v>53.621300000000012</c:v>
                </c:pt>
                <c:pt idx="59">
                  <c:v>53.766500000000313</c:v>
                </c:pt>
                <c:pt idx="60">
                  <c:v>54.053899999999999</c:v>
                </c:pt>
                <c:pt idx="61">
                  <c:v>54.473600000000005</c:v>
                </c:pt>
                <c:pt idx="62">
                  <c:v>55.006700000000002</c:v>
                </c:pt>
                <c:pt idx="63">
                  <c:v>55.637800000000006</c:v>
                </c:pt>
                <c:pt idx="64">
                  <c:v>56.353099999999998</c:v>
                </c:pt>
                <c:pt idx="65">
                  <c:v>57.137100000000011</c:v>
                </c:pt>
                <c:pt idx="66">
                  <c:v>57.965700000000012</c:v>
                </c:pt>
                <c:pt idx="67">
                  <c:v>58.814599999999999</c:v>
                </c:pt>
                <c:pt idx="68">
                  <c:v>59.665600000000012</c:v>
                </c:pt>
                <c:pt idx="69">
                  <c:v>60.496100000000013</c:v>
                </c:pt>
                <c:pt idx="70">
                  <c:v>61.276700000000012</c:v>
                </c:pt>
                <c:pt idx="71">
                  <c:v>62.017200000000003</c:v>
                </c:pt>
                <c:pt idx="72">
                  <c:v>62.695500000000521</c:v>
                </c:pt>
                <c:pt idx="73">
                  <c:v>63.223600000000012</c:v>
                </c:pt>
                <c:pt idx="74">
                  <c:v>63.620200000000011</c:v>
                </c:pt>
                <c:pt idx="75">
                  <c:v>63.912400000000005</c:v>
                </c:pt>
                <c:pt idx="76">
                  <c:v>64.073399999999978</c:v>
                </c:pt>
                <c:pt idx="77">
                  <c:v>64.105099999999979</c:v>
                </c:pt>
                <c:pt idx="78">
                  <c:v>63.983000000000004</c:v>
                </c:pt>
                <c:pt idx="79">
                  <c:v>63.722000000000413</c:v>
                </c:pt>
                <c:pt idx="80">
                  <c:v>63.359200000000001</c:v>
                </c:pt>
                <c:pt idx="81">
                  <c:v>62.891400000000004</c:v>
                </c:pt>
                <c:pt idx="82">
                  <c:v>62.331400000000002</c:v>
                </c:pt>
                <c:pt idx="83">
                  <c:v>61.691200000000002</c:v>
                </c:pt>
                <c:pt idx="84">
                  <c:v>60.992000000000012</c:v>
                </c:pt>
                <c:pt idx="85">
                  <c:v>60.265900000000492</c:v>
                </c:pt>
                <c:pt idx="86">
                  <c:v>59.533300000000011</c:v>
                </c:pt>
                <c:pt idx="87">
                  <c:v>58.8065</c:v>
                </c:pt>
                <c:pt idx="88">
                  <c:v>58.110400000000006</c:v>
                </c:pt>
                <c:pt idx="89">
                  <c:v>57.473600000000005</c:v>
                </c:pt>
                <c:pt idx="90">
                  <c:v>56.916499999999999</c:v>
                </c:pt>
                <c:pt idx="91">
                  <c:v>56.438200000000002</c:v>
                </c:pt>
                <c:pt idx="92">
                  <c:v>56.025900000000163</c:v>
                </c:pt>
                <c:pt idx="93">
                  <c:v>55.680200000000006</c:v>
                </c:pt>
                <c:pt idx="94">
                  <c:v>55.418800000000005</c:v>
                </c:pt>
                <c:pt idx="95">
                  <c:v>55.260600000000011</c:v>
                </c:pt>
                <c:pt idx="96">
                  <c:v>55.222400000000263</c:v>
                </c:pt>
                <c:pt idx="97">
                  <c:v>55.306600000000003</c:v>
                </c:pt>
                <c:pt idx="98">
                  <c:v>55.495200000000011</c:v>
                </c:pt>
                <c:pt idx="99">
                  <c:v>55.763200000000012</c:v>
                </c:pt>
                <c:pt idx="100">
                  <c:v>56.107900000000001</c:v>
                </c:pt>
                <c:pt idx="101">
                  <c:v>56.533800000000006</c:v>
                </c:pt>
                <c:pt idx="102">
                  <c:v>57.029900000000012</c:v>
                </c:pt>
                <c:pt idx="103">
                  <c:v>57.568900000000063</c:v>
                </c:pt>
                <c:pt idx="104">
                  <c:v>58.131</c:v>
                </c:pt>
                <c:pt idx="105">
                  <c:v>58.702800000000003</c:v>
                </c:pt>
                <c:pt idx="106">
                  <c:v>59.272000000000013</c:v>
                </c:pt>
                <c:pt idx="107">
                  <c:v>59.819499999999998</c:v>
                </c:pt>
                <c:pt idx="108">
                  <c:v>60.330300000000001</c:v>
                </c:pt>
                <c:pt idx="109">
                  <c:v>60.788800000000002</c:v>
                </c:pt>
                <c:pt idx="110">
                  <c:v>61.19530000000055</c:v>
                </c:pt>
                <c:pt idx="111">
                  <c:v>61.605000000000011</c:v>
                </c:pt>
                <c:pt idx="112">
                  <c:v>61.940200000000004</c:v>
                </c:pt>
                <c:pt idx="113">
                  <c:v>62.095700000000313</c:v>
                </c:pt>
                <c:pt idx="114">
                  <c:v>62.162600000000012</c:v>
                </c:pt>
                <c:pt idx="115">
                  <c:v>62.223100000000507</c:v>
                </c:pt>
                <c:pt idx="116">
                  <c:v>62.178900000000013</c:v>
                </c:pt>
                <c:pt idx="117">
                  <c:v>62.0169</c:v>
                </c:pt>
                <c:pt idx="118">
                  <c:v>61.779000000000003</c:v>
                </c:pt>
                <c:pt idx="119">
                  <c:v>61.455300000000001</c:v>
                </c:pt>
                <c:pt idx="120">
                  <c:v>61.099700000000013</c:v>
                </c:pt>
                <c:pt idx="121">
                  <c:v>60.716500000000003</c:v>
                </c:pt>
                <c:pt idx="122">
                  <c:v>60.255300000000013</c:v>
                </c:pt>
                <c:pt idx="123">
                  <c:v>59.769200000000012</c:v>
                </c:pt>
                <c:pt idx="124">
                  <c:v>59.307499999999997</c:v>
                </c:pt>
                <c:pt idx="125">
                  <c:v>58.847000000000001</c:v>
                </c:pt>
                <c:pt idx="126">
                  <c:v>58.388300000000001</c:v>
                </c:pt>
                <c:pt idx="127">
                  <c:v>57.971699999999998</c:v>
                </c:pt>
                <c:pt idx="128">
                  <c:v>57.626400000000011</c:v>
                </c:pt>
                <c:pt idx="129">
                  <c:v>57.342300000000002</c:v>
                </c:pt>
                <c:pt idx="130">
                  <c:v>57.092600000000012</c:v>
                </c:pt>
                <c:pt idx="131">
                  <c:v>56.853399999999993</c:v>
                </c:pt>
                <c:pt idx="132">
                  <c:v>56.658000000000001</c:v>
                </c:pt>
                <c:pt idx="133">
                  <c:v>56.583300000000001</c:v>
                </c:pt>
                <c:pt idx="134">
                  <c:v>56.630100000000013</c:v>
                </c:pt>
                <c:pt idx="135">
                  <c:v>56.715400000000002</c:v>
                </c:pt>
                <c:pt idx="136">
                  <c:v>56.813099999999999</c:v>
                </c:pt>
                <c:pt idx="137">
                  <c:v>56.977499999999999</c:v>
                </c:pt>
                <c:pt idx="138">
                  <c:v>57.233900000000013</c:v>
                </c:pt>
                <c:pt idx="139">
                  <c:v>57.545900000000003</c:v>
                </c:pt>
                <c:pt idx="140">
                  <c:v>57.874600000000001</c:v>
                </c:pt>
                <c:pt idx="141">
                  <c:v>58.217100000000002</c:v>
                </c:pt>
                <c:pt idx="142">
                  <c:v>58.577300000000001</c:v>
                </c:pt>
                <c:pt idx="143">
                  <c:v>58.950099999999999</c:v>
                </c:pt>
                <c:pt idx="144">
                  <c:v>59.320500000000003</c:v>
                </c:pt>
                <c:pt idx="145">
                  <c:v>59.669200000000011</c:v>
                </c:pt>
                <c:pt idx="146">
                  <c:v>59.984699999999997</c:v>
                </c:pt>
                <c:pt idx="147">
                  <c:v>60.264100000000013</c:v>
                </c:pt>
                <c:pt idx="148">
                  <c:v>60.512100000000011</c:v>
                </c:pt>
                <c:pt idx="149">
                  <c:v>60.762500000000536</c:v>
                </c:pt>
                <c:pt idx="150">
                  <c:v>60.966300000000011</c:v>
                </c:pt>
                <c:pt idx="151">
                  <c:v>61.0456</c:v>
                </c:pt>
                <c:pt idx="152">
                  <c:v>61.060400000000001</c:v>
                </c:pt>
                <c:pt idx="153">
                  <c:v>61.084000000000003</c:v>
                </c:pt>
                <c:pt idx="154">
                  <c:v>61.046600000000005</c:v>
                </c:pt>
                <c:pt idx="155">
                  <c:v>60.918100000000003</c:v>
                </c:pt>
                <c:pt idx="156">
                  <c:v>60.743300000000012</c:v>
                </c:pt>
                <c:pt idx="157">
                  <c:v>60.526400000000002</c:v>
                </c:pt>
                <c:pt idx="158">
                  <c:v>60.286000000000001</c:v>
                </c:pt>
                <c:pt idx="159">
                  <c:v>60.030500000000011</c:v>
                </c:pt>
                <c:pt idx="160">
                  <c:v>59.728400000000313</c:v>
                </c:pt>
                <c:pt idx="161">
                  <c:v>59.695900000000485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205056"/>
        <c:axId val="114206976"/>
      </c:scatterChart>
      <c:valAx>
        <c:axId val="11420505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4206976"/>
        <c:crosses val="autoZero"/>
        <c:crossBetween val="midCat"/>
      </c:valAx>
      <c:valAx>
        <c:axId val="11420697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Displacement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42050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3354531001589884"/>
          <c:y val="0.40546768307348052"/>
          <c:w val="0.2473767885532592"/>
          <c:h val="0.19437650970919468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Ultra High Strength Concrete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acceleration!$A$2:$A$163</c:f>
              <c:numCache>
                <c:formatCode>General</c:formatCode>
                <c:ptCount val="162"/>
                <c:pt idx="0">
                  <c:v>0</c:v>
                </c:pt>
                <c:pt idx="1">
                  <c:v>0.99976399999999233</c:v>
                </c:pt>
                <c:pt idx="2">
                  <c:v>1.9992399999999997</c:v>
                </c:pt>
                <c:pt idx="3">
                  <c:v>2.9994099999999628</c:v>
                </c:pt>
                <c:pt idx="4">
                  <c:v>3.9997599999999967</c:v>
                </c:pt>
                <c:pt idx="5">
                  <c:v>4.9993000000000034</c:v>
                </c:pt>
                <c:pt idx="6">
                  <c:v>5.9992200000000722</c:v>
                </c:pt>
                <c:pt idx="7">
                  <c:v>6.9992800000000024</c:v>
                </c:pt>
                <c:pt idx="8">
                  <c:v>7.9994899999999998</c:v>
                </c:pt>
                <c:pt idx="9">
                  <c:v>8.9997300000000067</c:v>
                </c:pt>
                <c:pt idx="10">
                  <c:v>9.9998500000000021</c:v>
                </c:pt>
                <c:pt idx="11">
                  <c:v>10.999600000000004</c:v>
                </c:pt>
                <c:pt idx="12">
                  <c:v>11.999700000000002</c:v>
                </c:pt>
                <c:pt idx="13">
                  <c:v>12.9999</c:v>
                </c:pt>
                <c:pt idx="14">
                  <c:v>13.9993</c:v>
                </c:pt>
                <c:pt idx="15">
                  <c:v>14.999500000000006</c:v>
                </c:pt>
                <c:pt idx="16">
                  <c:v>15.999600000000004</c:v>
                </c:pt>
                <c:pt idx="17">
                  <c:v>16.9998</c:v>
                </c:pt>
                <c:pt idx="18">
                  <c:v>17.9999</c:v>
                </c:pt>
                <c:pt idx="19">
                  <c:v>18.999699999999685</c:v>
                </c:pt>
                <c:pt idx="20">
                  <c:v>19.9999</c:v>
                </c:pt>
                <c:pt idx="21">
                  <c:v>21</c:v>
                </c:pt>
                <c:pt idx="22">
                  <c:v>21.999299999999725</c:v>
                </c:pt>
                <c:pt idx="23">
                  <c:v>22.999499999999706</c:v>
                </c:pt>
                <c:pt idx="24">
                  <c:v>24</c:v>
                </c:pt>
                <c:pt idx="25">
                  <c:v>24.999299999999725</c:v>
                </c:pt>
                <c:pt idx="26">
                  <c:v>25.99939999999971</c:v>
                </c:pt>
                <c:pt idx="27">
                  <c:v>26.999499999999706</c:v>
                </c:pt>
                <c:pt idx="28">
                  <c:v>27.999699999999681</c:v>
                </c:pt>
                <c:pt idx="29">
                  <c:v>28.9998</c:v>
                </c:pt>
                <c:pt idx="30">
                  <c:v>30</c:v>
                </c:pt>
                <c:pt idx="31">
                  <c:v>30.999300000000002</c:v>
                </c:pt>
                <c:pt idx="32">
                  <c:v>31.99939999999971</c:v>
                </c:pt>
                <c:pt idx="33">
                  <c:v>32.999600000000008</c:v>
                </c:pt>
                <c:pt idx="34">
                  <c:v>33.999900000000011</c:v>
                </c:pt>
                <c:pt idx="35">
                  <c:v>34.999300000000012</c:v>
                </c:pt>
                <c:pt idx="36">
                  <c:v>35.999400000000001</c:v>
                </c:pt>
                <c:pt idx="37">
                  <c:v>36.999500000000012</c:v>
                </c:pt>
                <c:pt idx="38">
                  <c:v>37.999700000000011</c:v>
                </c:pt>
                <c:pt idx="39">
                  <c:v>38.9998</c:v>
                </c:pt>
                <c:pt idx="40">
                  <c:v>39.9998</c:v>
                </c:pt>
                <c:pt idx="41">
                  <c:v>41</c:v>
                </c:pt>
                <c:pt idx="42">
                  <c:v>41.999700000000011</c:v>
                </c:pt>
                <c:pt idx="43">
                  <c:v>42.9998</c:v>
                </c:pt>
                <c:pt idx="44">
                  <c:v>43.999500000000012</c:v>
                </c:pt>
                <c:pt idx="45">
                  <c:v>44.999600000000001</c:v>
                </c:pt>
                <c:pt idx="46">
                  <c:v>45.999700000000011</c:v>
                </c:pt>
                <c:pt idx="47">
                  <c:v>46.999900000000011</c:v>
                </c:pt>
                <c:pt idx="48">
                  <c:v>47.999300000000012</c:v>
                </c:pt>
                <c:pt idx="49">
                  <c:v>48.999600000000008</c:v>
                </c:pt>
                <c:pt idx="50">
                  <c:v>49.999700000000011</c:v>
                </c:pt>
                <c:pt idx="51">
                  <c:v>50.9998</c:v>
                </c:pt>
                <c:pt idx="52">
                  <c:v>51.9998</c:v>
                </c:pt>
                <c:pt idx="53">
                  <c:v>52.999200000000002</c:v>
                </c:pt>
                <c:pt idx="54">
                  <c:v>53.999900000000011</c:v>
                </c:pt>
                <c:pt idx="55">
                  <c:v>54.999400000000009</c:v>
                </c:pt>
                <c:pt idx="56">
                  <c:v>55.999600000000008</c:v>
                </c:pt>
                <c:pt idx="57">
                  <c:v>56.9998</c:v>
                </c:pt>
                <c:pt idx="58">
                  <c:v>57.999900000000011</c:v>
                </c:pt>
                <c:pt idx="59">
                  <c:v>58.999200000000002</c:v>
                </c:pt>
                <c:pt idx="60">
                  <c:v>59.999400000000001</c:v>
                </c:pt>
                <c:pt idx="61">
                  <c:v>60.999700000000011</c:v>
                </c:pt>
                <c:pt idx="62">
                  <c:v>61.9998</c:v>
                </c:pt>
                <c:pt idx="63">
                  <c:v>62.999200000000002</c:v>
                </c:pt>
                <c:pt idx="64">
                  <c:v>63.999300000000012</c:v>
                </c:pt>
                <c:pt idx="65">
                  <c:v>64.999399999999994</c:v>
                </c:pt>
                <c:pt idx="66">
                  <c:v>65.999600000000427</c:v>
                </c:pt>
                <c:pt idx="67">
                  <c:v>66.999300000000005</c:v>
                </c:pt>
                <c:pt idx="68">
                  <c:v>67.999600000000427</c:v>
                </c:pt>
                <c:pt idx="69">
                  <c:v>68.999700000000004</c:v>
                </c:pt>
                <c:pt idx="70">
                  <c:v>69.999800000000022</c:v>
                </c:pt>
                <c:pt idx="71">
                  <c:v>70.999900000000025</c:v>
                </c:pt>
                <c:pt idx="72">
                  <c:v>71.999200000000627</c:v>
                </c:pt>
                <c:pt idx="73">
                  <c:v>72.999900000000025</c:v>
                </c:pt>
                <c:pt idx="74">
                  <c:v>73.999200000000627</c:v>
                </c:pt>
                <c:pt idx="75">
                  <c:v>74.999300000000005</c:v>
                </c:pt>
                <c:pt idx="76">
                  <c:v>75.999399999999994</c:v>
                </c:pt>
                <c:pt idx="77">
                  <c:v>76.999500000000026</c:v>
                </c:pt>
                <c:pt idx="78">
                  <c:v>77.999600000000427</c:v>
                </c:pt>
                <c:pt idx="79">
                  <c:v>78.999399999999994</c:v>
                </c:pt>
                <c:pt idx="80">
                  <c:v>79.999600000000427</c:v>
                </c:pt>
                <c:pt idx="81">
                  <c:v>80.999700000000004</c:v>
                </c:pt>
                <c:pt idx="82">
                  <c:v>81.999700000000004</c:v>
                </c:pt>
                <c:pt idx="83">
                  <c:v>82.999899999999997</c:v>
                </c:pt>
                <c:pt idx="84">
                  <c:v>83.999300000000005</c:v>
                </c:pt>
                <c:pt idx="85">
                  <c:v>84.999799999999993</c:v>
                </c:pt>
                <c:pt idx="86">
                  <c:v>85.999800000000022</c:v>
                </c:pt>
                <c:pt idx="87">
                  <c:v>86.999600000000427</c:v>
                </c:pt>
                <c:pt idx="88">
                  <c:v>87.999800000000022</c:v>
                </c:pt>
                <c:pt idx="89">
                  <c:v>88.999400000000023</c:v>
                </c:pt>
                <c:pt idx="90">
                  <c:v>89.999500000000026</c:v>
                </c:pt>
                <c:pt idx="91">
                  <c:v>91</c:v>
                </c:pt>
                <c:pt idx="92">
                  <c:v>92</c:v>
                </c:pt>
                <c:pt idx="93">
                  <c:v>92.999700000000004</c:v>
                </c:pt>
                <c:pt idx="94">
                  <c:v>93.999899999999997</c:v>
                </c:pt>
                <c:pt idx="95">
                  <c:v>94.999399999999994</c:v>
                </c:pt>
                <c:pt idx="96">
                  <c:v>95.999600000000427</c:v>
                </c:pt>
                <c:pt idx="97">
                  <c:v>96.999700000000004</c:v>
                </c:pt>
                <c:pt idx="98">
                  <c:v>97.999300000000005</c:v>
                </c:pt>
                <c:pt idx="99">
                  <c:v>98.999799999999993</c:v>
                </c:pt>
                <c:pt idx="100">
                  <c:v>99.999799999999993</c:v>
                </c:pt>
                <c:pt idx="101">
                  <c:v>100.99900000000002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107.99900000000002</c:v>
                </c:pt>
                <c:pt idx="109">
                  <c:v>108.99900000000002</c:v>
                </c:pt>
                <c:pt idx="110">
                  <c:v>109.99900000000002</c:v>
                </c:pt>
                <c:pt idx="111">
                  <c:v>111</c:v>
                </c:pt>
                <c:pt idx="112">
                  <c:v>112</c:v>
                </c:pt>
                <c:pt idx="113">
                  <c:v>112.99900000000002</c:v>
                </c:pt>
                <c:pt idx="114">
                  <c:v>113.99900000000002</c:v>
                </c:pt>
                <c:pt idx="115">
                  <c:v>114.99900000000002</c:v>
                </c:pt>
                <c:pt idx="116">
                  <c:v>116</c:v>
                </c:pt>
                <c:pt idx="117">
                  <c:v>117</c:v>
                </c:pt>
                <c:pt idx="118">
                  <c:v>117.99900000000002</c:v>
                </c:pt>
                <c:pt idx="119">
                  <c:v>119</c:v>
                </c:pt>
                <c:pt idx="120">
                  <c:v>120</c:v>
                </c:pt>
                <c:pt idx="121">
                  <c:v>120.99900000000002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125.99900000000002</c:v>
                </c:pt>
                <c:pt idx="127">
                  <c:v>127</c:v>
                </c:pt>
                <c:pt idx="128">
                  <c:v>127.99900000000002</c:v>
                </c:pt>
                <c:pt idx="129">
                  <c:v>129</c:v>
                </c:pt>
                <c:pt idx="130">
                  <c:v>129.999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133.999</c:v>
                </c:pt>
                <c:pt idx="135">
                  <c:v>135</c:v>
                </c:pt>
                <c:pt idx="136">
                  <c:v>135.999</c:v>
                </c:pt>
                <c:pt idx="137">
                  <c:v>136.99900000000002</c:v>
                </c:pt>
                <c:pt idx="138">
                  <c:v>138</c:v>
                </c:pt>
                <c:pt idx="139">
                  <c:v>139</c:v>
                </c:pt>
                <c:pt idx="140">
                  <c:v>139.99900000000002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152.999</c:v>
                </c:pt>
                <c:pt idx="154">
                  <c:v>153.999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160.101</c:v>
                </c:pt>
              </c:numCache>
            </c:numRef>
          </c:xVal>
          <c:yVal>
            <c:numRef>
              <c:f>acceleration!$B$2:$B$163</c:f>
              <c:numCache>
                <c:formatCode>General</c:formatCode>
                <c:ptCount val="162"/>
                <c:pt idx="0">
                  <c:v>0</c:v>
                </c:pt>
                <c:pt idx="1">
                  <c:v>3292.2799999999997</c:v>
                </c:pt>
                <c:pt idx="2">
                  <c:v>180.76679999999999</c:v>
                </c:pt>
                <c:pt idx="3">
                  <c:v>99.174799999999948</c:v>
                </c:pt>
                <c:pt idx="4">
                  <c:v>337.89799999999963</c:v>
                </c:pt>
                <c:pt idx="5">
                  <c:v>119.44700000000095</c:v>
                </c:pt>
                <c:pt idx="6">
                  <c:v>177.10499999999999</c:v>
                </c:pt>
                <c:pt idx="7">
                  <c:v>1324.41</c:v>
                </c:pt>
                <c:pt idx="8">
                  <c:v>1133.8619999999999</c:v>
                </c:pt>
                <c:pt idx="9">
                  <c:v>731.69400000000053</c:v>
                </c:pt>
                <c:pt idx="10">
                  <c:v>21.3888</c:v>
                </c:pt>
                <c:pt idx="11">
                  <c:v>164.15780000000001</c:v>
                </c:pt>
                <c:pt idx="12">
                  <c:v>335.39</c:v>
                </c:pt>
                <c:pt idx="13">
                  <c:v>49.931000000000004</c:v>
                </c:pt>
                <c:pt idx="14">
                  <c:v>400.15000000000032</c:v>
                </c:pt>
                <c:pt idx="15">
                  <c:v>490.108</c:v>
                </c:pt>
                <c:pt idx="16">
                  <c:v>19.739439999999789</c:v>
                </c:pt>
                <c:pt idx="17">
                  <c:v>155.20699999999999</c:v>
                </c:pt>
                <c:pt idx="18">
                  <c:v>389.74799999999999</c:v>
                </c:pt>
                <c:pt idx="19">
                  <c:v>264.12600000000003</c:v>
                </c:pt>
                <c:pt idx="20">
                  <c:v>278.81799999999993</c:v>
                </c:pt>
                <c:pt idx="21">
                  <c:v>235.94800000000001</c:v>
                </c:pt>
                <c:pt idx="22">
                  <c:v>218.24599999999998</c:v>
                </c:pt>
                <c:pt idx="23">
                  <c:v>163.47240000000087</c:v>
                </c:pt>
                <c:pt idx="24">
                  <c:v>37.688800000000001</c:v>
                </c:pt>
                <c:pt idx="25">
                  <c:v>202.88600000000127</c:v>
                </c:pt>
                <c:pt idx="26">
                  <c:v>145.01679999999999</c:v>
                </c:pt>
                <c:pt idx="27">
                  <c:v>216.172</c:v>
                </c:pt>
                <c:pt idx="28">
                  <c:v>175.67720000000003</c:v>
                </c:pt>
                <c:pt idx="29">
                  <c:v>329.35</c:v>
                </c:pt>
                <c:pt idx="30">
                  <c:v>27.018599999999989</c:v>
                </c:pt>
                <c:pt idx="31">
                  <c:v>156.45640000000191</c:v>
                </c:pt>
                <c:pt idx="32">
                  <c:v>67.936200000000127</c:v>
                </c:pt>
                <c:pt idx="33">
                  <c:v>201.006</c:v>
                </c:pt>
                <c:pt idx="34">
                  <c:v>104.5278</c:v>
                </c:pt>
                <c:pt idx="35">
                  <c:v>47.641800000000003</c:v>
                </c:pt>
                <c:pt idx="36">
                  <c:v>395.8</c:v>
                </c:pt>
                <c:pt idx="37">
                  <c:v>234.48400000000001</c:v>
                </c:pt>
                <c:pt idx="38">
                  <c:v>171.1234</c:v>
                </c:pt>
                <c:pt idx="39">
                  <c:v>83.856600000000014</c:v>
                </c:pt>
                <c:pt idx="40">
                  <c:v>147.286</c:v>
                </c:pt>
                <c:pt idx="41">
                  <c:v>7.4580799999999998</c:v>
                </c:pt>
                <c:pt idx="42">
                  <c:v>120.6484</c:v>
                </c:pt>
                <c:pt idx="43">
                  <c:v>94.725799999999978</c:v>
                </c:pt>
                <c:pt idx="44">
                  <c:v>68.402799999999999</c:v>
                </c:pt>
                <c:pt idx="45">
                  <c:v>138.0582000000019</c:v>
                </c:pt>
                <c:pt idx="46">
                  <c:v>10.08056</c:v>
                </c:pt>
                <c:pt idx="47">
                  <c:v>89.201200000000227</c:v>
                </c:pt>
                <c:pt idx="48">
                  <c:v>11.732760000000001</c:v>
                </c:pt>
                <c:pt idx="49">
                  <c:v>155.62880000000001</c:v>
                </c:pt>
                <c:pt idx="50">
                  <c:v>225.93</c:v>
                </c:pt>
                <c:pt idx="51">
                  <c:v>129.94060000000002</c:v>
                </c:pt>
                <c:pt idx="52">
                  <c:v>68.767600000000527</c:v>
                </c:pt>
                <c:pt idx="53">
                  <c:v>87.757999999999996</c:v>
                </c:pt>
                <c:pt idx="54">
                  <c:v>58.664400000000001</c:v>
                </c:pt>
                <c:pt idx="55">
                  <c:v>41.571000000000005</c:v>
                </c:pt>
                <c:pt idx="56">
                  <c:v>31.952399999999688</c:v>
                </c:pt>
                <c:pt idx="57">
                  <c:v>112.61420000000012</c:v>
                </c:pt>
                <c:pt idx="58">
                  <c:v>125.98320000000002</c:v>
                </c:pt>
                <c:pt idx="59">
                  <c:v>30.544799999999789</c:v>
                </c:pt>
                <c:pt idx="60">
                  <c:v>97.593199999999996</c:v>
                </c:pt>
                <c:pt idx="61">
                  <c:v>6.1797800000000001</c:v>
                </c:pt>
                <c:pt idx="62">
                  <c:v>37.949000000000005</c:v>
                </c:pt>
                <c:pt idx="63">
                  <c:v>111.7548</c:v>
                </c:pt>
                <c:pt idx="64">
                  <c:v>18.308539999999685</c:v>
                </c:pt>
                <c:pt idx="65">
                  <c:v>52.960800000000006</c:v>
                </c:pt>
                <c:pt idx="66">
                  <c:v>96.570600000000013</c:v>
                </c:pt>
                <c:pt idx="67">
                  <c:v>32.7194</c:v>
                </c:pt>
                <c:pt idx="68">
                  <c:v>37.723200000000013</c:v>
                </c:pt>
                <c:pt idx="69">
                  <c:v>14.740440000000001</c:v>
                </c:pt>
                <c:pt idx="70">
                  <c:v>96.986400000000003</c:v>
                </c:pt>
                <c:pt idx="71">
                  <c:v>95.820799999999949</c:v>
                </c:pt>
                <c:pt idx="72">
                  <c:v>20.685599999999685</c:v>
                </c:pt>
                <c:pt idx="73">
                  <c:v>62.785000000000011</c:v>
                </c:pt>
                <c:pt idx="74">
                  <c:v>45.939</c:v>
                </c:pt>
                <c:pt idx="75">
                  <c:v>29.536799999999989</c:v>
                </c:pt>
                <c:pt idx="76">
                  <c:v>50.077000000000005</c:v>
                </c:pt>
                <c:pt idx="77">
                  <c:v>5.3324600000000002</c:v>
                </c:pt>
                <c:pt idx="78">
                  <c:v>99.992000000000004</c:v>
                </c:pt>
                <c:pt idx="79">
                  <c:v>66.286000000000001</c:v>
                </c:pt>
                <c:pt idx="80">
                  <c:v>16.159940000000031</c:v>
                </c:pt>
                <c:pt idx="81">
                  <c:v>65.209400000000002</c:v>
                </c:pt>
                <c:pt idx="82">
                  <c:v>5.5359400000000001</c:v>
                </c:pt>
                <c:pt idx="83">
                  <c:v>16.36468</c:v>
                </c:pt>
                <c:pt idx="84">
                  <c:v>95.970399999999998</c:v>
                </c:pt>
                <c:pt idx="85">
                  <c:v>10.901820000000001</c:v>
                </c:pt>
                <c:pt idx="86">
                  <c:v>44.254599999999996</c:v>
                </c:pt>
                <c:pt idx="87">
                  <c:v>33.485600000000005</c:v>
                </c:pt>
                <c:pt idx="88">
                  <c:v>54.328800000000001</c:v>
                </c:pt>
                <c:pt idx="89">
                  <c:v>17.393900000000031</c:v>
                </c:pt>
                <c:pt idx="90">
                  <c:v>21.3642</c:v>
                </c:pt>
                <c:pt idx="91">
                  <c:v>91.113199999999992</c:v>
                </c:pt>
                <c:pt idx="92">
                  <c:v>55.406800000000004</c:v>
                </c:pt>
                <c:pt idx="93">
                  <c:v>22.0642</c:v>
                </c:pt>
                <c:pt idx="94">
                  <c:v>49.312200000000004</c:v>
                </c:pt>
                <c:pt idx="95">
                  <c:v>3.2513800000000002</c:v>
                </c:pt>
                <c:pt idx="96">
                  <c:v>25.478599999999659</c:v>
                </c:pt>
                <c:pt idx="97">
                  <c:v>54.534800000000004</c:v>
                </c:pt>
                <c:pt idx="98">
                  <c:v>10.795480000000024</c:v>
                </c:pt>
                <c:pt idx="99">
                  <c:v>66.456000000000003</c:v>
                </c:pt>
                <c:pt idx="100">
                  <c:v>9.8602600000000002</c:v>
                </c:pt>
                <c:pt idx="101">
                  <c:v>16.769939999999789</c:v>
                </c:pt>
                <c:pt idx="102">
                  <c:v>44.2592</c:v>
                </c:pt>
                <c:pt idx="103">
                  <c:v>9.5234400000000008</c:v>
                </c:pt>
                <c:pt idx="104">
                  <c:v>41.579000000000001</c:v>
                </c:pt>
                <c:pt idx="105">
                  <c:v>54.574800000000003</c:v>
                </c:pt>
                <c:pt idx="106">
                  <c:v>37.341200000000001</c:v>
                </c:pt>
                <c:pt idx="107">
                  <c:v>35.235800000000012</c:v>
                </c:pt>
                <c:pt idx="108">
                  <c:v>24.950400000000002</c:v>
                </c:pt>
                <c:pt idx="109">
                  <c:v>40.772200000000012</c:v>
                </c:pt>
                <c:pt idx="110">
                  <c:v>8.69726</c:v>
                </c:pt>
                <c:pt idx="111">
                  <c:v>2.157</c:v>
                </c:pt>
                <c:pt idx="112">
                  <c:v>63.610800000000005</c:v>
                </c:pt>
                <c:pt idx="113">
                  <c:v>13.00976</c:v>
                </c:pt>
                <c:pt idx="114">
                  <c:v>19.144500000000001</c:v>
                </c:pt>
                <c:pt idx="115">
                  <c:v>42.647000000000006</c:v>
                </c:pt>
                <c:pt idx="116">
                  <c:v>11.77342</c:v>
                </c:pt>
                <c:pt idx="117">
                  <c:v>28.228999999999989</c:v>
                </c:pt>
                <c:pt idx="118">
                  <c:v>28.559000000000001</c:v>
                </c:pt>
                <c:pt idx="119">
                  <c:v>23.9102</c:v>
                </c:pt>
                <c:pt idx="120">
                  <c:v>39.265000000000263</c:v>
                </c:pt>
                <c:pt idx="121">
                  <c:v>5.1643399999999655</c:v>
                </c:pt>
                <c:pt idx="122">
                  <c:v>22.6082</c:v>
                </c:pt>
                <c:pt idx="123">
                  <c:v>28.321800000000035</c:v>
                </c:pt>
                <c:pt idx="124">
                  <c:v>18.607900000000235</c:v>
                </c:pt>
                <c:pt idx="125">
                  <c:v>30.821999999999999</c:v>
                </c:pt>
                <c:pt idx="126">
                  <c:v>4.94048</c:v>
                </c:pt>
                <c:pt idx="127">
                  <c:v>40.416400000000003</c:v>
                </c:pt>
                <c:pt idx="128">
                  <c:v>7.7992400000000712</c:v>
                </c:pt>
                <c:pt idx="129">
                  <c:v>15.9931</c:v>
                </c:pt>
                <c:pt idx="130">
                  <c:v>36.976800000000004</c:v>
                </c:pt>
                <c:pt idx="131">
                  <c:v>6.8746000000000009</c:v>
                </c:pt>
                <c:pt idx="132">
                  <c:v>12.7857</c:v>
                </c:pt>
                <c:pt idx="133">
                  <c:v>45.407400000000003</c:v>
                </c:pt>
                <c:pt idx="134">
                  <c:v>8.1966800000000006</c:v>
                </c:pt>
                <c:pt idx="135">
                  <c:v>8.6883999999999997</c:v>
                </c:pt>
                <c:pt idx="136">
                  <c:v>37.4754</c:v>
                </c:pt>
                <c:pt idx="137">
                  <c:v>18.382819999999889</c:v>
                </c:pt>
                <c:pt idx="138">
                  <c:v>21.334599999999988</c:v>
                </c:pt>
                <c:pt idx="139">
                  <c:v>5.7378800000000005</c:v>
                </c:pt>
                <c:pt idx="140">
                  <c:v>30.004200000000001</c:v>
                </c:pt>
                <c:pt idx="141">
                  <c:v>18.797060000000005</c:v>
                </c:pt>
                <c:pt idx="142">
                  <c:v>4.2437399999999998</c:v>
                </c:pt>
                <c:pt idx="143">
                  <c:v>27.826799999999889</c:v>
                </c:pt>
                <c:pt idx="144">
                  <c:v>14.818580000000004</c:v>
                </c:pt>
                <c:pt idx="145">
                  <c:v>27.043200000000002</c:v>
                </c:pt>
                <c:pt idx="146">
                  <c:v>14.129960000000001</c:v>
                </c:pt>
                <c:pt idx="147">
                  <c:v>5.7393800000000024</c:v>
                </c:pt>
                <c:pt idx="148">
                  <c:v>29.047400000000003</c:v>
                </c:pt>
                <c:pt idx="149">
                  <c:v>10.758979999999999</c:v>
                </c:pt>
                <c:pt idx="150">
                  <c:v>0.62259799999999998</c:v>
                </c:pt>
                <c:pt idx="151">
                  <c:v>30.554200000000005</c:v>
                </c:pt>
                <c:pt idx="152">
                  <c:v>5.38286</c:v>
                </c:pt>
                <c:pt idx="153">
                  <c:v>14.1579</c:v>
                </c:pt>
                <c:pt idx="154">
                  <c:v>31.1416</c:v>
                </c:pt>
                <c:pt idx="155">
                  <c:v>21.193200000000001</c:v>
                </c:pt>
                <c:pt idx="156">
                  <c:v>6.1667799999999975</c:v>
                </c:pt>
                <c:pt idx="157">
                  <c:v>16.473599999999699</c:v>
                </c:pt>
                <c:pt idx="158">
                  <c:v>15.173540000000004</c:v>
                </c:pt>
                <c:pt idx="159">
                  <c:v>11.59848</c:v>
                </c:pt>
                <c:pt idx="160">
                  <c:v>7.9203000000000001</c:v>
                </c:pt>
                <c:pt idx="161">
                  <c:v>10.31114</c:v>
                </c:pt>
              </c:numCache>
            </c:numRef>
          </c:yVal>
          <c:smooth val="1"/>
        </c:ser>
        <c:ser>
          <c:idx val="1"/>
          <c:order val="1"/>
          <c:tx>
            <c:v>High Strength Concrete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acceleration!$A$2:$A$163</c:f>
              <c:numCache>
                <c:formatCode>General</c:formatCode>
                <c:ptCount val="162"/>
                <c:pt idx="0">
                  <c:v>0</c:v>
                </c:pt>
                <c:pt idx="1">
                  <c:v>0.99976399999999233</c:v>
                </c:pt>
                <c:pt idx="2">
                  <c:v>1.9992399999999997</c:v>
                </c:pt>
                <c:pt idx="3">
                  <c:v>2.9994099999999628</c:v>
                </c:pt>
                <c:pt idx="4">
                  <c:v>3.9997599999999967</c:v>
                </c:pt>
                <c:pt idx="5">
                  <c:v>4.9993000000000034</c:v>
                </c:pt>
                <c:pt idx="6">
                  <c:v>5.9992200000000722</c:v>
                </c:pt>
                <c:pt idx="7">
                  <c:v>6.9992800000000024</c:v>
                </c:pt>
                <c:pt idx="8">
                  <c:v>7.9994899999999998</c:v>
                </c:pt>
                <c:pt idx="9">
                  <c:v>8.9997300000000067</c:v>
                </c:pt>
                <c:pt idx="10">
                  <c:v>9.9998500000000021</c:v>
                </c:pt>
                <c:pt idx="11">
                  <c:v>10.999600000000004</c:v>
                </c:pt>
                <c:pt idx="12">
                  <c:v>11.999700000000002</c:v>
                </c:pt>
                <c:pt idx="13">
                  <c:v>12.9999</c:v>
                </c:pt>
                <c:pt idx="14">
                  <c:v>13.9993</c:v>
                </c:pt>
                <c:pt idx="15">
                  <c:v>14.999500000000006</c:v>
                </c:pt>
                <c:pt idx="16">
                  <c:v>15.999600000000004</c:v>
                </c:pt>
                <c:pt idx="17">
                  <c:v>16.9998</c:v>
                </c:pt>
                <c:pt idx="18">
                  <c:v>17.9999</c:v>
                </c:pt>
                <c:pt idx="19">
                  <c:v>18.999699999999685</c:v>
                </c:pt>
                <c:pt idx="20">
                  <c:v>19.9999</c:v>
                </c:pt>
                <c:pt idx="21">
                  <c:v>21</c:v>
                </c:pt>
                <c:pt idx="22">
                  <c:v>21.999299999999725</c:v>
                </c:pt>
                <c:pt idx="23">
                  <c:v>22.999499999999706</c:v>
                </c:pt>
                <c:pt idx="24">
                  <c:v>24</c:v>
                </c:pt>
                <c:pt idx="25">
                  <c:v>24.999299999999725</c:v>
                </c:pt>
                <c:pt idx="26">
                  <c:v>25.99939999999971</c:v>
                </c:pt>
                <c:pt idx="27">
                  <c:v>26.999499999999706</c:v>
                </c:pt>
                <c:pt idx="28">
                  <c:v>27.999699999999681</c:v>
                </c:pt>
                <c:pt idx="29">
                  <c:v>28.9998</c:v>
                </c:pt>
                <c:pt idx="30">
                  <c:v>30</c:v>
                </c:pt>
                <c:pt idx="31">
                  <c:v>30.999300000000002</c:v>
                </c:pt>
                <c:pt idx="32">
                  <c:v>31.99939999999971</c:v>
                </c:pt>
                <c:pt idx="33">
                  <c:v>32.999600000000008</c:v>
                </c:pt>
                <c:pt idx="34">
                  <c:v>33.999900000000011</c:v>
                </c:pt>
                <c:pt idx="35">
                  <c:v>34.999300000000012</c:v>
                </c:pt>
                <c:pt idx="36">
                  <c:v>35.999400000000001</c:v>
                </c:pt>
                <c:pt idx="37">
                  <c:v>36.999500000000012</c:v>
                </c:pt>
                <c:pt idx="38">
                  <c:v>37.999700000000011</c:v>
                </c:pt>
                <c:pt idx="39">
                  <c:v>38.9998</c:v>
                </c:pt>
                <c:pt idx="40">
                  <c:v>39.9998</c:v>
                </c:pt>
                <c:pt idx="41">
                  <c:v>41</c:v>
                </c:pt>
                <c:pt idx="42">
                  <c:v>41.999700000000011</c:v>
                </c:pt>
                <c:pt idx="43">
                  <c:v>42.9998</c:v>
                </c:pt>
                <c:pt idx="44">
                  <c:v>43.999500000000012</c:v>
                </c:pt>
                <c:pt idx="45">
                  <c:v>44.999600000000001</c:v>
                </c:pt>
                <c:pt idx="46">
                  <c:v>45.999700000000011</c:v>
                </c:pt>
                <c:pt idx="47">
                  <c:v>46.999900000000011</c:v>
                </c:pt>
                <c:pt idx="48">
                  <c:v>47.999300000000012</c:v>
                </c:pt>
                <c:pt idx="49">
                  <c:v>48.999600000000008</c:v>
                </c:pt>
                <c:pt idx="50">
                  <c:v>49.999700000000011</c:v>
                </c:pt>
                <c:pt idx="51">
                  <c:v>50.9998</c:v>
                </c:pt>
                <c:pt idx="52">
                  <c:v>51.9998</c:v>
                </c:pt>
                <c:pt idx="53">
                  <c:v>52.999200000000002</c:v>
                </c:pt>
                <c:pt idx="54">
                  <c:v>53.999900000000011</c:v>
                </c:pt>
                <c:pt idx="55">
                  <c:v>54.999400000000009</c:v>
                </c:pt>
                <c:pt idx="56">
                  <c:v>55.999600000000008</c:v>
                </c:pt>
                <c:pt idx="57">
                  <c:v>56.9998</c:v>
                </c:pt>
                <c:pt idx="58">
                  <c:v>57.999900000000011</c:v>
                </c:pt>
                <c:pt idx="59">
                  <c:v>58.999200000000002</c:v>
                </c:pt>
                <c:pt idx="60">
                  <c:v>59.999400000000001</c:v>
                </c:pt>
                <c:pt idx="61">
                  <c:v>60.999700000000011</c:v>
                </c:pt>
                <c:pt idx="62">
                  <c:v>61.9998</c:v>
                </c:pt>
                <c:pt idx="63">
                  <c:v>62.999200000000002</c:v>
                </c:pt>
                <c:pt idx="64">
                  <c:v>63.999300000000012</c:v>
                </c:pt>
                <c:pt idx="65">
                  <c:v>64.999399999999994</c:v>
                </c:pt>
                <c:pt idx="66">
                  <c:v>65.999600000000427</c:v>
                </c:pt>
                <c:pt idx="67">
                  <c:v>66.999300000000005</c:v>
                </c:pt>
                <c:pt idx="68">
                  <c:v>67.999600000000427</c:v>
                </c:pt>
                <c:pt idx="69">
                  <c:v>68.999700000000004</c:v>
                </c:pt>
                <c:pt idx="70">
                  <c:v>69.999800000000022</c:v>
                </c:pt>
                <c:pt idx="71">
                  <c:v>70.999900000000025</c:v>
                </c:pt>
                <c:pt idx="72">
                  <c:v>71.999200000000627</c:v>
                </c:pt>
                <c:pt idx="73">
                  <c:v>72.999900000000025</c:v>
                </c:pt>
                <c:pt idx="74">
                  <c:v>73.999200000000627</c:v>
                </c:pt>
                <c:pt idx="75">
                  <c:v>74.999300000000005</c:v>
                </c:pt>
                <c:pt idx="76">
                  <c:v>75.999399999999994</c:v>
                </c:pt>
                <c:pt idx="77">
                  <c:v>76.999500000000026</c:v>
                </c:pt>
                <c:pt idx="78">
                  <c:v>77.999600000000427</c:v>
                </c:pt>
                <c:pt idx="79">
                  <c:v>78.999399999999994</c:v>
                </c:pt>
                <c:pt idx="80">
                  <c:v>79.999600000000427</c:v>
                </c:pt>
                <c:pt idx="81">
                  <c:v>80.999700000000004</c:v>
                </c:pt>
                <c:pt idx="82">
                  <c:v>81.999700000000004</c:v>
                </c:pt>
                <c:pt idx="83">
                  <c:v>82.999899999999997</c:v>
                </c:pt>
                <c:pt idx="84">
                  <c:v>83.999300000000005</c:v>
                </c:pt>
                <c:pt idx="85">
                  <c:v>84.999799999999993</c:v>
                </c:pt>
                <c:pt idx="86">
                  <c:v>85.999800000000022</c:v>
                </c:pt>
                <c:pt idx="87">
                  <c:v>86.999600000000427</c:v>
                </c:pt>
                <c:pt idx="88">
                  <c:v>87.999800000000022</c:v>
                </c:pt>
                <c:pt idx="89">
                  <c:v>88.999400000000023</c:v>
                </c:pt>
                <c:pt idx="90">
                  <c:v>89.999500000000026</c:v>
                </c:pt>
                <c:pt idx="91">
                  <c:v>91</c:v>
                </c:pt>
                <c:pt idx="92">
                  <c:v>92</c:v>
                </c:pt>
                <c:pt idx="93">
                  <c:v>92.999700000000004</c:v>
                </c:pt>
                <c:pt idx="94">
                  <c:v>93.999899999999997</c:v>
                </c:pt>
                <c:pt idx="95">
                  <c:v>94.999399999999994</c:v>
                </c:pt>
                <c:pt idx="96">
                  <c:v>95.999600000000427</c:v>
                </c:pt>
                <c:pt idx="97">
                  <c:v>96.999700000000004</c:v>
                </c:pt>
                <c:pt idx="98">
                  <c:v>97.999300000000005</c:v>
                </c:pt>
                <c:pt idx="99">
                  <c:v>98.999799999999993</c:v>
                </c:pt>
                <c:pt idx="100">
                  <c:v>99.999799999999993</c:v>
                </c:pt>
                <c:pt idx="101">
                  <c:v>100.99900000000002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107.99900000000002</c:v>
                </c:pt>
                <c:pt idx="109">
                  <c:v>108.99900000000002</c:v>
                </c:pt>
                <c:pt idx="110">
                  <c:v>109.99900000000002</c:v>
                </c:pt>
                <c:pt idx="111">
                  <c:v>111</c:v>
                </c:pt>
                <c:pt idx="112">
                  <c:v>112</c:v>
                </c:pt>
                <c:pt idx="113">
                  <c:v>112.99900000000002</c:v>
                </c:pt>
                <c:pt idx="114">
                  <c:v>113.99900000000002</c:v>
                </c:pt>
                <c:pt idx="115">
                  <c:v>114.99900000000002</c:v>
                </c:pt>
                <c:pt idx="116">
                  <c:v>116</c:v>
                </c:pt>
                <c:pt idx="117">
                  <c:v>117</c:v>
                </c:pt>
                <c:pt idx="118">
                  <c:v>117.99900000000002</c:v>
                </c:pt>
                <c:pt idx="119">
                  <c:v>119</c:v>
                </c:pt>
                <c:pt idx="120">
                  <c:v>120</c:v>
                </c:pt>
                <c:pt idx="121">
                  <c:v>120.99900000000002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125.99900000000002</c:v>
                </c:pt>
                <c:pt idx="127">
                  <c:v>127</c:v>
                </c:pt>
                <c:pt idx="128">
                  <c:v>127.99900000000002</c:v>
                </c:pt>
                <c:pt idx="129">
                  <c:v>129</c:v>
                </c:pt>
                <c:pt idx="130">
                  <c:v>129.999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133.999</c:v>
                </c:pt>
                <c:pt idx="135">
                  <c:v>135</c:v>
                </c:pt>
                <c:pt idx="136">
                  <c:v>135.999</c:v>
                </c:pt>
                <c:pt idx="137">
                  <c:v>136.99900000000002</c:v>
                </c:pt>
                <c:pt idx="138">
                  <c:v>138</c:v>
                </c:pt>
                <c:pt idx="139">
                  <c:v>139</c:v>
                </c:pt>
                <c:pt idx="140">
                  <c:v>139.99900000000002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152.999</c:v>
                </c:pt>
                <c:pt idx="154">
                  <c:v>153.999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160.101</c:v>
                </c:pt>
              </c:numCache>
            </c:numRef>
          </c:xVal>
          <c:yVal>
            <c:numRef>
              <c:f>acceleration!$C$2:$C$163</c:f>
              <c:numCache>
                <c:formatCode>General</c:formatCode>
                <c:ptCount val="162"/>
                <c:pt idx="0">
                  <c:v>0</c:v>
                </c:pt>
                <c:pt idx="1">
                  <c:v>2216.7399999999998</c:v>
                </c:pt>
                <c:pt idx="2">
                  <c:v>630.60800000000052</c:v>
                </c:pt>
                <c:pt idx="3">
                  <c:v>463.42799999999869</c:v>
                </c:pt>
                <c:pt idx="4">
                  <c:v>0.74705400000000732</c:v>
                </c:pt>
                <c:pt idx="5">
                  <c:v>18.096520000000002</c:v>
                </c:pt>
                <c:pt idx="6">
                  <c:v>91.888799999999989</c:v>
                </c:pt>
                <c:pt idx="7">
                  <c:v>555.45999999999947</c:v>
                </c:pt>
                <c:pt idx="8">
                  <c:v>165.13939999999999</c:v>
                </c:pt>
                <c:pt idx="9">
                  <c:v>534.84399999999948</c:v>
                </c:pt>
                <c:pt idx="10">
                  <c:v>181.51220000000001</c:v>
                </c:pt>
                <c:pt idx="11">
                  <c:v>177.798</c:v>
                </c:pt>
                <c:pt idx="12">
                  <c:v>407.33799999999923</c:v>
                </c:pt>
                <c:pt idx="13">
                  <c:v>255.74800000000002</c:v>
                </c:pt>
                <c:pt idx="14">
                  <c:v>39.410400000000003</c:v>
                </c:pt>
                <c:pt idx="15">
                  <c:v>12.500020000000001</c:v>
                </c:pt>
                <c:pt idx="16">
                  <c:v>492.11599999999999</c:v>
                </c:pt>
                <c:pt idx="17">
                  <c:v>32.900400000000005</c:v>
                </c:pt>
                <c:pt idx="18">
                  <c:v>149.73699999999999</c:v>
                </c:pt>
                <c:pt idx="19">
                  <c:v>276.81400000000002</c:v>
                </c:pt>
                <c:pt idx="20">
                  <c:v>393.78599999999869</c:v>
                </c:pt>
                <c:pt idx="21">
                  <c:v>79.958200000000005</c:v>
                </c:pt>
                <c:pt idx="22">
                  <c:v>74.447200000001288</c:v>
                </c:pt>
                <c:pt idx="23">
                  <c:v>469.17</c:v>
                </c:pt>
                <c:pt idx="24">
                  <c:v>356.46199999999823</c:v>
                </c:pt>
                <c:pt idx="25">
                  <c:v>33.46</c:v>
                </c:pt>
                <c:pt idx="26">
                  <c:v>18.919460000000001</c:v>
                </c:pt>
                <c:pt idx="27">
                  <c:v>204.69</c:v>
                </c:pt>
                <c:pt idx="28">
                  <c:v>363.44200000000001</c:v>
                </c:pt>
                <c:pt idx="29">
                  <c:v>87.225000000000009</c:v>
                </c:pt>
                <c:pt idx="30">
                  <c:v>255.578</c:v>
                </c:pt>
                <c:pt idx="31">
                  <c:v>472.26599999999894</c:v>
                </c:pt>
                <c:pt idx="32">
                  <c:v>172.26439999999999</c:v>
                </c:pt>
                <c:pt idx="33">
                  <c:v>12.193100000000001</c:v>
                </c:pt>
                <c:pt idx="34">
                  <c:v>16.42398</c:v>
                </c:pt>
                <c:pt idx="35">
                  <c:v>323.85599999999999</c:v>
                </c:pt>
                <c:pt idx="36">
                  <c:v>237.57</c:v>
                </c:pt>
                <c:pt idx="37">
                  <c:v>98.565200000000004</c:v>
                </c:pt>
                <c:pt idx="38">
                  <c:v>136.96860000000001</c:v>
                </c:pt>
                <c:pt idx="39">
                  <c:v>251.42000000000004</c:v>
                </c:pt>
                <c:pt idx="40">
                  <c:v>12.327</c:v>
                </c:pt>
                <c:pt idx="41">
                  <c:v>1.4807199999999998</c:v>
                </c:pt>
                <c:pt idx="42">
                  <c:v>82.800600000000003</c:v>
                </c:pt>
                <c:pt idx="43">
                  <c:v>148.304</c:v>
                </c:pt>
                <c:pt idx="44">
                  <c:v>137.9572000000019</c:v>
                </c:pt>
                <c:pt idx="45">
                  <c:v>110.19260000000001</c:v>
                </c:pt>
                <c:pt idx="46">
                  <c:v>130.9632</c:v>
                </c:pt>
                <c:pt idx="47">
                  <c:v>103.44180000000082</c:v>
                </c:pt>
                <c:pt idx="48">
                  <c:v>21.597999999999999</c:v>
                </c:pt>
                <c:pt idx="49">
                  <c:v>38.800800000000002</c:v>
                </c:pt>
                <c:pt idx="50">
                  <c:v>96.220200000000006</c:v>
                </c:pt>
                <c:pt idx="51">
                  <c:v>47.182000000000002</c:v>
                </c:pt>
                <c:pt idx="52">
                  <c:v>103.2154</c:v>
                </c:pt>
                <c:pt idx="53">
                  <c:v>18.553340000000002</c:v>
                </c:pt>
                <c:pt idx="54">
                  <c:v>41.980400000000003</c:v>
                </c:pt>
                <c:pt idx="55">
                  <c:v>46.636800000000001</c:v>
                </c:pt>
                <c:pt idx="56">
                  <c:v>17.178259999999987</c:v>
                </c:pt>
                <c:pt idx="57">
                  <c:v>83.753199999999993</c:v>
                </c:pt>
                <c:pt idx="58">
                  <c:v>14.119160000000001</c:v>
                </c:pt>
                <c:pt idx="59">
                  <c:v>85.692999999999998</c:v>
                </c:pt>
                <c:pt idx="60">
                  <c:v>12.239979999999999</c:v>
                </c:pt>
                <c:pt idx="61">
                  <c:v>36.532800000000002</c:v>
                </c:pt>
                <c:pt idx="62">
                  <c:v>22.460599999999609</c:v>
                </c:pt>
                <c:pt idx="63">
                  <c:v>11.769080000000002</c:v>
                </c:pt>
                <c:pt idx="64">
                  <c:v>57.023400000000002</c:v>
                </c:pt>
                <c:pt idx="65">
                  <c:v>8.2067800000000002</c:v>
                </c:pt>
                <c:pt idx="66">
                  <c:v>52.792400000000313</c:v>
                </c:pt>
                <c:pt idx="67">
                  <c:v>16.463219999999634</c:v>
                </c:pt>
                <c:pt idx="68">
                  <c:v>8.6368200000000002</c:v>
                </c:pt>
                <c:pt idx="69">
                  <c:v>18.609080000000031</c:v>
                </c:pt>
                <c:pt idx="70">
                  <c:v>21.669599999999889</c:v>
                </c:pt>
                <c:pt idx="71">
                  <c:v>26.298399999999688</c:v>
                </c:pt>
                <c:pt idx="72">
                  <c:v>19.0776</c:v>
                </c:pt>
                <c:pt idx="73">
                  <c:v>23.32259999999971</c:v>
                </c:pt>
                <c:pt idx="74">
                  <c:v>5.60724</c:v>
                </c:pt>
                <c:pt idx="75">
                  <c:v>14.97926</c:v>
                </c:pt>
                <c:pt idx="76">
                  <c:v>27.587</c:v>
                </c:pt>
                <c:pt idx="77">
                  <c:v>37.176600000000001</c:v>
                </c:pt>
                <c:pt idx="78">
                  <c:v>1.106228</c:v>
                </c:pt>
                <c:pt idx="79">
                  <c:v>26.785399999999601</c:v>
                </c:pt>
                <c:pt idx="80">
                  <c:v>5.3660000000000005</c:v>
                </c:pt>
                <c:pt idx="81">
                  <c:v>2.8645200000000002</c:v>
                </c:pt>
                <c:pt idx="82">
                  <c:v>27.876000000000001</c:v>
                </c:pt>
                <c:pt idx="83">
                  <c:v>27.614400000000035</c:v>
                </c:pt>
                <c:pt idx="84">
                  <c:v>31.886800000000001</c:v>
                </c:pt>
                <c:pt idx="85">
                  <c:v>5.7103199999999985</c:v>
                </c:pt>
                <c:pt idx="86">
                  <c:v>21.810800000000135</c:v>
                </c:pt>
                <c:pt idx="87">
                  <c:v>0.78847199999999951</c:v>
                </c:pt>
                <c:pt idx="88">
                  <c:v>0.17239940000000223</c:v>
                </c:pt>
                <c:pt idx="89">
                  <c:v>20.343</c:v>
                </c:pt>
                <c:pt idx="90">
                  <c:v>12.622</c:v>
                </c:pt>
                <c:pt idx="91">
                  <c:v>16.995659999999688</c:v>
                </c:pt>
                <c:pt idx="92">
                  <c:v>3.8207199999999997</c:v>
                </c:pt>
                <c:pt idx="93">
                  <c:v>9.1105</c:v>
                </c:pt>
                <c:pt idx="94">
                  <c:v>9.8493600000000008</c:v>
                </c:pt>
                <c:pt idx="95">
                  <c:v>12.322140000000006</c:v>
                </c:pt>
                <c:pt idx="96">
                  <c:v>2.1642800000000002</c:v>
                </c:pt>
                <c:pt idx="97">
                  <c:v>2.8754399999999967</c:v>
                </c:pt>
                <c:pt idx="98">
                  <c:v>0.62464400000001308</c:v>
                </c:pt>
                <c:pt idx="99">
                  <c:v>7.6958599999999855</c:v>
                </c:pt>
                <c:pt idx="100">
                  <c:v>8.8547600000000006</c:v>
                </c:pt>
                <c:pt idx="101">
                  <c:v>20.102599999999889</c:v>
                </c:pt>
                <c:pt idx="102">
                  <c:v>21.322200000000002</c:v>
                </c:pt>
                <c:pt idx="103">
                  <c:v>7.498520000000001</c:v>
                </c:pt>
                <c:pt idx="104">
                  <c:v>13.459020000000002</c:v>
                </c:pt>
                <c:pt idx="105">
                  <c:v>9.4050800000000248</c:v>
                </c:pt>
                <c:pt idx="106">
                  <c:v>12.704600000000001</c:v>
                </c:pt>
                <c:pt idx="107">
                  <c:v>12.465400000000161</c:v>
                </c:pt>
                <c:pt idx="108">
                  <c:v>18.274360000000001</c:v>
                </c:pt>
                <c:pt idx="109">
                  <c:v>19.804400000000001</c:v>
                </c:pt>
                <c:pt idx="110">
                  <c:v>6.8116000000000003</c:v>
                </c:pt>
                <c:pt idx="111">
                  <c:v>10.703440000000002</c:v>
                </c:pt>
                <c:pt idx="112">
                  <c:v>8.0527800000000767</c:v>
                </c:pt>
                <c:pt idx="113">
                  <c:v>3.7776999999999998</c:v>
                </c:pt>
                <c:pt idx="114">
                  <c:v>5.4868399999999999</c:v>
                </c:pt>
                <c:pt idx="115">
                  <c:v>8.4739400000000007</c:v>
                </c:pt>
                <c:pt idx="116">
                  <c:v>9.2275200000000002</c:v>
                </c:pt>
                <c:pt idx="117">
                  <c:v>1.3382799999999999</c:v>
                </c:pt>
                <c:pt idx="118">
                  <c:v>0.47066400000000008</c:v>
                </c:pt>
                <c:pt idx="119">
                  <c:v>3.4625999999999997</c:v>
                </c:pt>
                <c:pt idx="120">
                  <c:v>8.5571600000000014</c:v>
                </c:pt>
                <c:pt idx="121">
                  <c:v>4.7135400000000001</c:v>
                </c:pt>
                <c:pt idx="122">
                  <c:v>2.6920199999999967</c:v>
                </c:pt>
                <c:pt idx="123">
                  <c:v>4.1024199999999755</c:v>
                </c:pt>
                <c:pt idx="124">
                  <c:v>10.702860000000001</c:v>
                </c:pt>
                <c:pt idx="125">
                  <c:v>10.32752</c:v>
                </c:pt>
                <c:pt idx="126">
                  <c:v>12.97434</c:v>
                </c:pt>
                <c:pt idx="127">
                  <c:v>15.502520000000002</c:v>
                </c:pt>
                <c:pt idx="128">
                  <c:v>11.070620000000002</c:v>
                </c:pt>
                <c:pt idx="129">
                  <c:v>8.9584000000000028</c:v>
                </c:pt>
                <c:pt idx="130">
                  <c:v>8.7077999999999989</c:v>
                </c:pt>
                <c:pt idx="131">
                  <c:v>13.153200000000002</c:v>
                </c:pt>
                <c:pt idx="132">
                  <c:v>10.845080000000006</c:v>
                </c:pt>
                <c:pt idx="133">
                  <c:v>10.804040000000002</c:v>
                </c:pt>
                <c:pt idx="134">
                  <c:v>10.93408</c:v>
                </c:pt>
                <c:pt idx="135">
                  <c:v>7.1878400000000005</c:v>
                </c:pt>
                <c:pt idx="136">
                  <c:v>5.5194999999999999</c:v>
                </c:pt>
                <c:pt idx="137">
                  <c:v>4.1316600000000134</c:v>
                </c:pt>
                <c:pt idx="138">
                  <c:v>5.45486</c:v>
                </c:pt>
                <c:pt idx="139">
                  <c:v>1.876808</c:v>
                </c:pt>
                <c:pt idx="140">
                  <c:v>1.8609000000000002</c:v>
                </c:pt>
                <c:pt idx="141">
                  <c:v>2.7757000000000001</c:v>
                </c:pt>
                <c:pt idx="142">
                  <c:v>2.00048</c:v>
                </c:pt>
                <c:pt idx="143">
                  <c:v>4.1198999999999995</c:v>
                </c:pt>
                <c:pt idx="144">
                  <c:v>4.7245399999999655</c:v>
                </c:pt>
                <c:pt idx="145">
                  <c:v>6.3873199999999946</c:v>
                </c:pt>
                <c:pt idx="146">
                  <c:v>5.9902200000000034</c:v>
                </c:pt>
                <c:pt idx="147">
                  <c:v>5.3708200000000001</c:v>
                </c:pt>
                <c:pt idx="148">
                  <c:v>6.5246999999999975</c:v>
                </c:pt>
                <c:pt idx="149">
                  <c:v>9.4871400000000001</c:v>
                </c:pt>
                <c:pt idx="150">
                  <c:v>10.825740000000026</c:v>
                </c:pt>
                <c:pt idx="151">
                  <c:v>9.0467199999999988</c:v>
                </c:pt>
                <c:pt idx="152">
                  <c:v>8.723180000000001</c:v>
                </c:pt>
                <c:pt idx="153">
                  <c:v>13.40526</c:v>
                </c:pt>
                <c:pt idx="154">
                  <c:v>7.5240999999999945</c:v>
                </c:pt>
                <c:pt idx="155">
                  <c:v>6.5309799999999996</c:v>
                </c:pt>
                <c:pt idx="156">
                  <c:v>9.2359000000000009</c:v>
                </c:pt>
                <c:pt idx="157">
                  <c:v>8.7077200000000001</c:v>
                </c:pt>
                <c:pt idx="158">
                  <c:v>6.7482400000000133</c:v>
                </c:pt>
                <c:pt idx="159">
                  <c:v>6.2381599999999997</c:v>
                </c:pt>
                <c:pt idx="160">
                  <c:v>3.0319000000000003</c:v>
                </c:pt>
                <c:pt idx="161">
                  <c:v>2.6440399999999999</c:v>
                </c:pt>
              </c:numCache>
            </c:numRef>
          </c:yVal>
          <c:smooth val="1"/>
        </c:ser>
        <c:ser>
          <c:idx val="2"/>
          <c:order val="2"/>
          <c:tx>
            <c:v>Medium Strength Concrete</c:v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xVal>
            <c:numRef>
              <c:f>acceleration!$A$2:$A$163</c:f>
              <c:numCache>
                <c:formatCode>General</c:formatCode>
                <c:ptCount val="162"/>
                <c:pt idx="0">
                  <c:v>0</c:v>
                </c:pt>
                <c:pt idx="1">
                  <c:v>0.99976399999999233</c:v>
                </c:pt>
                <c:pt idx="2">
                  <c:v>1.9992399999999997</c:v>
                </c:pt>
                <c:pt idx="3">
                  <c:v>2.9994099999999628</c:v>
                </c:pt>
                <c:pt idx="4">
                  <c:v>3.9997599999999967</c:v>
                </c:pt>
                <c:pt idx="5">
                  <c:v>4.9993000000000034</c:v>
                </c:pt>
                <c:pt idx="6">
                  <c:v>5.9992200000000722</c:v>
                </c:pt>
                <c:pt idx="7">
                  <c:v>6.9992800000000024</c:v>
                </c:pt>
                <c:pt idx="8">
                  <c:v>7.9994899999999998</c:v>
                </c:pt>
                <c:pt idx="9">
                  <c:v>8.9997300000000067</c:v>
                </c:pt>
                <c:pt idx="10">
                  <c:v>9.9998500000000021</c:v>
                </c:pt>
                <c:pt idx="11">
                  <c:v>10.999600000000004</c:v>
                </c:pt>
                <c:pt idx="12">
                  <c:v>11.999700000000002</c:v>
                </c:pt>
                <c:pt idx="13">
                  <c:v>12.9999</c:v>
                </c:pt>
                <c:pt idx="14">
                  <c:v>13.9993</c:v>
                </c:pt>
                <c:pt idx="15">
                  <c:v>14.999500000000006</c:v>
                </c:pt>
                <c:pt idx="16">
                  <c:v>15.999600000000004</c:v>
                </c:pt>
                <c:pt idx="17">
                  <c:v>16.9998</c:v>
                </c:pt>
                <c:pt idx="18">
                  <c:v>17.9999</c:v>
                </c:pt>
                <c:pt idx="19">
                  <c:v>18.999699999999685</c:v>
                </c:pt>
                <c:pt idx="20">
                  <c:v>19.9999</c:v>
                </c:pt>
                <c:pt idx="21">
                  <c:v>21</c:v>
                </c:pt>
                <c:pt idx="22">
                  <c:v>21.999299999999725</c:v>
                </c:pt>
                <c:pt idx="23">
                  <c:v>22.999499999999706</c:v>
                </c:pt>
                <c:pt idx="24">
                  <c:v>24</c:v>
                </c:pt>
                <c:pt idx="25">
                  <c:v>24.999299999999725</c:v>
                </c:pt>
                <c:pt idx="26">
                  <c:v>25.99939999999971</c:v>
                </c:pt>
                <c:pt idx="27">
                  <c:v>26.999499999999706</c:v>
                </c:pt>
                <c:pt idx="28">
                  <c:v>27.999699999999681</c:v>
                </c:pt>
                <c:pt idx="29">
                  <c:v>28.9998</c:v>
                </c:pt>
                <c:pt idx="30">
                  <c:v>30</c:v>
                </c:pt>
                <c:pt idx="31">
                  <c:v>30.999300000000002</c:v>
                </c:pt>
                <c:pt idx="32">
                  <c:v>31.99939999999971</c:v>
                </c:pt>
                <c:pt idx="33">
                  <c:v>32.999600000000008</c:v>
                </c:pt>
                <c:pt idx="34">
                  <c:v>33.999900000000011</c:v>
                </c:pt>
                <c:pt idx="35">
                  <c:v>34.999300000000012</c:v>
                </c:pt>
                <c:pt idx="36">
                  <c:v>35.999400000000001</c:v>
                </c:pt>
                <c:pt idx="37">
                  <c:v>36.999500000000012</c:v>
                </c:pt>
                <c:pt idx="38">
                  <c:v>37.999700000000011</c:v>
                </c:pt>
                <c:pt idx="39">
                  <c:v>38.9998</c:v>
                </c:pt>
                <c:pt idx="40">
                  <c:v>39.9998</c:v>
                </c:pt>
                <c:pt idx="41">
                  <c:v>41</c:v>
                </c:pt>
                <c:pt idx="42">
                  <c:v>41.999700000000011</c:v>
                </c:pt>
                <c:pt idx="43">
                  <c:v>42.9998</c:v>
                </c:pt>
                <c:pt idx="44">
                  <c:v>43.999500000000012</c:v>
                </c:pt>
                <c:pt idx="45">
                  <c:v>44.999600000000001</c:v>
                </c:pt>
                <c:pt idx="46">
                  <c:v>45.999700000000011</c:v>
                </c:pt>
                <c:pt idx="47">
                  <c:v>46.999900000000011</c:v>
                </c:pt>
                <c:pt idx="48">
                  <c:v>47.999300000000012</c:v>
                </c:pt>
                <c:pt idx="49">
                  <c:v>48.999600000000008</c:v>
                </c:pt>
                <c:pt idx="50">
                  <c:v>49.999700000000011</c:v>
                </c:pt>
                <c:pt idx="51">
                  <c:v>50.9998</c:v>
                </c:pt>
                <c:pt idx="52">
                  <c:v>51.9998</c:v>
                </c:pt>
                <c:pt idx="53">
                  <c:v>52.999200000000002</c:v>
                </c:pt>
                <c:pt idx="54">
                  <c:v>53.999900000000011</c:v>
                </c:pt>
                <c:pt idx="55">
                  <c:v>54.999400000000009</c:v>
                </c:pt>
                <c:pt idx="56">
                  <c:v>55.999600000000008</c:v>
                </c:pt>
                <c:pt idx="57">
                  <c:v>56.9998</c:v>
                </c:pt>
                <c:pt idx="58">
                  <c:v>57.999900000000011</c:v>
                </c:pt>
                <c:pt idx="59">
                  <c:v>58.999200000000002</c:v>
                </c:pt>
                <c:pt idx="60">
                  <c:v>59.999400000000001</c:v>
                </c:pt>
                <c:pt idx="61">
                  <c:v>60.999700000000011</c:v>
                </c:pt>
                <c:pt idx="62">
                  <c:v>61.9998</c:v>
                </c:pt>
                <c:pt idx="63">
                  <c:v>62.999200000000002</c:v>
                </c:pt>
                <c:pt idx="64">
                  <c:v>63.999300000000012</c:v>
                </c:pt>
                <c:pt idx="65">
                  <c:v>64.999399999999994</c:v>
                </c:pt>
                <c:pt idx="66">
                  <c:v>65.999600000000427</c:v>
                </c:pt>
                <c:pt idx="67">
                  <c:v>66.999300000000005</c:v>
                </c:pt>
                <c:pt idx="68">
                  <c:v>67.999600000000427</c:v>
                </c:pt>
                <c:pt idx="69">
                  <c:v>68.999700000000004</c:v>
                </c:pt>
                <c:pt idx="70">
                  <c:v>69.999800000000022</c:v>
                </c:pt>
                <c:pt idx="71">
                  <c:v>70.999900000000025</c:v>
                </c:pt>
                <c:pt idx="72">
                  <c:v>71.999200000000627</c:v>
                </c:pt>
                <c:pt idx="73">
                  <c:v>72.999900000000025</c:v>
                </c:pt>
                <c:pt idx="74">
                  <c:v>73.999200000000627</c:v>
                </c:pt>
                <c:pt idx="75">
                  <c:v>74.999300000000005</c:v>
                </c:pt>
                <c:pt idx="76">
                  <c:v>75.999399999999994</c:v>
                </c:pt>
                <c:pt idx="77">
                  <c:v>76.999500000000026</c:v>
                </c:pt>
                <c:pt idx="78">
                  <c:v>77.999600000000427</c:v>
                </c:pt>
                <c:pt idx="79">
                  <c:v>78.999399999999994</c:v>
                </c:pt>
                <c:pt idx="80">
                  <c:v>79.999600000000427</c:v>
                </c:pt>
                <c:pt idx="81">
                  <c:v>80.999700000000004</c:v>
                </c:pt>
                <c:pt idx="82">
                  <c:v>81.999700000000004</c:v>
                </c:pt>
                <c:pt idx="83">
                  <c:v>82.999899999999997</c:v>
                </c:pt>
                <c:pt idx="84">
                  <c:v>83.999300000000005</c:v>
                </c:pt>
                <c:pt idx="85">
                  <c:v>84.999799999999993</c:v>
                </c:pt>
                <c:pt idx="86">
                  <c:v>85.999800000000022</c:v>
                </c:pt>
                <c:pt idx="87">
                  <c:v>86.999600000000427</c:v>
                </c:pt>
                <c:pt idx="88">
                  <c:v>87.999800000000022</c:v>
                </c:pt>
                <c:pt idx="89">
                  <c:v>88.999400000000023</c:v>
                </c:pt>
                <c:pt idx="90">
                  <c:v>89.999500000000026</c:v>
                </c:pt>
                <c:pt idx="91">
                  <c:v>91</c:v>
                </c:pt>
                <c:pt idx="92">
                  <c:v>92</c:v>
                </c:pt>
                <c:pt idx="93">
                  <c:v>92.999700000000004</c:v>
                </c:pt>
                <c:pt idx="94">
                  <c:v>93.999899999999997</c:v>
                </c:pt>
                <c:pt idx="95">
                  <c:v>94.999399999999994</c:v>
                </c:pt>
                <c:pt idx="96">
                  <c:v>95.999600000000427</c:v>
                </c:pt>
                <c:pt idx="97">
                  <c:v>96.999700000000004</c:v>
                </c:pt>
                <c:pt idx="98">
                  <c:v>97.999300000000005</c:v>
                </c:pt>
                <c:pt idx="99">
                  <c:v>98.999799999999993</c:v>
                </c:pt>
                <c:pt idx="100">
                  <c:v>99.999799999999993</c:v>
                </c:pt>
                <c:pt idx="101">
                  <c:v>100.99900000000002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107.99900000000002</c:v>
                </c:pt>
                <c:pt idx="109">
                  <c:v>108.99900000000002</c:v>
                </c:pt>
                <c:pt idx="110">
                  <c:v>109.99900000000002</c:v>
                </c:pt>
                <c:pt idx="111">
                  <c:v>111</c:v>
                </c:pt>
                <c:pt idx="112">
                  <c:v>112</c:v>
                </c:pt>
                <c:pt idx="113">
                  <c:v>112.99900000000002</c:v>
                </c:pt>
                <c:pt idx="114">
                  <c:v>113.99900000000002</c:v>
                </c:pt>
                <c:pt idx="115">
                  <c:v>114.99900000000002</c:v>
                </c:pt>
                <c:pt idx="116">
                  <c:v>116</c:v>
                </c:pt>
                <c:pt idx="117">
                  <c:v>117</c:v>
                </c:pt>
                <c:pt idx="118">
                  <c:v>117.99900000000002</c:v>
                </c:pt>
                <c:pt idx="119">
                  <c:v>119</c:v>
                </c:pt>
                <c:pt idx="120">
                  <c:v>120</c:v>
                </c:pt>
                <c:pt idx="121">
                  <c:v>120.99900000000002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125.99900000000002</c:v>
                </c:pt>
                <c:pt idx="127">
                  <c:v>127</c:v>
                </c:pt>
                <c:pt idx="128">
                  <c:v>127.99900000000002</c:v>
                </c:pt>
                <c:pt idx="129">
                  <c:v>129</c:v>
                </c:pt>
                <c:pt idx="130">
                  <c:v>129.999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133.999</c:v>
                </c:pt>
                <c:pt idx="135">
                  <c:v>135</c:v>
                </c:pt>
                <c:pt idx="136">
                  <c:v>135.999</c:v>
                </c:pt>
                <c:pt idx="137">
                  <c:v>136.99900000000002</c:v>
                </c:pt>
                <c:pt idx="138">
                  <c:v>138</c:v>
                </c:pt>
                <c:pt idx="139">
                  <c:v>139</c:v>
                </c:pt>
                <c:pt idx="140">
                  <c:v>139.99900000000002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152.999</c:v>
                </c:pt>
                <c:pt idx="154">
                  <c:v>153.999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160.101</c:v>
                </c:pt>
              </c:numCache>
            </c:numRef>
          </c:xVal>
          <c:yVal>
            <c:numRef>
              <c:f>acceleration!$D$2:$D$163</c:f>
              <c:numCache>
                <c:formatCode>General</c:formatCode>
                <c:ptCount val="162"/>
                <c:pt idx="0">
                  <c:v>0</c:v>
                </c:pt>
                <c:pt idx="1">
                  <c:v>1508.904</c:v>
                </c:pt>
                <c:pt idx="2">
                  <c:v>126.0722</c:v>
                </c:pt>
                <c:pt idx="3">
                  <c:v>259.85399999999993</c:v>
                </c:pt>
                <c:pt idx="4">
                  <c:v>20.782800000000002</c:v>
                </c:pt>
                <c:pt idx="5">
                  <c:v>2.9937399999999998</c:v>
                </c:pt>
                <c:pt idx="6">
                  <c:v>7.4667599999999998</c:v>
                </c:pt>
                <c:pt idx="7">
                  <c:v>15.083480000000026</c:v>
                </c:pt>
                <c:pt idx="8">
                  <c:v>46.9026</c:v>
                </c:pt>
                <c:pt idx="9">
                  <c:v>172.1412</c:v>
                </c:pt>
                <c:pt idx="10">
                  <c:v>117.0718</c:v>
                </c:pt>
                <c:pt idx="11">
                  <c:v>98.742199999999997</c:v>
                </c:pt>
                <c:pt idx="12">
                  <c:v>228.06</c:v>
                </c:pt>
                <c:pt idx="13">
                  <c:v>68.129199999999983</c:v>
                </c:pt>
                <c:pt idx="14">
                  <c:v>19.45506</c:v>
                </c:pt>
                <c:pt idx="15">
                  <c:v>53.172600000000003</c:v>
                </c:pt>
                <c:pt idx="16">
                  <c:v>17.412939999999889</c:v>
                </c:pt>
                <c:pt idx="17">
                  <c:v>63.050200000000004</c:v>
                </c:pt>
                <c:pt idx="18">
                  <c:v>6.8239399999999755</c:v>
                </c:pt>
                <c:pt idx="19">
                  <c:v>6.4639600000000002</c:v>
                </c:pt>
                <c:pt idx="20">
                  <c:v>23.1206</c:v>
                </c:pt>
                <c:pt idx="21">
                  <c:v>14.808</c:v>
                </c:pt>
                <c:pt idx="22">
                  <c:v>5.4796800000000134</c:v>
                </c:pt>
                <c:pt idx="23">
                  <c:v>38.127800000000001</c:v>
                </c:pt>
                <c:pt idx="24">
                  <c:v>21.239799999999889</c:v>
                </c:pt>
                <c:pt idx="25">
                  <c:v>18.692360000000001</c:v>
                </c:pt>
                <c:pt idx="26">
                  <c:v>20.266199999999714</c:v>
                </c:pt>
                <c:pt idx="27">
                  <c:v>25.173999999999999</c:v>
                </c:pt>
                <c:pt idx="28">
                  <c:v>14.59308</c:v>
                </c:pt>
                <c:pt idx="29">
                  <c:v>18.08673999999958</c:v>
                </c:pt>
                <c:pt idx="30">
                  <c:v>17.199580000000001</c:v>
                </c:pt>
                <c:pt idx="31">
                  <c:v>19.39442</c:v>
                </c:pt>
                <c:pt idx="32">
                  <c:v>21.196800000000035</c:v>
                </c:pt>
                <c:pt idx="33">
                  <c:v>20.127600000000001</c:v>
                </c:pt>
                <c:pt idx="34">
                  <c:v>21.479199999999889</c:v>
                </c:pt>
                <c:pt idx="35">
                  <c:v>20.472399999999666</c:v>
                </c:pt>
                <c:pt idx="36">
                  <c:v>19.816260000000035</c:v>
                </c:pt>
                <c:pt idx="37">
                  <c:v>21.239799999999889</c:v>
                </c:pt>
                <c:pt idx="38">
                  <c:v>15.115120000000001</c:v>
                </c:pt>
                <c:pt idx="39">
                  <c:v>8.728119999999997</c:v>
                </c:pt>
                <c:pt idx="40">
                  <c:v>15.729660000000001</c:v>
                </c:pt>
                <c:pt idx="41">
                  <c:v>12.57856</c:v>
                </c:pt>
                <c:pt idx="42">
                  <c:v>13.18294</c:v>
                </c:pt>
                <c:pt idx="43">
                  <c:v>9.4627400000000268</c:v>
                </c:pt>
                <c:pt idx="44">
                  <c:v>5.8684399999999846</c:v>
                </c:pt>
                <c:pt idx="45">
                  <c:v>8.270900000000001</c:v>
                </c:pt>
                <c:pt idx="46">
                  <c:v>1.947276</c:v>
                </c:pt>
                <c:pt idx="47">
                  <c:v>6.1620199999999645</c:v>
                </c:pt>
                <c:pt idx="48">
                  <c:v>8.8185600000000015</c:v>
                </c:pt>
                <c:pt idx="49">
                  <c:v>18.568719999999576</c:v>
                </c:pt>
                <c:pt idx="50">
                  <c:v>15.967920000000001</c:v>
                </c:pt>
                <c:pt idx="51">
                  <c:v>26.48979999999958</c:v>
                </c:pt>
                <c:pt idx="52">
                  <c:v>20.533200000000001</c:v>
                </c:pt>
                <c:pt idx="53">
                  <c:v>23.851400000000005</c:v>
                </c:pt>
                <c:pt idx="54">
                  <c:v>27.193800000000035</c:v>
                </c:pt>
                <c:pt idx="55">
                  <c:v>30.018799999999889</c:v>
                </c:pt>
                <c:pt idx="56">
                  <c:v>29.857199999999999</c:v>
                </c:pt>
                <c:pt idx="57">
                  <c:v>23.379000000000001</c:v>
                </c:pt>
                <c:pt idx="58">
                  <c:v>28.7332</c:v>
                </c:pt>
                <c:pt idx="59">
                  <c:v>29.329599999999989</c:v>
                </c:pt>
                <c:pt idx="60">
                  <c:v>29.940399999999663</c:v>
                </c:pt>
                <c:pt idx="61">
                  <c:v>25.090399999999889</c:v>
                </c:pt>
                <c:pt idx="62">
                  <c:v>21.941199999999789</c:v>
                </c:pt>
                <c:pt idx="63">
                  <c:v>18.108979999999999</c:v>
                </c:pt>
                <c:pt idx="64">
                  <c:v>14.566560000000004</c:v>
                </c:pt>
                <c:pt idx="65">
                  <c:v>13.852900000000076</c:v>
                </c:pt>
                <c:pt idx="66">
                  <c:v>6.5900799999999995</c:v>
                </c:pt>
                <c:pt idx="67">
                  <c:v>1.5426979999999999</c:v>
                </c:pt>
                <c:pt idx="68">
                  <c:v>1.2196479999999998</c:v>
                </c:pt>
                <c:pt idx="69">
                  <c:v>8.8578400000000048</c:v>
                </c:pt>
                <c:pt idx="70">
                  <c:v>3.7595999999999998</c:v>
                </c:pt>
                <c:pt idx="71">
                  <c:v>9.4585000000000008</c:v>
                </c:pt>
                <c:pt idx="72">
                  <c:v>31.322800000000001</c:v>
                </c:pt>
                <c:pt idx="73">
                  <c:v>25.232199999999889</c:v>
                </c:pt>
                <c:pt idx="74">
                  <c:v>17.930019999999889</c:v>
                </c:pt>
                <c:pt idx="75">
                  <c:v>26.151599999999988</c:v>
                </c:pt>
                <c:pt idx="76">
                  <c:v>23.523599999999789</c:v>
                </c:pt>
                <c:pt idx="77">
                  <c:v>31.763999999999989</c:v>
                </c:pt>
                <c:pt idx="78">
                  <c:v>28.527000000000001</c:v>
                </c:pt>
                <c:pt idx="79">
                  <c:v>19.02976</c:v>
                </c:pt>
                <c:pt idx="80">
                  <c:v>23.152200000000001</c:v>
                </c:pt>
                <c:pt idx="81">
                  <c:v>19.841560000000001</c:v>
                </c:pt>
                <c:pt idx="82">
                  <c:v>17.488939999999612</c:v>
                </c:pt>
                <c:pt idx="83">
                  <c:v>12.824340000000001</c:v>
                </c:pt>
                <c:pt idx="84">
                  <c:v>8.3263200000000008</c:v>
                </c:pt>
                <c:pt idx="85">
                  <c:v>3.57402</c:v>
                </c:pt>
                <c:pt idx="86">
                  <c:v>1.5623880000000001</c:v>
                </c:pt>
                <c:pt idx="87">
                  <c:v>5.4100400000000004</c:v>
                </c:pt>
                <c:pt idx="88">
                  <c:v>9.4698000000000047</c:v>
                </c:pt>
                <c:pt idx="89">
                  <c:v>14.14208</c:v>
                </c:pt>
                <c:pt idx="90">
                  <c:v>14.501240000000001</c:v>
                </c:pt>
                <c:pt idx="91">
                  <c:v>11.20688</c:v>
                </c:pt>
                <c:pt idx="92">
                  <c:v>10.897780000000004</c:v>
                </c:pt>
                <c:pt idx="93">
                  <c:v>15.924200000000001</c:v>
                </c:pt>
                <c:pt idx="94">
                  <c:v>21.118800000000135</c:v>
                </c:pt>
                <c:pt idx="95">
                  <c:v>21.274000000000001</c:v>
                </c:pt>
                <c:pt idx="96">
                  <c:v>25.064999999999987</c:v>
                </c:pt>
                <c:pt idx="97">
                  <c:v>21.678599999999989</c:v>
                </c:pt>
                <c:pt idx="98">
                  <c:v>12.001140000000001</c:v>
                </c:pt>
                <c:pt idx="99">
                  <c:v>13.683340000000001</c:v>
                </c:pt>
                <c:pt idx="100">
                  <c:v>16.92723999999971</c:v>
                </c:pt>
                <c:pt idx="101">
                  <c:v>16.958779999999688</c:v>
                </c:pt>
                <c:pt idx="102">
                  <c:v>9.1450600000000009</c:v>
                </c:pt>
                <c:pt idx="103">
                  <c:v>4.8853799999999996</c:v>
                </c:pt>
                <c:pt idx="104">
                  <c:v>3.8760799999999547</c:v>
                </c:pt>
                <c:pt idx="105">
                  <c:v>1.111308</c:v>
                </c:pt>
                <c:pt idx="106">
                  <c:v>1.8399719999999853</c:v>
                </c:pt>
                <c:pt idx="107">
                  <c:v>6.5758000000000001</c:v>
                </c:pt>
                <c:pt idx="108">
                  <c:v>9.4281400000000009</c:v>
                </c:pt>
                <c:pt idx="109">
                  <c:v>13.443379999999999</c:v>
                </c:pt>
                <c:pt idx="110">
                  <c:v>6.2673999999999985</c:v>
                </c:pt>
                <c:pt idx="111">
                  <c:v>10.120040000000001</c:v>
                </c:pt>
                <c:pt idx="112">
                  <c:v>38.336200000000005</c:v>
                </c:pt>
                <c:pt idx="113">
                  <c:v>20.051400000000001</c:v>
                </c:pt>
                <c:pt idx="114">
                  <c:v>5.2547199999999945</c:v>
                </c:pt>
                <c:pt idx="115">
                  <c:v>22.9162</c:v>
                </c:pt>
                <c:pt idx="116">
                  <c:v>25.903399999999714</c:v>
                </c:pt>
                <c:pt idx="117">
                  <c:v>16.2333</c:v>
                </c:pt>
                <c:pt idx="118">
                  <c:v>16.390460000000001</c:v>
                </c:pt>
                <c:pt idx="119">
                  <c:v>6.8591199999999946</c:v>
                </c:pt>
                <c:pt idx="120">
                  <c:v>3.8390199999999579</c:v>
                </c:pt>
                <c:pt idx="121">
                  <c:v>19.9239</c:v>
                </c:pt>
                <c:pt idx="122">
                  <c:v>8.2773799999999991</c:v>
                </c:pt>
                <c:pt idx="123">
                  <c:v>5.9200600000000003</c:v>
                </c:pt>
                <c:pt idx="124">
                  <c:v>2.011659999999956</c:v>
                </c:pt>
                <c:pt idx="125">
                  <c:v>2.8052599999999579</c:v>
                </c:pt>
                <c:pt idx="126">
                  <c:v>7.7119</c:v>
                </c:pt>
                <c:pt idx="127">
                  <c:v>13.619020000000001</c:v>
                </c:pt>
                <c:pt idx="128">
                  <c:v>10.71706</c:v>
                </c:pt>
                <c:pt idx="129">
                  <c:v>5.5653600000000001</c:v>
                </c:pt>
                <c:pt idx="130">
                  <c:v>1.6948380000000001</c:v>
                </c:pt>
                <c:pt idx="131">
                  <c:v>7.6624399999999655</c:v>
                </c:pt>
                <c:pt idx="132">
                  <c:v>23.938399999999721</c:v>
                </c:pt>
                <c:pt idx="133">
                  <c:v>27.310000000000031</c:v>
                </c:pt>
                <c:pt idx="134">
                  <c:v>6.1036200000000003</c:v>
                </c:pt>
                <c:pt idx="135">
                  <c:v>1.3414699999999853</c:v>
                </c:pt>
                <c:pt idx="136">
                  <c:v>14.01924</c:v>
                </c:pt>
                <c:pt idx="137">
                  <c:v>22.4572</c:v>
                </c:pt>
                <c:pt idx="138">
                  <c:v>13.585840000000006</c:v>
                </c:pt>
                <c:pt idx="139">
                  <c:v>4.4036400000000722</c:v>
                </c:pt>
                <c:pt idx="140">
                  <c:v>3.04434</c:v>
                </c:pt>
                <c:pt idx="141">
                  <c:v>5.7853199999999996</c:v>
                </c:pt>
                <c:pt idx="142">
                  <c:v>3.9987999999999997</c:v>
                </c:pt>
                <c:pt idx="143">
                  <c:v>3.2360800000000092E-3</c:v>
                </c:pt>
                <c:pt idx="144">
                  <c:v>3.9517599999999669</c:v>
                </c:pt>
                <c:pt idx="145">
                  <c:v>6.7148399999999855</c:v>
                </c:pt>
                <c:pt idx="146">
                  <c:v>3.4797599999999727</c:v>
                </c:pt>
                <c:pt idx="147">
                  <c:v>6.86646</c:v>
                </c:pt>
                <c:pt idx="148">
                  <c:v>4.4078999999999997</c:v>
                </c:pt>
                <c:pt idx="149">
                  <c:v>4.0675999999999846</c:v>
                </c:pt>
                <c:pt idx="150">
                  <c:v>29.591999999999999</c:v>
                </c:pt>
                <c:pt idx="151">
                  <c:v>16.124659999999999</c:v>
                </c:pt>
                <c:pt idx="152">
                  <c:v>5.5533000000000001</c:v>
                </c:pt>
                <c:pt idx="153">
                  <c:v>13.497340000000001</c:v>
                </c:pt>
                <c:pt idx="154">
                  <c:v>18.895859999999999</c:v>
                </c:pt>
                <c:pt idx="155">
                  <c:v>7.7976999999999999</c:v>
                </c:pt>
                <c:pt idx="156">
                  <c:v>8.9211200000000002</c:v>
                </c:pt>
                <c:pt idx="157">
                  <c:v>6.5369599999999997</c:v>
                </c:pt>
                <c:pt idx="158">
                  <c:v>6.6682399999999955</c:v>
                </c:pt>
                <c:pt idx="159">
                  <c:v>11.75154</c:v>
                </c:pt>
                <c:pt idx="160">
                  <c:v>2.6534399999999998</c:v>
                </c:pt>
                <c:pt idx="161">
                  <c:v>3.7425799999999998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945728"/>
        <c:axId val="123947648"/>
      </c:scatterChart>
      <c:valAx>
        <c:axId val="12394572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3947648"/>
        <c:crosses val="autoZero"/>
        <c:crossBetween val="midCat"/>
      </c:valAx>
      <c:valAx>
        <c:axId val="12394764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Impact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239457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3020833333333379"/>
          <c:y val="0.36714550457783934"/>
          <c:w val="0.24791666666666679"/>
          <c:h val="0.2042945282879103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PROTOTYPE</c:v>
          </c:tx>
          <c:spPr>
            <a:ln>
              <a:solidFill>
                <a:schemeClr val="bg2">
                  <a:lumMod val="10000"/>
                </a:schemeClr>
              </a:solidFill>
            </a:ln>
          </c:spPr>
          <c:marker>
            <c:symbol val="none"/>
          </c:marker>
          <c:xVal>
            <c:numRef>
              <c:f>'DISPLACEMENT-GRAPH-SCALEUP'!$A$2:$A$163</c:f>
              <c:numCache>
                <c:formatCode>General</c:formatCode>
                <c:ptCount val="162"/>
                <c:pt idx="0">
                  <c:v>0</c:v>
                </c:pt>
                <c:pt idx="1">
                  <c:v>0.999722</c:v>
                </c:pt>
                <c:pt idx="2">
                  <c:v>1.9998899999999988</c:v>
                </c:pt>
                <c:pt idx="3">
                  <c:v>2.9995699999999967</c:v>
                </c:pt>
                <c:pt idx="4">
                  <c:v>3.99959</c:v>
                </c:pt>
                <c:pt idx="5">
                  <c:v>4.9995799999999999</c:v>
                </c:pt>
                <c:pt idx="6">
                  <c:v>5.9998000000000014</c:v>
                </c:pt>
                <c:pt idx="7">
                  <c:v>6.9992400000000323</c:v>
                </c:pt>
                <c:pt idx="8">
                  <c:v>7.9997500000000024</c:v>
                </c:pt>
                <c:pt idx="9">
                  <c:v>8.9996300000000247</c:v>
                </c:pt>
                <c:pt idx="10">
                  <c:v>9.9995400000000068</c:v>
                </c:pt>
                <c:pt idx="11">
                  <c:v>10.9998</c:v>
                </c:pt>
                <c:pt idx="12">
                  <c:v>11.9992</c:v>
                </c:pt>
                <c:pt idx="13">
                  <c:v>12.999400000000024</c:v>
                </c:pt>
                <c:pt idx="14">
                  <c:v>13.999500000000006</c:v>
                </c:pt>
                <c:pt idx="15">
                  <c:v>14.999700000000002</c:v>
                </c:pt>
                <c:pt idx="16">
                  <c:v>15.999500000000006</c:v>
                </c:pt>
                <c:pt idx="17">
                  <c:v>16.999499999999873</c:v>
                </c:pt>
                <c:pt idx="18">
                  <c:v>17.999599999999866</c:v>
                </c:pt>
                <c:pt idx="19">
                  <c:v>18.999499999999873</c:v>
                </c:pt>
                <c:pt idx="20">
                  <c:v>19.999399999999874</c:v>
                </c:pt>
                <c:pt idx="21">
                  <c:v>20.999199999999881</c:v>
                </c:pt>
                <c:pt idx="22">
                  <c:v>21.999399999999874</c:v>
                </c:pt>
                <c:pt idx="23">
                  <c:v>22.999699999999862</c:v>
                </c:pt>
                <c:pt idx="24">
                  <c:v>23.999599999999866</c:v>
                </c:pt>
                <c:pt idx="25">
                  <c:v>24.999300000000002</c:v>
                </c:pt>
                <c:pt idx="26">
                  <c:v>25.999499999999873</c:v>
                </c:pt>
                <c:pt idx="27">
                  <c:v>26.999599999999866</c:v>
                </c:pt>
                <c:pt idx="28">
                  <c:v>27.999399999999874</c:v>
                </c:pt>
                <c:pt idx="29">
                  <c:v>28.999699999999862</c:v>
                </c:pt>
                <c:pt idx="30">
                  <c:v>29.9999</c:v>
                </c:pt>
                <c:pt idx="31">
                  <c:v>30.999499999999873</c:v>
                </c:pt>
                <c:pt idx="32">
                  <c:v>31.999399999999874</c:v>
                </c:pt>
                <c:pt idx="33">
                  <c:v>32.999200000000002</c:v>
                </c:pt>
                <c:pt idx="34">
                  <c:v>33.999200000000002</c:v>
                </c:pt>
                <c:pt idx="35">
                  <c:v>34.999300000000012</c:v>
                </c:pt>
                <c:pt idx="36">
                  <c:v>35.999700000000011</c:v>
                </c:pt>
                <c:pt idx="37">
                  <c:v>36.999400000000001</c:v>
                </c:pt>
                <c:pt idx="38">
                  <c:v>37.999900000000011</c:v>
                </c:pt>
                <c:pt idx="39">
                  <c:v>38.999700000000011</c:v>
                </c:pt>
                <c:pt idx="40">
                  <c:v>40</c:v>
                </c:pt>
                <c:pt idx="41">
                  <c:v>40.999900000000011</c:v>
                </c:pt>
                <c:pt idx="42">
                  <c:v>42</c:v>
                </c:pt>
                <c:pt idx="43">
                  <c:v>42.999200000000002</c:v>
                </c:pt>
                <c:pt idx="44">
                  <c:v>43.999200000000002</c:v>
                </c:pt>
                <c:pt idx="45">
                  <c:v>44.999700000000011</c:v>
                </c:pt>
                <c:pt idx="46">
                  <c:v>45.999600000000001</c:v>
                </c:pt>
                <c:pt idx="47">
                  <c:v>46.999600000000001</c:v>
                </c:pt>
                <c:pt idx="48">
                  <c:v>47.9998</c:v>
                </c:pt>
                <c:pt idx="49">
                  <c:v>48.999700000000011</c:v>
                </c:pt>
                <c:pt idx="50">
                  <c:v>49.9998</c:v>
                </c:pt>
                <c:pt idx="51">
                  <c:v>50.999600000000001</c:v>
                </c:pt>
                <c:pt idx="52">
                  <c:v>51.9998</c:v>
                </c:pt>
                <c:pt idx="53">
                  <c:v>52.999200000000002</c:v>
                </c:pt>
                <c:pt idx="54">
                  <c:v>53.999300000000012</c:v>
                </c:pt>
                <c:pt idx="55">
                  <c:v>54.999400000000001</c:v>
                </c:pt>
                <c:pt idx="56">
                  <c:v>55.999600000000001</c:v>
                </c:pt>
                <c:pt idx="57">
                  <c:v>56.999300000000012</c:v>
                </c:pt>
                <c:pt idx="58">
                  <c:v>57.999700000000011</c:v>
                </c:pt>
                <c:pt idx="59">
                  <c:v>58.999600000000001</c:v>
                </c:pt>
                <c:pt idx="60">
                  <c:v>59.999500000000012</c:v>
                </c:pt>
                <c:pt idx="61">
                  <c:v>60.999900000000011</c:v>
                </c:pt>
                <c:pt idx="62">
                  <c:v>61.999600000000001</c:v>
                </c:pt>
                <c:pt idx="63">
                  <c:v>62.999900000000011</c:v>
                </c:pt>
                <c:pt idx="64">
                  <c:v>63.999200000000002</c:v>
                </c:pt>
                <c:pt idx="65">
                  <c:v>64.999300000000005</c:v>
                </c:pt>
                <c:pt idx="66">
                  <c:v>65.999399999999994</c:v>
                </c:pt>
                <c:pt idx="67">
                  <c:v>66.999500000000026</c:v>
                </c:pt>
                <c:pt idx="68">
                  <c:v>67.999600000000399</c:v>
                </c:pt>
                <c:pt idx="69">
                  <c:v>68.999700000000004</c:v>
                </c:pt>
                <c:pt idx="70">
                  <c:v>69.999899999999997</c:v>
                </c:pt>
                <c:pt idx="71">
                  <c:v>70.999500000000026</c:v>
                </c:pt>
                <c:pt idx="72">
                  <c:v>71.999700000000004</c:v>
                </c:pt>
                <c:pt idx="73">
                  <c:v>72.999799999999993</c:v>
                </c:pt>
                <c:pt idx="74">
                  <c:v>73.999399999999994</c:v>
                </c:pt>
                <c:pt idx="75">
                  <c:v>74.999799999999993</c:v>
                </c:pt>
                <c:pt idx="76">
                  <c:v>75.999399999999994</c:v>
                </c:pt>
                <c:pt idx="77">
                  <c:v>76.999700000000004</c:v>
                </c:pt>
                <c:pt idx="78">
                  <c:v>77.999600000000399</c:v>
                </c:pt>
                <c:pt idx="79">
                  <c:v>78.999300000000005</c:v>
                </c:pt>
                <c:pt idx="80">
                  <c:v>80</c:v>
                </c:pt>
                <c:pt idx="81">
                  <c:v>80.999500000000026</c:v>
                </c:pt>
                <c:pt idx="82">
                  <c:v>81.999300000000005</c:v>
                </c:pt>
                <c:pt idx="83">
                  <c:v>82.999799999999993</c:v>
                </c:pt>
                <c:pt idx="84">
                  <c:v>83.999600000000399</c:v>
                </c:pt>
                <c:pt idx="85">
                  <c:v>84.999799999999993</c:v>
                </c:pt>
                <c:pt idx="86">
                  <c:v>85.999500000000026</c:v>
                </c:pt>
                <c:pt idx="87">
                  <c:v>86.999700000000004</c:v>
                </c:pt>
                <c:pt idx="88">
                  <c:v>87.999700000000004</c:v>
                </c:pt>
                <c:pt idx="89">
                  <c:v>88.999600000000399</c:v>
                </c:pt>
                <c:pt idx="90">
                  <c:v>89.999700000000004</c:v>
                </c:pt>
                <c:pt idx="91">
                  <c:v>90.999899999999997</c:v>
                </c:pt>
                <c:pt idx="92">
                  <c:v>91.999899999999997</c:v>
                </c:pt>
                <c:pt idx="93">
                  <c:v>92.999500000000026</c:v>
                </c:pt>
                <c:pt idx="94">
                  <c:v>93.999300000000005</c:v>
                </c:pt>
                <c:pt idx="95">
                  <c:v>94.999899999999997</c:v>
                </c:pt>
                <c:pt idx="96">
                  <c:v>96</c:v>
                </c:pt>
                <c:pt idx="97">
                  <c:v>96.999300000000005</c:v>
                </c:pt>
                <c:pt idx="98">
                  <c:v>97.999899999999997</c:v>
                </c:pt>
                <c:pt idx="99">
                  <c:v>98.999799999999993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104.99900000000002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108.99900000000002</c:v>
                </c:pt>
                <c:pt idx="110">
                  <c:v>110</c:v>
                </c:pt>
                <c:pt idx="111">
                  <c:v>111</c:v>
                </c:pt>
                <c:pt idx="112">
                  <c:v>111.99900000000002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116.99900000000002</c:v>
                </c:pt>
                <c:pt idx="118">
                  <c:v>117.99900000000002</c:v>
                </c:pt>
                <c:pt idx="119">
                  <c:v>118.99900000000002</c:v>
                </c:pt>
                <c:pt idx="120">
                  <c:v>120</c:v>
                </c:pt>
                <c:pt idx="121">
                  <c:v>121</c:v>
                </c:pt>
                <c:pt idx="122">
                  <c:v>121.99900000000002</c:v>
                </c:pt>
                <c:pt idx="123">
                  <c:v>123</c:v>
                </c:pt>
                <c:pt idx="124">
                  <c:v>124</c:v>
                </c:pt>
                <c:pt idx="125">
                  <c:v>124.99900000000002</c:v>
                </c:pt>
                <c:pt idx="126">
                  <c:v>126</c:v>
                </c:pt>
                <c:pt idx="127">
                  <c:v>127</c:v>
                </c:pt>
                <c:pt idx="128">
                  <c:v>127.99900000000002</c:v>
                </c:pt>
                <c:pt idx="129">
                  <c:v>128.999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132.999</c:v>
                </c:pt>
                <c:pt idx="134">
                  <c:v>133.999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140.999</c:v>
                </c:pt>
                <c:pt idx="142">
                  <c:v>142</c:v>
                </c:pt>
                <c:pt idx="143">
                  <c:v>143</c:v>
                </c:pt>
                <c:pt idx="144">
                  <c:v>143.999</c:v>
                </c:pt>
                <c:pt idx="145">
                  <c:v>145</c:v>
                </c:pt>
                <c:pt idx="146">
                  <c:v>145.999</c:v>
                </c:pt>
                <c:pt idx="147">
                  <c:v>146.999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151.999</c:v>
                </c:pt>
                <c:pt idx="153">
                  <c:v>152.999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156.999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160.1</c:v>
                </c:pt>
              </c:numCache>
            </c:numRef>
          </c:xVal>
          <c:yVal>
            <c:numRef>
              <c:f>'DISPLACEMENT-GRAPH-SCALEUP'!$B$2:$B$163</c:f>
              <c:numCache>
                <c:formatCode>General</c:formatCode>
                <c:ptCount val="162"/>
                <c:pt idx="0">
                  <c:v>0</c:v>
                </c:pt>
                <c:pt idx="1">
                  <c:v>5.7434700000000003</c:v>
                </c:pt>
                <c:pt idx="2">
                  <c:v>10.343400000000004</c:v>
                </c:pt>
                <c:pt idx="3">
                  <c:v>14.529500000000002</c:v>
                </c:pt>
                <c:pt idx="4">
                  <c:v>18.697600000000001</c:v>
                </c:pt>
                <c:pt idx="5">
                  <c:v>22.904199999999989</c:v>
                </c:pt>
                <c:pt idx="6">
                  <c:v>27.078900000000001</c:v>
                </c:pt>
                <c:pt idx="7">
                  <c:v>31.241599999999881</c:v>
                </c:pt>
                <c:pt idx="8">
                  <c:v>35.373200000000004</c:v>
                </c:pt>
                <c:pt idx="9">
                  <c:v>39.206000000000003</c:v>
                </c:pt>
                <c:pt idx="10">
                  <c:v>42.236700000000013</c:v>
                </c:pt>
                <c:pt idx="11">
                  <c:v>44.617100000000001</c:v>
                </c:pt>
                <c:pt idx="12">
                  <c:v>47.722000000000207</c:v>
                </c:pt>
                <c:pt idx="13">
                  <c:v>50.8123</c:v>
                </c:pt>
                <c:pt idx="14">
                  <c:v>53.534700000000001</c:v>
                </c:pt>
                <c:pt idx="15">
                  <c:v>56.122400000000013</c:v>
                </c:pt>
                <c:pt idx="16">
                  <c:v>58.440999999999995</c:v>
                </c:pt>
                <c:pt idx="17">
                  <c:v>60.626300000000192</c:v>
                </c:pt>
                <c:pt idx="18">
                  <c:v>62.602700000000013</c:v>
                </c:pt>
                <c:pt idx="19">
                  <c:v>64.455399999999983</c:v>
                </c:pt>
                <c:pt idx="20">
                  <c:v>66.180299999999988</c:v>
                </c:pt>
                <c:pt idx="21">
                  <c:v>67.765600000000006</c:v>
                </c:pt>
                <c:pt idx="22">
                  <c:v>69.186799999999948</c:v>
                </c:pt>
                <c:pt idx="23">
                  <c:v>70.456199999999995</c:v>
                </c:pt>
                <c:pt idx="24">
                  <c:v>71.533000000000001</c:v>
                </c:pt>
                <c:pt idx="25">
                  <c:v>72.438000000000002</c:v>
                </c:pt>
                <c:pt idx="26">
                  <c:v>73.177399999999949</c:v>
                </c:pt>
                <c:pt idx="27">
                  <c:v>73.768600000000006</c:v>
                </c:pt>
                <c:pt idx="28">
                  <c:v>74.214100000000428</c:v>
                </c:pt>
                <c:pt idx="29">
                  <c:v>74.524999999999991</c:v>
                </c:pt>
                <c:pt idx="30">
                  <c:v>74.695799999999949</c:v>
                </c:pt>
                <c:pt idx="31">
                  <c:v>74.7239</c:v>
                </c:pt>
                <c:pt idx="32">
                  <c:v>74.599999999999994</c:v>
                </c:pt>
                <c:pt idx="33">
                  <c:v>74.333699999999993</c:v>
                </c:pt>
                <c:pt idx="34">
                  <c:v>73.933800000000005</c:v>
                </c:pt>
                <c:pt idx="35">
                  <c:v>73.414700000000025</c:v>
                </c:pt>
                <c:pt idx="36">
                  <c:v>72.7834</c:v>
                </c:pt>
                <c:pt idx="37">
                  <c:v>72.05</c:v>
                </c:pt>
                <c:pt idx="38">
                  <c:v>71.221400000000003</c:v>
                </c:pt>
                <c:pt idx="39">
                  <c:v>70.298599999999993</c:v>
                </c:pt>
                <c:pt idx="40">
                  <c:v>69.291399999999996</c:v>
                </c:pt>
                <c:pt idx="41">
                  <c:v>68.221599999999995</c:v>
                </c:pt>
                <c:pt idx="42">
                  <c:v>67.094499999999996</c:v>
                </c:pt>
                <c:pt idx="43">
                  <c:v>65.925699999999992</c:v>
                </c:pt>
                <c:pt idx="44">
                  <c:v>64.726100000000002</c:v>
                </c:pt>
                <c:pt idx="45">
                  <c:v>63.511799999999994</c:v>
                </c:pt>
                <c:pt idx="46">
                  <c:v>62.285500000000013</c:v>
                </c:pt>
                <c:pt idx="47">
                  <c:v>61.066500000000012</c:v>
                </c:pt>
                <c:pt idx="48">
                  <c:v>59.873400000000004</c:v>
                </c:pt>
                <c:pt idx="49">
                  <c:v>58.725300000000288</c:v>
                </c:pt>
                <c:pt idx="50">
                  <c:v>57.660200000000003</c:v>
                </c:pt>
                <c:pt idx="51">
                  <c:v>56.696400000000011</c:v>
                </c:pt>
                <c:pt idx="52">
                  <c:v>55.852899999999998</c:v>
                </c:pt>
                <c:pt idx="53">
                  <c:v>55.130600000000001</c:v>
                </c:pt>
                <c:pt idx="54">
                  <c:v>54.535900000000012</c:v>
                </c:pt>
                <c:pt idx="55">
                  <c:v>54.079000000000001</c:v>
                </c:pt>
                <c:pt idx="56">
                  <c:v>53.774100000000011</c:v>
                </c:pt>
                <c:pt idx="57">
                  <c:v>53.62250000000023</c:v>
                </c:pt>
                <c:pt idx="58">
                  <c:v>53.621300000000012</c:v>
                </c:pt>
                <c:pt idx="59">
                  <c:v>53.766500000000192</c:v>
                </c:pt>
                <c:pt idx="60">
                  <c:v>54.053899999999999</c:v>
                </c:pt>
                <c:pt idx="61">
                  <c:v>54.473600000000005</c:v>
                </c:pt>
                <c:pt idx="62">
                  <c:v>55.006700000000002</c:v>
                </c:pt>
                <c:pt idx="63">
                  <c:v>55.637800000000006</c:v>
                </c:pt>
                <c:pt idx="64">
                  <c:v>56.353099999999998</c:v>
                </c:pt>
                <c:pt idx="65">
                  <c:v>57.137100000000011</c:v>
                </c:pt>
                <c:pt idx="66">
                  <c:v>57.965700000000012</c:v>
                </c:pt>
                <c:pt idx="67">
                  <c:v>58.814599999999999</c:v>
                </c:pt>
                <c:pt idx="68">
                  <c:v>59.665600000000012</c:v>
                </c:pt>
                <c:pt idx="69">
                  <c:v>60.496100000000013</c:v>
                </c:pt>
                <c:pt idx="70">
                  <c:v>61.276700000000012</c:v>
                </c:pt>
                <c:pt idx="71">
                  <c:v>62.017199999999995</c:v>
                </c:pt>
                <c:pt idx="72">
                  <c:v>62.695500000000237</c:v>
                </c:pt>
                <c:pt idx="73">
                  <c:v>63.223600000000012</c:v>
                </c:pt>
                <c:pt idx="74">
                  <c:v>63.620200000000011</c:v>
                </c:pt>
                <c:pt idx="75">
                  <c:v>63.912400000000005</c:v>
                </c:pt>
                <c:pt idx="76">
                  <c:v>64.073399999999978</c:v>
                </c:pt>
                <c:pt idx="77">
                  <c:v>64.105099999999979</c:v>
                </c:pt>
                <c:pt idx="78">
                  <c:v>63.983000000000004</c:v>
                </c:pt>
                <c:pt idx="79">
                  <c:v>63.722000000000207</c:v>
                </c:pt>
                <c:pt idx="80">
                  <c:v>63.359199999999994</c:v>
                </c:pt>
                <c:pt idx="81">
                  <c:v>62.891400000000004</c:v>
                </c:pt>
                <c:pt idx="82">
                  <c:v>62.331399999999995</c:v>
                </c:pt>
                <c:pt idx="83">
                  <c:v>61.691200000000002</c:v>
                </c:pt>
                <c:pt idx="84">
                  <c:v>60.992000000000012</c:v>
                </c:pt>
                <c:pt idx="85">
                  <c:v>60.265900000000222</c:v>
                </c:pt>
                <c:pt idx="86">
                  <c:v>59.533300000000011</c:v>
                </c:pt>
                <c:pt idx="87">
                  <c:v>58.8065</c:v>
                </c:pt>
                <c:pt idx="88">
                  <c:v>58.110400000000006</c:v>
                </c:pt>
                <c:pt idx="89">
                  <c:v>57.473600000000005</c:v>
                </c:pt>
                <c:pt idx="90">
                  <c:v>56.916499999999999</c:v>
                </c:pt>
                <c:pt idx="91">
                  <c:v>56.438200000000002</c:v>
                </c:pt>
                <c:pt idx="92">
                  <c:v>56.025900000000163</c:v>
                </c:pt>
                <c:pt idx="93">
                  <c:v>55.680200000000006</c:v>
                </c:pt>
                <c:pt idx="94">
                  <c:v>55.418800000000005</c:v>
                </c:pt>
                <c:pt idx="95">
                  <c:v>55.260600000000011</c:v>
                </c:pt>
                <c:pt idx="96">
                  <c:v>55.222400000000192</c:v>
                </c:pt>
                <c:pt idx="97">
                  <c:v>55.306599999999996</c:v>
                </c:pt>
                <c:pt idx="98">
                  <c:v>55.495200000000011</c:v>
                </c:pt>
                <c:pt idx="99">
                  <c:v>55.763200000000012</c:v>
                </c:pt>
                <c:pt idx="100">
                  <c:v>56.107900000000001</c:v>
                </c:pt>
                <c:pt idx="101">
                  <c:v>56.533800000000006</c:v>
                </c:pt>
                <c:pt idx="102">
                  <c:v>57.029900000000012</c:v>
                </c:pt>
                <c:pt idx="103">
                  <c:v>57.568900000000063</c:v>
                </c:pt>
                <c:pt idx="104">
                  <c:v>58.131</c:v>
                </c:pt>
                <c:pt idx="105">
                  <c:v>58.702800000000003</c:v>
                </c:pt>
                <c:pt idx="106">
                  <c:v>59.272000000000013</c:v>
                </c:pt>
                <c:pt idx="107">
                  <c:v>59.819499999999998</c:v>
                </c:pt>
                <c:pt idx="108">
                  <c:v>60.330300000000001</c:v>
                </c:pt>
                <c:pt idx="109">
                  <c:v>60.788800000000002</c:v>
                </c:pt>
                <c:pt idx="110">
                  <c:v>61.195300000000259</c:v>
                </c:pt>
                <c:pt idx="111">
                  <c:v>61.605000000000011</c:v>
                </c:pt>
                <c:pt idx="112">
                  <c:v>61.940200000000004</c:v>
                </c:pt>
                <c:pt idx="113">
                  <c:v>62.095700000000193</c:v>
                </c:pt>
                <c:pt idx="114">
                  <c:v>62.162600000000012</c:v>
                </c:pt>
                <c:pt idx="115">
                  <c:v>62.22310000000023</c:v>
                </c:pt>
                <c:pt idx="116">
                  <c:v>62.178900000000013</c:v>
                </c:pt>
                <c:pt idx="117">
                  <c:v>62.0169</c:v>
                </c:pt>
                <c:pt idx="118">
                  <c:v>61.779000000000003</c:v>
                </c:pt>
                <c:pt idx="119">
                  <c:v>61.455300000000001</c:v>
                </c:pt>
                <c:pt idx="120">
                  <c:v>61.099700000000013</c:v>
                </c:pt>
                <c:pt idx="121">
                  <c:v>60.716500000000003</c:v>
                </c:pt>
                <c:pt idx="122">
                  <c:v>60.255300000000013</c:v>
                </c:pt>
                <c:pt idx="123">
                  <c:v>59.769200000000012</c:v>
                </c:pt>
                <c:pt idx="124">
                  <c:v>59.307499999999997</c:v>
                </c:pt>
                <c:pt idx="125">
                  <c:v>58.846999999999994</c:v>
                </c:pt>
                <c:pt idx="126">
                  <c:v>58.388300000000001</c:v>
                </c:pt>
                <c:pt idx="127">
                  <c:v>57.971699999999998</c:v>
                </c:pt>
                <c:pt idx="128">
                  <c:v>57.626400000000011</c:v>
                </c:pt>
                <c:pt idx="129">
                  <c:v>57.342300000000002</c:v>
                </c:pt>
                <c:pt idx="130">
                  <c:v>57.092600000000012</c:v>
                </c:pt>
                <c:pt idx="131">
                  <c:v>56.853399999999993</c:v>
                </c:pt>
                <c:pt idx="132">
                  <c:v>56.658000000000001</c:v>
                </c:pt>
                <c:pt idx="133">
                  <c:v>56.583300000000001</c:v>
                </c:pt>
                <c:pt idx="134">
                  <c:v>56.630100000000013</c:v>
                </c:pt>
                <c:pt idx="135">
                  <c:v>56.715400000000002</c:v>
                </c:pt>
                <c:pt idx="136">
                  <c:v>56.813099999999999</c:v>
                </c:pt>
                <c:pt idx="137">
                  <c:v>56.977499999999999</c:v>
                </c:pt>
                <c:pt idx="138">
                  <c:v>57.233900000000013</c:v>
                </c:pt>
                <c:pt idx="139">
                  <c:v>57.545900000000003</c:v>
                </c:pt>
                <c:pt idx="140">
                  <c:v>57.874599999999994</c:v>
                </c:pt>
                <c:pt idx="141">
                  <c:v>58.217100000000002</c:v>
                </c:pt>
                <c:pt idx="142">
                  <c:v>58.577300000000001</c:v>
                </c:pt>
                <c:pt idx="143">
                  <c:v>58.950099999999999</c:v>
                </c:pt>
                <c:pt idx="144">
                  <c:v>59.320500000000003</c:v>
                </c:pt>
                <c:pt idx="145">
                  <c:v>59.669200000000011</c:v>
                </c:pt>
                <c:pt idx="146">
                  <c:v>59.984699999999997</c:v>
                </c:pt>
                <c:pt idx="147">
                  <c:v>60.264100000000013</c:v>
                </c:pt>
                <c:pt idx="148">
                  <c:v>60.512100000000011</c:v>
                </c:pt>
                <c:pt idx="149">
                  <c:v>60.762500000000244</c:v>
                </c:pt>
                <c:pt idx="150">
                  <c:v>60.966300000000011</c:v>
                </c:pt>
                <c:pt idx="151">
                  <c:v>61.0456</c:v>
                </c:pt>
                <c:pt idx="152">
                  <c:v>61.060400000000001</c:v>
                </c:pt>
                <c:pt idx="153">
                  <c:v>61.083999999999996</c:v>
                </c:pt>
                <c:pt idx="154">
                  <c:v>61.046600000000005</c:v>
                </c:pt>
                <c:pt idx="155">
                  <c:v>60.918100000000003</c:v>
                </c:pt>
                <c:pt idx="156">
                  <c:v>60.743300000000012</c:v>
                </c:pt>
                <c:pt idx="157">
                  <c:v>60.526400000000002</c:v>
                </c:pt>
                <c:pt idx="158">
                  <c:v>60.286000000000001</c:v>
                </c:pt>
                <c:pt idx="159">
                  <c:v>60.030500000000011</c:v>
                </c:pt>
                <c:pt idx="160">
                  <c:v>59.728400000000192</c:v>
                </c:pt>
                <c:pt idx="161">
                  <c:v>59.695900000000222</c:v>
                </c:pt>
              </c:numCache>
            </c:numRef>
          </c:yVal>
          <c:smooth val="1"/>
        </c:ser>
        <c:ser>
          <c:idx val="1"/>
          <c:order val="1"/>
          <c:tx>
            <c:v>CALLADINE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'DISPLACEMENT-GRAPH-SCALEUP'!$A$2:$A$163</c:f>
              <c:numCache>
                <c:formatCode>General</c:formatCode>
                <c:ptCount val="162"/>
                <c:pt idx="0">
                  <c:v>0</c:v>
                </c:pt>
                <c:pt idx="1">
                  <c:v>0.999722</c:v>
                </c:pt>
                <c:pt idx="2">
                  <c:v>1.9998899999999988</c:v>
                </c:pt>
                <c:pt idx="3">
                  <c:v>2.9995699999999967</c:v>
                </c:pt>
                <c:pt idx="4">
                  <c:v>3.99959</c:v>
                </c:pt>
                <c:pt idx="5">
                  <c:v>4.9995799999999999</c:v>
                </c:pt>
                <c:pt idx="6">
                  <c:v>5.9998000000000014</c:v>
                </c:pt>
                <c:pt idx="7">
                  <c:v>6.9992400000000323</c:v>
                </c:pt>
                <c:pt idx="8">
                  <c:v>7.9997500000000024</c:v>
                </c:pt>
                <c:pt idx="9">
                  <c:v>8.9996300000000247</c:v>
                </c:pt>
                <c:pt idx="10">
                  <c:v>9.9995400000000068</c:v>
                </c:pt>
                <c:pt idx="11">
                  <c:v>10.9998</c:v>
                </c:pt>
                <c:pt idx="12">
                  <c:v>11.9992</c:v>
                </c:pt>
                <c:pt idx="13">
                  <c:v>12.999400000000024</c:v>
                </c:pt>
                <c:pt idx="14">
                  <c:v>13.999500000000006</c:v>
                </c:pt>
                <c:pt idx="15">
                  <c:v>14.999700000000002</c:v>
                </c:pt>
                <c:pt idx="16">
                  <c:v>15.999500000000006</c:v>
                </c:pt>
                <c:pt idx="17">
                  <c:v>16.999499999999873</c:v>
                </c:pt>
                <c:pt idx="18">
                  <c:v>17.999599999999866</c:v>
                </c:pt>
                <c:pt idx="19">
                  <c:v>18.999499999999873</c:v>
                </c:pt>
                <c:pt idx="20">
                  <c:v>19.999399999999874</c:v>
                </c:pt>
                <c:pt idx="21">
                  <c:v>20.999199999999881</c:v>
                </c:pt>
                <c:pt idx="22">
                  <c:v>21.999399999999874</c:v>
                </c:pt>
                <c:pt idx="23">
                  <c:v>22.999699999999862</c:v>
                </c:pt>
                <c:pt idx="24">
                  <c:v>23.999599999999866</c:v>
                </c:pt>
                <c:pt idx="25">
                  <c:v>24.999300000000002</c:v>
                </c:pt>
                <c:pt idx="26">
                  <c:v>25.999499999999873</c:v>
                </c:pt>
                <c:pt idx="27">
                  <c:v>26.999599999999866</c:v>
                </c:pt>
                <c:pt idx="28">
                  <c:v>27.999399999999874</c:v>
                </c:pt>
                <c:pt idx="29">
                  <c:v>28.999699999999862</c:v>
                </c:pt>
                <c:pt idx="30">
                  <c:v>29.9999</c:v>
                </c:pt>
                <c:pt idx="31">
                  <c:v>30.999499999999873</c:v>
                </c:pt>
                <c:pt idx="32">
                  <c:v>31.999399999999874</c:v>
                </c:pt>
                <c:pt idx="33">
                  <c:v>32.999200000000002</c:v>
                </c:pt>
                <c:pt idx="34">
                  <c:v>33.999200000000002</c:v>
                </c:pt>
                <c:pt idx="35">
                  <c:v>34.999300000000012</c:v>
                </c:pt>
                <c:pt idx="36">
                  <c:v>35.999700000000011</c:v>
                </c:pt>
                <c:pt idx="37">
                  <c:v>36.999400000000001</c:v>
                </c:pt>
                <c:pt idx="38">
                  <c:v>37.999900000000011</c:v>
                </c:pt>
                <c:pt idx="39">
                  <c:v>38.999700000000011</c:v>
                </c:pt>
                <c:pt idx="40">
                  <c:v>40</c:v>
                </c:pt>
                <c:pt idx="41">
                  <c:v>40.999900000000011</c:v>
                </c:pt>
                <c:pt idx="42">
                  <c:v>42</c:v>
                </c:pt>
                <c:pt idx="43">
                  <c:v>42.999200000000002</c:v>
                </c:pt>
                <c:pt idx="44">
                  <c:v>43.999200000000002</c:v>
                </c:pt>
                <c:pt idx="45">
                  <c:v>44.999700000000011</c:v>
                </c:pt>
                <c:pt idx="46">
                  <c:v>45.999600000000001</c:v>
                </c:pt>
                <c:pt idx="47">
                  <c:v>46.999600000000001</c:v>
                </c:pt>
                <c:pt idx="48">
                  <c:v>47.9998</c:v>
                </c:pt>
                <c:pt idx="49">
                  <c:v>48.999700000000011</c:v>
                </c:pt>
                <c:pt idx="50">
                  <c:v>49.9998</c:v>
                </c:pt>
                <c:pt idx="51">
                  <c:v>50.999600000000001</c:v>
                </c:pt>
                <c:pt idx="52">
                  <c:v>51.9998</c:v>
                </c:pt>
                <c:pt idx="53">
                  <c:v>52.999200000000002</c:v>
                </c:pt>
                <c:pt idx="54">
                  <c:v>53.999300000000012</c:v>
                </c:pt>
                <c:pt idx="55">
                  <c:v>54.999400000000001</c:v>
                </c:pt>
                <c:pt idx="56">
                  <c:v>55.999600000000001</c:v>
                </c:pt>
                <c:pt idx="57">
                  <c:v>56.999300000000012</c:v>
                </c:pt>
                <c:pt idx="58">
                  <c:v>57.999700000000011</c:v>
                </c:pt>
                <c:pt idx="59">
                  <c:v>58.999600000000001</c:v>
                </c:pt>
                <c:pt idx="60">
                  <c:v>59.999500000000012</c:v>
                </c:pt>
                <c:pt idx="61">
                  <c:v>60.999900000000011</c:v>
                </c:pt>
                <c:pt idx="62">
                  <c:v>61.999600000000001</c:v>
                </c:pt>
                <c:pt idx="63">
                  <c:v>62.999900000000011</c:v>
                </c:pt>
                <c:pt idx="64">
                  <c:v>63.999200000000002</c:v>
                </c:pt>
                <c:pt idx="65">
                  <c:v>64.999300000000005</c:v>
                </c:pt>
                <c:pt idx="66">
                  <c:v>65.999399999999994</c:v>
                </c:pt>
                <c:pt idx="67">
                  <c:v>66.999500000000026</c:v>
                </c:pt>
                <c:pt idx="68">
                  <c:v>67.999600000000399</c:v>
                </c:pt>
                <c:pt idx="69">
                  <c:v>68.999700000000004</c:v>
                </c:pt>
                <c:pt idx="70">
                  <c:v>69.999899999999997</c:v>
                </c:pt>
                <c:pt idx="71">
                  <c:v>70.999500000000026</c:v>
                </c:pt>
                <c:pt idx="72">
                  <c:v>71.999700000000004</c:v>
                </c:pt>
                <c:pt idx="73">
                  <c:v>72.999799999999993</c:v>
                </c:pt>
                <c:pt idx="74">
                  <c:v>73.999399999999994</c:v>
                </c:pt>
                <c:pt idx="75">
                  <c:v>74.999799999999993</c:v>
                </c:pt>
                <c:pt idx="76">
                  <c:v>75.999399999999994</c:v>
                </c:pt>
                <c:pt idx="77">
                  <c:v>76.999700000000004</c:v>
                </c:pt>
                <c:pt idx="78">
                  <c:v>77.999600000000399</c:v>
                </c:pt>
                <c:pt idx="79">
                  <c:v>78.999300000000005</c:v>
                </c:pt>
                <c:pt idx="80">
                  <c:v>80</c:v>
                </c:pt>
                <c:pt idx="81">
                  <c:v>80.999500000000026</c:v>
                </c:pt>
                <c:pt idx="82">
                  <c:v>81.999300000000005</c:v>
                </c:pt>
                <c:pt idx="83">
                  <c:v>82.999799999999993</c:v>
                </c:pt>
                <c:pt idx="84">
                  <c:v>83.999600000000399</c:v>
                </c:pt>
                <c:pt idx="85">
                  <c:v>84.999799999999993</c:v>
                </c:pt>
                <c:pt idx="86">
                  <c:v>85.999500000000026</c:v>
                </c:pt>
                <c:pt idx="87">
                  <c:v>86.999700000000004</c:v>
                </c:pt>
                <c:pt idx="88">
                  <c:v>87.999700000000004</c:v>
                </c:pt>
                <c:pt idx="89">
                  <c:v>88.999600000000399</c:v>
                </c:pt>
                <c:pt idx="90">
                  <c:v>89.999700000000004</c:v>
                </c:pt>
                <c:pt idx="91">
                  <c:v>90.999899999999997</c:v>
                </c:pt>
                <c:pt idx="92">
                  <c:v>91.999899999999997</c:v>
                </c:pt>
                <c:pt idx="93">
                  <c:v>92.999500000000026</c:v>
                </c:pt>
                <c:pt idx="94">
                  <c:v>93.999300000000005</c:v>
                </c:pt>
                <c:pt idx="95">
                  <c:v>94.999899999999997</c:v>
                </c:pt>
                <c:pt idx="96">
                  <c:v>96</c:v>
                </c:pt>
                <c:pt idx="97">
                  <c:v>96.999300000000005</c:v>
                </c:pt>
                <c:pt idx="98">
                  <c:v>97.999899999999997</c:v>
                </c:pt>
                <c:pt idx="99">
                  <c:v>98.999799999999993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104.99900000000002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108.99900000000002</c:v>
                </c:pt>
                <c:pt idx="110">
                  <c:v>110</c:v>
                </c:pt>
                <c:pt idx="111">
                  <c:v>111</c:v>
                </c:pt>
                <c:pt idx="112">
                  <c:v>111.99900000000002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116.99900000000002</c:v>
                </c:pt>
                <c:pt idx="118">
                  <c:v>117.99900000000002</c:v>
                </c:pt>
                <c:pt idx="119">
                  <c:v>118.99900000000002</c:v>
                </c:pt>
                <c:pt idx="120">
                  <c:v>120</c:v>
                </c:pt>
                <c:pt idx="121">
                  <c:v>121</c:v>
                </c:pt>
                <c:pt idx="122">
                  <c:v>121.99900000000002</c:v>
                </c:pt>
                <c:pt idx="123">
                  <c:v>123</c:v>
                </c:pt>
                <c:pt idx="124">
                  <c:v>124</c:v>
                </c:pt>
                <c:pt idx="125">
                  <c:v>124.99900000000002</c:v>
                </c:pt>
                <c:pt idx="126">
                  <c:v>126</c:v>
                </c:pt>
                <c:pt idx="127">
                  <c:v>127</c:v>
                </c:pt>
                <c:pt idx="128">
                  <c:v>127.99900000000002</c:v>
                </c:pt>
                <c:pt idx="129">
                  <c:v>128.999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132.999</c:v>
                </c:pt>
                <c:pt idx="134">
                  <c:v>133.999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140.999</c:v>
                </c:pt>
                <c:pt idx="142">
                  <c:v>142</c:v>
                </c:pt>
                <c:pt idx="143">
                  <c:v>143</c:v>
                </c:pt>
                <c:pt idx="144">
                  <c:v>143.999</c:v>
                </c:pt>
                <c:pt idx="145">
                  <c:v>145</c:v>
                </c:pt>
                <c:pt idx="146">
                  <c:v>145.999</c:v>
                </c:pt>
                <c:pt idx="147">
                  <c:v>146.999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151.999</c:v>
                </c:pt>
                <c:pt idx="153">
                  <c:v>152.999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156.999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160.1</c:v>
                </c:pt>
              </c:numCache>
            </c:numRef>
          </c:xVal>
          <c:yVal>
            <c:numRef>
              <c:f>'DISPLACEMENT-GRAPH-SCALEUP'!$C$2:$C$163</c:f>
              <c:numCache>
                <c:formatCode>General</c:formatCode>
                <c:ptCount val="162"/>
                <c:pt idx="0">
                  <c:v>0</c:v>
                </c:pt>
                <c:pt idx="1">
                  <c:v>0.88203399999999721</c:v>
                </c:pt>
                <c:pt idx="2">
                  <c:v>2.7632099999999999</c:v>
                </c:pt>
                <c:pt idx="3">
                  <c:v>5.0334900000000014</c:v>
                </c:pt>
                <c:pt idx="4">
                  <c:v>7.6537299999999995</c:v>
                </c:pt>
                <c:pt idx="5">
                  <c:v>10.784800000000001</c:v>
                </c:pt>
                <c:pt idx="6">
                  <c:v>14.597100000000001</c:v>
                </c:pt>
                <c:pt idx="7">
                  <c:v>18.079799999999889</c:v>
                </c:pt>
                <c:pt idx="8">
                  <c:v>21.556199999999986</c:v>
                </c:pt>
                <c:pt idx="9">
                  <c:v>24.437899999999999</c:v>
                </c:pt>
                <c:pt idx="10">
                  <c:v>27.1297</c:v>
                </c:pt>
                <c:pt idx="11">
                  <c:v>29.754000000000001</c:v>
                </c:pt>
                <c:pt idx="12">
                  <c:v>32.580200000000005</c:v>
                </c:pt>
                <c:pt idx="13">
                  <c:v>35.337699999999998</c:v>
                </c:pt>
                <c:pt idx="14">
                  <c:v>37.928400000000011</c:v>
                </c:pt>
                <c:pt idx="15">
                  <c:v>40.525700000000192</c:v>
                </c:pt>
                <c:pt idx="16">
                  <c:v>43.064700000000002</c:v>
                </c:pt>
                <c:pt idx="17">
                  <c:v>45.483000000000004</c:v>
                </c:pt>
                <c:pt idx="18">
                  <c:v>47.879300000000001</c:v>
                </c:pt>
                <c:pt idx="19">
                  <c:v>50.188100000000013</c:v>
                </c:pt>
                <c:pt idx="20">
                  <c:v>52.378700000000002</c:v>
                </c:pt>
                <c:pt idx="21">
                  <c:v>54.569800000000001</c:v>
                </c:pt>
                <c:pt idx="22">
                  <c:v>56.6828</c:v>
                </c:pt>
                <c:pt idx="23">
                  <c:v>58.566400000000009</c:v>
                </c:pt>
                <c:pt idx="24">
                  <c:v>60.209400000000002</c:v>
                </c:pt>
                <c:pt idx="25">
                  <c:v>61.608000000000011</c:v>
                </c:pt>
                <c:pt idx="26">
                  <c:v>62.741</c:v>
                </c:pt>
                <c:pt idx="27">
                  <c:v>63.672300000000163</c:v>
                </c:pt>
                <c:pt idx="28">
                  <c:v>64.494300000000024</c:v>
                </c:pt>
                <c:pt idx="29">
                  <c:v>65.170299999999983</c:v>
                </c:pt>
                <c:pt idx="30">
                  <c:v>65.707600000000127</c:v>
                </c:pt>
                <c:pt idx="31">
                  <c:v>66.1143</c:v>
                </c:pt>
                <c:pt idx="32">
                  <c:v>66.384199999999993</c:v>
                </c:pt>
                <c:pt idx="33">
                  <c:v>66.52849999999998</c:v>
                </c:pt>
                <c:pt idx="34">
                  <c:v>66.548100000000005</c:v>
                </c:pt>
                <c:pt idx="35">
                  <c:v>66.437000000000026</c:v>
                </c:pt>
                <c:pt idx="36">
                  <c:v>66.18610000000001</c:v>
                </c:pt>
                <c:pt idx="37">
                  <c:v>65.785799999999981</c:v>
                </c:pt>
                <c:pt idx="38">
                  <c:v>65.233499999999992</c:v>
                </c:pt>
                <c:pt idx="39">
                  <c:v>64.544300000000007</c:v>
                </c:pt>
                <c:pt idx="40">
                  <c:v>63.7663000000002</c:v>
                </c:pt>
                <c:pt idx="41">
                  <c:v>62.942</c:v>
                </c:pt>
                <c:pt idx="42">
                  <c:v>62.190600000000011</c:v>
                </c:pt>
                <c:pt idx="43">
                  <c:v>61.656000000000006</c:v>
                </c:pt>
                <c:pt idx="44">
                  <c:v>61.132700000000163</c:v>
                </c:pt>
                <c:pt idx="45">
                  <c:v>60.470700000000001</c:v>
                </c:pt>
                <c:pt idx="46">
                  <c:v>59.683900000000001</c:v>
                </c:pt>
                <c:pt idx="47">
                  <c:v>58.757200000000005</c:v>
                </c:pt>
                <c:pt idx="48">
                  <c:v>57.689400000000006</c:v>
                </c:pt>
                <c:pt idx="49">
                  <c:v>56.435100000000013</c:v>
                </c:pt>
                <c:pt idx="50">
                  <c:v>55.063200000000009</c:v>
                </c:pt>
                <c:pt idx="51">
                  <c:v>53.612900000000003</c:v>
                </c:pt>
                <c:pt idx="52">
                  <c:v>52.111900000000006</c:v>
                </c:pt>
                <c:pt idx="53">
                  <c:v>50.619100000000003</c:v>
                </c:pt>
                <c:pt idx="54">
                  <c:v>49.154399999999995</c:v>
                </c:pt>
                <c:pt idx="55">
                  <c:v>47.729300000000222</c:v>
                </c:pt>
                <c:pt idx="56">
                  <c:v>46.353399999999993</c:v>
                </c:pt>
                <c:pt idx="57">
                  <c:v>45.007800000000003</c:v>
                </c:pt>
                <c:pt idx="58">
                  <c:v>43.665200000000013</c:v>
                </c:pt>
                <c:pt idx="59">
                  <c:v>42.2907000000002</c:v>
                </c:pt>
                <c:pt idx="60">
                  <c:v>40.884699999999995</c:v>
                </c:pt>
                <c:pt idx="61">
                  <c:v>39.453999999999994</c:v>
                </c:pt>
                <c:pt idx="62">
                  <c:v>37.995400000000011</c:v>
                </c:pt>
                <c:pt idx="63">
                  <c:v>36.550599999999996</c:v>
                </c:pt>
                <c:pt idx="64">
                  <c:v>35.105700000000013</c:v>
                </c:pt>
                <c:pt idx="65">
                  <c:v>33.679700000000011</c:v>
                </c:pt>
                <c:pt idx="66">
                  <c:v>32.296700000000207</c:v>
                </c:pt>
                <c:pt idx="67">
                  <c:v>30.931099999999986</c:v>
                </c:pt>
                <c:pt idx="68">
                  <c:v>29.637500000000031</c:v>
                </c:pt>
                <c:pt idx="69">
                  <c:v>28.355899999999988</c:v>
                </c:pt>
                <c:pt idx="70">
                  <c:v>27.130499999999987</c:v>
                </c:pt>
                <c:pt idx="71">
                  <c:v>25.945099999999844</c:v>
                </c:pt>
                <c:pt idx="72">
                  <c:v>24.837299999999999</c:v>
                </c:pt>
                <c:pt idx="73">
                  <c:v>23.797999999999988</c:v>
                </c:pt>
                <c:pt idx="74">
                  <c:v>22.8215</c:v>
                </c:pt>
                <c:pt idx="75">
                  <c:v>21.906099999999888</c:v>
                </c:pt>
                <c:pt idx="76">
                  <c:v>21.041500000000003</c:v>
                </c:pt>
                <c:pt idx="77">
                  <c:v>20.232399999999881</c:v>
                </c:pt>
                <c:pt idx="78">
                  <c:v>19.489499999999833</c:v>
                </c:pt>
                <c:pt idx="79">
                  <c:v>18.816099999999999</c:v>
                </c:pt>
                <c:pt idx="80">
                  <c:v>18.210799999999896</c:v>
                </c:pt>
                <c:pt idx="81">
                  <c:v>17.672000000000001</c:v>
                </c:pt>
                <c:pt idx="82">
                  <c:v>17.203200000000002</c:v>
                </c:pt>
                <c:pt idx="83">
                  <c:v>16.812000000000001</c:v>
                </c:pt>
                <c:pt idx="84">
                  <c:v>16.533999999999999</c:v>
                </c:pt>
                <c:pt idx="85">
                  <c:v>16.402399999999844</c:v>
                </c:pt>
                <c:pt idx="86">
                  <c:v>16.354399999999988</c:v>
                </c:pt>
                <c:pt idx="87">
                  <c:v>16.2912</c:v>
                </c:pt>
                <c:pt idx="88">
                  <c:v>16.263399999999859</c:v>
                </c:pt>
                <c:pt idx="89">
                  <c:v>16.297600000000003</c:v>
                </c:pt>
                <c:pt idx="90">
                  <c:v>16.3871</c:v>
                </c:pt>
                <c:pt idx="91">
                  <c:v>16.529199999999989</c:v>
                </c:pt>
                <c:pt idx="92">
                  <c:v>16.72209999999987</c:v>
                </c:pt>
                <c:pt idx="93">
                  <c:v>16.956299999999892</c:v>
                </c:pt>
                <c:pt idx="94">
                  <c:v>17.225299999999859</c:v>
                </c:pt>
                <c:pt idx="95">
                  <c:v>17.5366</c:v>
                </c:pt>
                <c:pt idx="96">
                  <c:v>17.9041</c:v>
                </c:pt>
                <c:pt idx="97">
                  <c:v>18.339199999999988</c:v>
                </c:pt>
                <c:pt idx="98">
                  <c:v>18.8474</c:v>
                </c:pt>
                <c:pt idx="99">
                  <c:v>19.418399999999881</c:v>
                </c:pt>
                <c:pt idx="100">
                  <c:v>20.0412</c:v>
                </c:pt>
                <c:pt idx="101">
                  <c:v>20.707599999999989</c:v>
                </c:pt>
                <c:pt idx="102">
                  <c:v>21.414499999999986</c:v>
                </c:pt>
                <c:pt idx="103">
                  <c:v>22.15160000000003</c:v>
                </c:pt>
                <c:pt idx="104">
                  <c:v>22.9099</c:v>
                </c:pt>
                <c:pt idx="105">
                  <c:v>23.680699999999877</c:v>
                </c:pt>
                <c:pt idx="106">
                  <c:v>24.454999999999988</c:v>
                </c:pt>
                <c:pt idx="107">
                  <c:v>25.2332</c:v>
                </c:pt>
                <c:pt idx="108">
                  <c:v>26.018699999999896</c:v>
                </c:pt>
                <c:pt idx="109">
                  <c:v>26.813500000000001</c:v>
                </c:pt>
                <c:pt idx="110">
                  <c:v>27.617600000000031</c:v>
                </c:pt>
                <c:pt idx="111">
                  <c:v>28.432099999999881</c:v>
                </c:pt>
                <c:pt idx="112">
                  <c:v>29.2592</c:v>
                </c:pt>
                <c:pt idx="113">
                  <c:v>30.0977</c:v>
                </c:pt>
                <c:pt idx="114">
                  <c:v>30.941999999999986</c:v>
                </c:pt>
                <c:pt idx="115">
                  <c:v>31.784099999999889</c:v>
                </c:pt>
                <c:pt idx="116">
                  <c:v>32.617599999999996</c:v>
                </c:pt>
                <c:pt idx="117">
                  <c:v>33.436400000000006</c:v>
                </c:pt>
                <c:pt idx="118">
                  <c:v>34.236300000000163</c:v>
                </c:pt>
                <c:pt idx="119">
                  <c:v>35.012100000000011</c:v>
                </c:pt>
                <c:pt idx="120">
                  <c:v>35.755800000000001</c:v>
                </c:pt>
                <c:pt idx="121">
                  <c:v>36.468400000000003</c:v>
                </c:pt>
                <c:pt idx="122">
                  <c:v>37.149900000000002</c:v>
                </c:pt>
                <c:pt idx="123">
                  <c:v>37.803100000000001</c:v>
                </c:pt>
                <c:pt idx="124">
                  <c:v>38.433800000000005</c:v>
                </c:pt>
                <c:pt idx="125">
                  <c:v>39.043700000000001</c:v>
                </c:pt>
                <c:pt idx="126">
                  <c:v>39.632700000000163</c:v>
                </c:pt>
                <c:pt idx="127">
                  <c:v>40.201300000000003</c:v>
                </c:pt>
                <c:pt idx="128">
                  <c:v>40.747200000000007</c:v>
                </c:pt>
                <c:pt idx="129">
                  <c:v>41.266900000000113</c:v>
                </c:pt>
                <c:pt idx="130">
                  <c:v>41.748700000000063</c:v>
                </c:pt>
                <c:pt idx="131">
                  <c:v>42.186400000000006</c:v>
                </c:pt>
                <c:pt idx="132">
                  <c:v>42.575500000000012</c:v>
                </c:pt>
                <c:pt idx="133">
                  <c:v>42.914999999999999</c:v>
                </c:pt>
                <c:pt idx="134">
                  <c:v>43.199800000000003</c:v>
                </c:pt>
                <c:pt idx="135">
                  <c:v>43.430200000000006</c:v>
                </c:pt>
                <c:pt idx="136">
                  <c:v>43.607700000000001</c:v>
                </c:pt>
                <c:pt idx="137">
                  <c:v>43.7376</c:v>
                </c:pt>
                <c:pt idx="138">
                  <c:v>43.820800000000006</c:v>
                </c:pt>
                <c:pt idx="139">
                  <c:v>43.859200000000001</c:v>
                </c:pt>
                <c:pt idx="140">
                  <c:v>43.854599999999998</c:v>
                </c:pt>
                <c:pt idx="141">
                  <c:v>43.809999999999995</c:v>
                </c:pt>
                <c:pt idx="142">
                  <c:v>43.7267000000002</c:v>
                </c:pt>
                <c:pt idx="143">
                  <c:v>43.605000000000011</c:v>
                </c:pt>
                <c:pt idx="144">
                  <c:v>43.446400000000004</c:v>
                </c:pt>
                <c:pt idx="145">
                  <c:v>43.252300000000012</c:v>
                </c:pt>
                <c:pt idx="146">
                  <c:v>43.023500000000013</c:v>
                </c:pt>
                <c:pt idx="147">
                  <c:v>42.760400000000011</c:v>
                </c:pt>
                <c:pt idx="148">
                  <c:v>42.463200000000001</c:v>
                </c:pt>
                <c:pt idx="149">
                  <c:v>42.133700000000012</c:v>
                </c:pt>
                <c:pt idx="150">
                  <c:v>41.771500000000003</c:v>
                </c:pt>
                <c:pt idx="151">
                  <c:v>41.378400000000006</c:v>
                </c:pt>
                <c:pt idx="152">
                  <c:v>40.955400000000004</c:v>
                </c:pt>
                <c:pt idx="153">
                  <c:v>40.504799999999996</c:v>
                </c:pt>
                <c:pt idx="154">
                  <c:v>40.029100000000113</c:v>
                </c:pt>
                <c:pt idx="155">
                  <c:v>39.529200000000003</c:v>
                </c:pt>
                <c:pt idx="156">
                  <c:v>39.009400000000007</c:v>
                </c:pt>
                <c:pt idx="157">
                  <c:v>38.475700000000003</c:v>
                </c:pt>
                <c:pt idx="158">
                  <c:v>37.931799999999996</c:v>
                </c:pt>
                <c:pt idx="159">
                  <c:v>37.380400000000002</c:v>
                </c:pt>
                <c:pt idx="160">
                  <c:v>36.823700000000002</c:v>
                </c:pt>
                <c:pt idx="161">
                  <c:v>36.767200000000003</c:v>
                </c:pt>
              </c:numCache>
            </c:numRef>
          </c:yVal>
          <c:smooth val="1"/>
        </c:ser>
        <c:ser>
          <c:idx val="2"/>
          <c:order val="2"/>
          <c:tx>
            <c:v>MLT</c:v>
          </c:tx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'DISPLACEMENT-GRAPH-SCALEUP'!$A$2:$A$163</c:f>
              <c:numCache>
                <c:formatCode>General</c:formatCode>
                <c:ptCount val="162"/>
                <c:pt idx="0">
                  <c:v>0</c:v>
                </c:pt>
                <c:pt idx="1">
                  <c:v>0.999722</c:v>
                </c:pt>
                <c:pt idx="2">
                  <c:v>1.9998899999999988</c:v>
                </c:pt>
                <c:pt idx="3">
                  <c:v>2.9995699999999967</c:v>
                </c:pt>
                <c:pt idx="4">
                  <c:v>3.99959</c:v>
                </c:pt>
                <c:pt idx="5">
                  <c:v>4.9995799999999999</c:v>
                </c:pt>
                <c:pt idx="6">
                  <c:v>5.9998000000000014</c:v>
                </c:pt>
                <c:pt idx="7">
                  <c:v>6.9992400000000323</c:v>
                </c:pt>
                <c:pt idx="8">
                  <c:v>7.9997500000000024</c:v>
                </c:pt>
                <c:pt idx="9">
                  <c:v>8.9996300000000247</c:v>
                </c:pt>
                <c:pt idx="10">
                  <c:v>9.9995400000000068</c:v>
                </c:pt>
                <c:pt idx="11">
                  <c:v>10.9998</c:v>
                </c:pt>
                <c:pt idx="12">
                  <c:v>11.9992</c:v>
                </c:pt>
                <c:pt idx="13">
                  <c:v>12.999400000000024</c:v>
                </c:pt>
                <c:pt idx="14">
                  <c:v>13.999500000000006</c:v>
                </c:pt>
                <c:pt idx="15">
                  <c:v>14.999700000000002</c:v>
                </c:pt>
                <c:pt idx="16">
                  <c:v>15.999500000000006</c:v>
                </c:pt>
                <c:pt idx="17">
                  <c:v>16.999499999999873</c:v>
                </c:pt>
                <c:pt idx="18">
                  <c:v>17.999599999999866</c:v>
                </c:pt>
                <c:pt idx="19">
                  <c:v>18.999499999999873</c:v>
                </c:pt>
                <c:pt idx="20">
                  <c:v>19.999399999999874</c:v>
                </c:pt>
                <c:pt idx="21">
                  <c:v>20.999199999999881</c:v>
                </c:pt>
                <c:pt idx="22">
                  <c:v>21.999399999999874</c:v>
                </c:pt>
                <c:pt idx="23">
                  <c:v>22.999699999999862</c:v>
                </c:pt>
                <c:pt idx="24">
                  <c:v>23.999599999999866</c:v>
                </c:pt>
                <c:pt idx="25">
                  <c:v>24.999300000000002</c:v>
                </c:pt>
                <c:pt idx="26">
                  <c:v>25.999499999999873</c:v>
                </c:pt>
                <c:pt idx="27">
                  <c:v>26.999599999999866</c:v>
                </c:pt>
                <c:pt idx="28">
                  <c:v>27.999399999999874</c:v>
                </c:pt>
                <c:pt idx="29">
                  <c:v>28.999699999999862</c:v>
                </c:pt>
                <c:pt idx="30">
                  <c:v>29.9999</c:v>
                </c:pt>
                <c:pt idx="31">
                  <c:v>30.999499999999873</c:v>
                </c:pt>
                <c:pt idx="32">
                  <c:v>31.999399999999874</c:v>
                </c:pt>
                <c:pt idx="33">
                  <c:v>32.999200000000002</c:v>
                </c:pt>
                <c:pt idx="34">
                  <c:v>33.999200000000002</c:v>
                </c:pt>
                <c:pt idx="35">
                  <c:v>34.999300000000012</c:v>
                </c:pt>
                <c:pt idx="36">
                  <c:v>35.999700000000011</c:v>
                </c:pt>
                <c:pt idx="37">
                  <c:v>36.999400000000001</c:v>
                </c:pt>
                <c:pt idx="38">
                  <c:v>37.999900000000011</c:v>
                </c:pt>
                <c:pt idx="39">
                  <c:v>38.999700000000011</c:v>
                </c:pt>
                <c:pt idx="40">
                  <c:v>40</c:v>
                </c:pt>
                <c:pt idx="41">
                  <c:v>40.999900000000011</c:v>
                </c:pt>
                <c:pt idx="42">
                  <c:v>42</c:v>
                </c:pt>
                <c:pt idx="43">
                  <c:v>42.999200000000002</c:v>
                </c:pt>
                <c:pt idx="44">
                  <c:v>43.999200000000002</c:v>
                </c:pt>
                <c:pt idx="45">
                  <c:v>44.999700000000011</c:v>
                </c:pt>
                <c:pt idx="46">
                  <c:v>45.999600000000001</c:v>
                </c:pt>
                <c:pt idx="47">
                  <c:v>46.999600000000001</c:v>
                </c:pt>
                <c:pt idx="48">
                  <c:v>47.9998</c:v>
                </c:pt>
                <c:pt idx="49">
                  <c:v>48.999700000000011</c:v>
                </c:pt>
                <c:pt idx="50">
                  <c:v>49.9998</c:v>
                </c:pt>
                <c:pt idx="51">
                  <c:v>50.999600000000001</c:v>
                </c:pt>
                <c:pt idx="52">
                  <c:v>51.9998</c:v>
                </c:pt>
                <c:pt idx="53">
                  <c:v>52.999200000000002</c:v>
                </c:pt>
                <c:pt idx="54">
                  <c:v>53.999300000000012</c:v>
                </c:pt>
                <c:pt idx="55">
                  <c:v>54.999400000000001</c:v>
                </c:pt>
                <c:pt idx="56">
                  <c:v>55.999600000000001</c:v>
                </c:pt>
                <c:pt idx="57">
                  <c:v>56.999300000000012</c:v>
                </c:pt>
                <c:pt idx="58">
                  <c:v>57.999700000000011</c:v>
                </c:pt>
                <c:pt idx="59">
                  <c:v>58.999600000000001</c:v>
                </c:pt>
                <c:pt idx="60">
                  <c:v>59.999500000000012</c:v>
                </c:pt>
                <c:pt idx="61">
                  <c:v>60.999900000000011</c:v>
                </c:pt>
                <c:pt idx="62">
                  <c:v>61.999600000000001</c:v>
                </c:pt>
                <c:pt idx="63">
                  <c:v>62.999900000000011</c:v>
                </c:pt>
                <c:pt idx="64">
                  <c:v>63.999200000000002</c:v>
                </c:pt>
                <c:pt idx="65">
                  <c:v>64.999300000000005</c:v>
                </c:pt>
                <c:pt idx="66">
                  <c:v>65.999399999999994</c:v>
                </c:pt>
                <c:pt idx="67">
                  <c:v>66.999500000000026</c:v>
                </c:pt>
                <c:pt idx="68">
                  <c:v>67.999600000000399</c:v>
                </c:pt>
                <c:pt idx="69">
                  <c:v>68.999700000000004</c:v>
                </c:pt>
                <c:pt idx="70">
                  <c:v>69.999899999999997</c:v>
                </c:pt>
                <c:pt idx="71">
                  <c:v>70.999500000000026</c:v>
                </c:pt>
                <c:pt idx="72">
                  <c:v>71.999700000000004</c:v>
                </c:pt>
                <c:pt idx="73">
                  <c:v>72.999799999999993</c:v>
                </c:pt>
                <c:pt idx="74">
                  <c:v>73.999399999999994</c:v>
                </c:pt>
                <c:pt idx="75">
                  <c:v>74.999799999999993</c:v>
                </c:pt>
                <c:pt idx="76">
                  <c:v>75.999399999999994</c:v>
                </c:pt>
                <c:pt idx="77">
                  <c:v>76.999700000000004</c:v>
                </c:pt>
                <c:pt idx="78">
                  <c:v>77.999600000000399</c:v>
                </c:pt>
                <c:pt idx="79">
                  <c:v>78.999300000000005</c:v>
                </c:pt>
                <c:pt idx="80">
                  <c:v>80</c:v>
                </c:pt>
                <c:pt idx="81">
                  <c:v>80.999500000000026</c:v>
                </c:pt>
                <c:pt idx="82">
                  <c:v>81.999300000000005</c:v>
                </c:pt>
                <c:pt idx="83">
                  <c:v>82.999799999999993</c:v>
                </c:pt>
                <c:pt idx="84">
                  <c:v>83.999600000000399</c:v>
                </c:pt>
                <c:pt idx="85">
                  <c:v>84.999799999999993</c:v>
                </c:pt>
                <c:pt idx="86">
                  <c:v>85.999500000000026</c:v>
                </c:pt>
                <c:pt idx="87">
                  <c:v>86.999700000000004</c:v>
                </c:pt>
                <c:pt idx="88">
                  <c:v>87.999700000000004</c:v>
                </c:pt>
                <c:pt idx="89">
                  <c:v>88.999600000000399</c:v>
                </c:pt>
                <c:pt idx="90">
                  <c:v>89.999700000000004</c:v>
                </c:pt>
                <c:pt idx="91">
                  <c:v>90.999899999999997</c:v>
                </c:pt>
                <c:pt idx="92">
                  <c:v>91.999899999999997</c:v>
                </c:pt>
                <c:pt idx="93">
                  <c:v>92.999500000000026</c:v>
                </c:pt>
                <c:pt idx="94">
                  <c:v>93.999300000000005</c:v>
                </c:pt>
                <c:pt idx="95">
                  <c:v>94.999899999999997</c:v>
                </c:pt>
                <c:pt idx="96">
                  <c:v>96</c:v>
                </c:pt>
                <c:pt idx="97">
                  <c:v>96.999300000000005</c:v>
                </c:pt>
                <c:pt idx="98">
                  <c:v>97.999899999999997</c:v>
                </c:pt>
                <c:pt idx="99">
                  <c:v>98.999799999999993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104.99900000000002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108.99900000000002</c:v>
                </c:pt>
                <c:pt idx="110">
                  <c:v>110</c:v>
                </c:pt>
                <c:pt idx="111">
                  <c:v>111</c:v>
                </c:pt>
                <c:pt idx="112">
                  <c:v>111.99900000000002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116.99900000000002</c:v>
                </c:pt>
                <c:pt idx="118">
                  <c:v>117.99900000000002</c:v>
                </c:pt>
                <c:pt idx="119">
                  <c:v>118.99900000000002</c:v>
                </c:pt>
                <c:pt idx="120">
                  <c:v>120</c:v>
                </c:pt>
                <c:pt idx="121">
                  <c:v>121</c:v>
                </c:pt>
                <c:pt idx="122">
                  <c:v>121.99900000000002</c:v>
                </c:pt>
                <c:pt idx="123">
                  <c:v>123</c:v>
                </c:pt>
                <c:pt idx="124">
                  <c:v>124</c:v>
                </c:pt>
                <c:pt idx="125">
                  <c:v>124.99900000000002</c:v>
                </c:pt>
                <c:pt idx="126">
                  <c:v>126</c:v>
                </c:pt>
                <c:pt idx="127">
                  <c:v>127</c:v>
                </c:pt>
                <c:pt idx="128">
                  <c:v>127.99900000000002</c:v>
                </c:pt>
                <c:pt idx="129">
                  <c:v>128.999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132.999</c:v>
                </c:pt>
                <c:pt idx="134">
                  <c:v>133.999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140.999</c:v>
                </c:pt>
                <c:pt idx="142">
                  <c:v>142</c:v>
                </c:pt>
                <c:pt idx="143">
                  <c:v>143</c:v>
                </c:pt>
                <c:pt idx="144">
                  <c:v>143.999</c:v>
                </c:pt>
                <c:pt idx="145">
                  <c:v>145</c:v>
                </c:pt>
                <c:pt idx="146">
                  <c:v>145.999</c:v>
                </c:pt>
                <c:pt idx="147">
                  <c:v>146.999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151.999</c:v>
                </c:pt>
                <c:pt idx="153">
                  <c:v>152.999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156.999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160.1</c:v>
                </c:pt>
              </c:numCache>
            </c:numRef>
          </c:xVal>
          <c:yVal>
            <c:numRef>
              <c:f>'DISPLACEMENT-GRAPH-SCALEUP'!$D$2:$D$163</c:f>
              <c:numCache>
                <c:formatCode>General</c:formatCode>
                <c:ptCount val="162"/>
                <c:pt idx="0">
                  <c:v>0</c:v>
                </c:pt>
                <c:pt idx="1">
                  <c:v>0.600432999999997</c:v>
                </c:pt>
                <c:pt idx="2">
                  <c:v>1.91422</c:v>
                </c:pt>
                <c:pt idx="3">
                  <c:v>3.5823100000000001</c:v>
                </c:pt>
                <c:pt idx="4">
                  <c:v>5.6641399999999633</c:v>
                </c:pt>
                <c:pt idx="5">
                  <c:v>8.1359100000000009</c:v>
                </c:pt>
                <c:pt idx="6">
                  <c:v>11.3581</c:v>
                </c:pt>
                <c:pt idx="7">
                  <c:v>14.108000000000001</c:v>
                </c:pt>
                <c:pt idx="8">
                  <c:v>16.386599999999873</c:v>
                </c:pt>
                <c:pt idx="9">
                  <c:v>18.5838</c:v>
                </c:pt>
                <c:pt idx="10">
                  <c:v>21.070099999999989</c:v>
                </c:pt>
                <c:pt idx="11">
                  <c:v>23.452799999999833</c:v>
                </c:pt>
                <c:pt idx="12">
                  <c:v>25.721999999999987</c:v>
                </c:pt>
                <c:pt idx="13">
                  <c:v>28.0704999999999</c:v>
                </c:pt>
                <c:pt idx="14">
                  <c:v>30.311100000000035</c:v>
                </c:pt>
                <c:pt idx="15">
                  <c:v>32.583200000000005</c:v>
                </c:pt>
                <c:pt idx="16">
                  <c:v>34.8553</c:v>
                </c:pt>
                <c:pt idx="17">
                  <c:v>37.025100000000222</c:v>
                </c:pt>
                <c:pt idx="18">
                  <c:v>39.071000000000005</c:v>
                </c:pt>
                <c:pt idx="19">
                  <c:v>40.9392</c:v>
                </c:pt>
                <c:pt idx="20">
                  <c:v>42.646000000000001</c:v>
                </c:pt>
                <c:pt idx="21">
                  <c:v>44.268000000000193</c:v>
                </c:pt>
                <c:pt idx="22">
                  <c:v>45.715800000000002</c:v>
                </c:pt>
                <c:pt idx="23">
                  <c:v>46.984999999999999</c:v>
                </c:pt>
                <c:pt idx="24">
                  <c:v>48.069900000000011</c:v>
                </c:pt>
                <c:pt idx="25">
                  <c:v>48.938600000000001</c:v>
                </c:pt>
                <c:pt idx="26">
                  <c:v>49.645200000000003</c:v>
                </c:pt>
                <c:pt idx="27">
                  <c:v>50.256400000000006</c:v>
                </c:pt>
                <c:pt idx="28">
                  <c:v>50.76700000000001</c:v>
                </c:pt>
                <c:pt idx="29">
                  <c:v>51.1736</c:v>
                </c:pt>
                <c:pt idx="30">
                  <c:v>51.463900000000002</c:v>
                </c:pt>
                <c:pt idx="31">
                  <c:v>51.602600000000002</c:v>
                </c:pt>
                <c:pt idx="32">
                  <c:v>51.567400000000006</c:v>
                </c:pt>
                <c:pt idx="33">
                  <c:v>51.364099999999993</c:v>
                </c:pt>
                <c:pt idx="34">
                  <c:v>51.009800000000006</c:v>
                </c:pt>
                <c:pt idx="35">
                  <c:v>50.522500000000193</c:v>
                </c:pt>
                <c:pt idx="36">
                  <c:v>49.918800000000005</c:v>
                </c:pt>
                <c:pt idx="37">
                  <c:v>49.206500000000013</c:v>
                </c:pt>
                <c:pt idx="38">
                  <c:v>48.386099999999999</c:v>
                </c:pt>
                <c:pt idx="39">
                  <c:v>47.551100000000005</c:v>
                </c:pt>
                <c:pt idx="40">
                  <c:v>46.912700000000001</c:v>
                </c:pt>
                <c:pt idx="41">
                  <c:v>46.458999999999996</c:v>
                </c:pt>
                <c:pt idx="42">
                  <c:v>46.084599999999995</c:v>
                </c:pt>
                <c:pt idx="43">
                  <c:v>45.807299999999998</c:v>
                </c:pt>
                <c:pt idx="44">
                  <c:v>45.7044</c:v>
                </c:pt>
                <c:pt idx="45">
                  <c:v>45.636700000000012</c:v>
                </c:pt>
                <c:pt idx="46">
                  <c:v>45.345000000000006</c:v>
                </c:pt>
                <c:pt idx="47">
                  <c:v>44.8003</c:v>
                </c:pt>
                <c:pt idx="48">
                  <c:v>44.075800000000001</c:v>
                </c:pt>
                <c:pt idx="49">
                  <c:v>43.271000000000001</c:v>
                </c:pt>
                <c:pt idx="50">
                  <c:v>42.407700000000006</c:v>
                </c:pt>
                <c:pt idx="51">
                  <c:v>41.482900000000001</c:v>
                </c:pt>
                <c:pt idx="52">
                  <c:v>40.525400000000012</c:v>
                </c:pt>
                <c:pt idx="53">
                  <c:v>39.589800000000004</c:v>
                </c:pt>
                <c:pt idx="54">
                  <c:v>38.6858</c:v>
                </c:pt>
                <c:pt idx="55">
                  <c:v>37.801899999999996</c:v>
                </c:pt>
                <c:pt idx="56">
                  <c:v>36.944699999999997</c:v>
                </c:pt>
                <c:pt idx="57">
                  <c:v>36.087299999999999</c:v>
                </c:pt>
                <c:pt idx="58">
                  <c:v>35.201100000000011</c:v>
                </c:pt>
                <c:pt idx="59">
                  <c:v>34.286900000000003</c:v>
                </c:pt>
                <c:pt idx="60">
                  <c:v>33.329000000000001</c:v>
                </c:pt>
                <c:pt idx="61">
                  <c:v>32.313099999999999</c:v>
                </c:pt>
                <c:pt idx="62">
                  <c:v>31.2392</c:v>
                </c:pt>
                <c:pt idx="63">
                  <c:v>30.106000000000005</c:v>
                </c:pt>
                <c:pt idx="64">
                  <c:v>28.916900000000005</c:v>
                </c:pt>
                <c:pt idx="65">
                  <c:v>27.6816</c:v>
                </c:pt>
                <c:pt idx="66">
                  <c:v>26.427200000000003</c:v>
                </c:pt>
                <c:pt idx="67">
                  <c:v>25.173999999999999</c:v>
                </c:pt>
                <c:pt idx="68">
                  <c:v>23.942199999999826</c:v>
                </c:pt>
                <c:pt idx="69">
                  <c:v>22.745999999999889</c:v>
                </c:pt>
                <c:pt idx="70">
                  <c:v>21.588399999999844</c:v>
                </c:pt>
                <c:pt idx="71">
                  <c:v>20.447899999999986</c:v>
                </c:pt>
                <c:pt idx="72">
                  <c:v>19.328800000000001</c:v>
                </c:pt>
                <c:pt idx="73">
                  <c:v>18.225499999999851</c:v>
                </c:pt>
                <c:pt idx="74">
                  <c:v>17.130199999999999</c:v>
                </c:pt>
                <c:pt idx="75">
                  <c:v>16.051900000000035</c:v>
                </c:pt>
                <c:pt idx="76">
                  <c:v>14.993600000000002</c:v>
                </c:pt>
                <c:pt idx="77">
                  <c:v>13.979600000000024</c:v>
                </c:pt>
                <c:pt idx="78">
                  <c:v>13.0259</c:v>
                </c:pt>
                <c:pt idx="79">
                  <c:v>12.148399999999999</c:v>
                </c:pt>
                <c:pt idx="80">
                  <c:v>11.340300000000001</c:v>
                </c:pt>
                <c:pt idx="81">
                  <c:v>10.594000000000001</c:v>
                </c:pt>
                <c:pt idx="82">
                  <c:v>9.9109600000000011</c:v>
                </c:pt>
                <c:pt idx="83">
                  <c:v>9.2901599999999984</c:v>
                </c:pt>
                <c:pt idx="84">
                  <c:v>8.7203999999999997</c:v>
                </c:pt>
                <c:pt idx="85">
                  <c:v>8.2002999999999986</c:v>
                </c:pt>
                <c:pt idx="86">
                  <c:v>7.7502400000000033</c:v>
                </c:pt>
                <c:pt idx="87">
                  <c:v>7.3761000000000001</c:v>
                </c:pt>
                <c:pt idx="88">
                  <c:v>7.0720700000000001</c:v>
                </c:pt>
                <c:pt idx="89">
                  <c:v>6.8376899999999985</c:v>
                </c:pt>
                <c:pt idx="90">
                  <c:v>6.6802999999999999</c:v>
                </c:pt>
                <c:pt idx="91">
                  <c:v>6.6264299999999965</c:v>
                </c:pt>
                <c:pt idx="92">
                  <c:v>6.6124699999999965</c:v>
                </c:pt>
                <c:pt idx="93">
                  <c:v>6.6304799999999995</c:v>
                </c:pt>
                <c:pt idx="94">
                  <c:v>6.6966999999999999</c:v>
                </c:pt>
                <c:pt idx="95">
                  <c:v>6.8184699999999996</c:v>
                </c:pt>
                <c:pt idx="96">
                  <c:v>6.9846299999999992</c:v>
                </c:pt>
                <c:pt idx="97">
                  <c:v>7.2034500000000001</c:v>
                </c:pt>
                <c:pt idx="98">
                  <c:v>7.5141099999999845</c:v>
                </c:pt>
                <c:pt idx="99">
                  <c:v>7.9106100000000001</c:v>
                </c:pt>
                <c:pt idx="100">
                  <c:v>8.3551800000000647</c:v>
                </c:pt>
                <c:pt idx="101">
                  <c:v>8.82423</c:v>
                </c:pt>
                <c:pt idx="102">
                  <c:v>9.3285400000000003</c:v>
                </c:pt>
                <c:pt idx="103">
                  <c:v>9.8735800000000591</c:v>
                </c:pt>
                <c:pt idx="104">
                  <c:v>10.452200000000024</c:v>
                </c:pt>
                <c:pt idx="105">
                  <c:v>11.066400000000026</c:v>
                </c:pt>
                <c:pt idx="106">
                  <c:v>11.717799999999999</c:v>
                </c:pt>
                <c:pt idx="107">
                  <c:v>12.3888</c:v>
                </c:pt>
                <c:pt idx="108">
                  <c:v>13.083300000000001</c:v>
                </c:pt>
                <c:pt idx="109">
                  <c:v>13.801500000000004</c:v>
                </c:pt>
                <c:pt idx="110">
                  <c:v>14.5398</c:v>
                </c:pt>
                <c:pt idx="111">
                  <c:v>15.293600000000001</c:v>
                </c:pt>
                <c:pt idx="112">
                  <c:v>16.057600000000001</c:v>
                </c:pt>
                <c:pt idx="113">
                  <c:v>16.828399999999881</c:v>
                </c:pt>
                <c:pt idx="114">
                  <c:v>17.605399999999989</c:v>
                </c:pt>
                <c:pt idx="115">
                  <c:v>18.385499999999858</c:v>
                </c:pt>
                <c:pt idx="116">
                  <c:v>19.168199999999892</c:v>
                </c:pt>
                <c:pt idx="117">
                  <c:v>19.948799999999796</c:v>
                </c:pt>
                <c:pt idx="118">
                  <c:v>20.717599999999987</c:v>
                </c:pt>
                <c:pt idx="119">
                  <c:v>21.471</c:v>
                </c:pt>
                <c:pt idx="120">
                  <c:v>22.202099999999874</c:v>
                </c:pt>
                <c:pt idx="121">
                  <c:v>22.908399999999851</c:v>
                </c:pt>
                <c:pt idx="122">
                  <c:v>23.585599999999825</c:v>
                </c:pt>
                <c:pt idx="123">
                  <c:v>24.233600000000003</c:v>
                </c:pt>
                <c:pt idx="124">
                  <c:v>24.852799999999881</c:v>
                </c:pt>
                <c:pt idx="125">
                  <c:v>25.445499999999818</c:v>
                </c:pt>
                <c:pt idx="126">
                  <c:v>26.014900000000114</c:v>
                </c:pt>
                <c:pt idx="127">
                  <c:v>26.556000000000001</c:v>
                </c:pt>
                <c:pt idx="128">
                  <c:v>27.0642</c:v>
                </c:pt>
                <c:pt idx="129">
                  <c:v>27.531700000000001</c:v>
                </c:pt>
                <c:pt idx="130">
                  <c:v>27.956800000000001</c:v>
                </c:pt>
                <c:pt idx="131">
                  <c:v>28.335599999999989</c:v>
                </c:pt>
                <c:pt idx="132">
                  <c:v>28.6691</c:v>
                </c:pt>
                <c:pt idx="133">
                  <c:v>28.955099999999877</c:v>
                </c:pt>
                <c:pt idx="134">
                  <c:v>29.194900000000114</c:v>
                </c:pt>
                <c:pt idx="135">
                  <c:v>29.394900000000035</c:v>
                </c:pt>
                <c:pt idx="136">
                  <c:v>29.561700000000002</c:v>
                </c:pt>
                <c:pt idx="137">
                  <c:v>29.699200000000001</c:v>
                </c:pt>
                <c:pt idx="138">
                  <c:v>29.808699999999881</c:v>
                </c:pt>
                <c:pt idx="139">
                  <c:v>29.888199999999873</c:v>
                </c:pt>
                <c:pt idx="140">
                  <c:v>29.932499999999866</c:v>
                </c:pt>
                <c:pt idx="141">
                  <c:v>29.933999999999987</c:v>
                </c:pt>
                <c:pt idx="142">
                  <c:v>29.8889</c:v>
                </c:pt>
                <c:pt idx="143">
                  <c:v>29.794200000000004</c:v>
                </c:pt>
                <c:pt idx="144">
                  <c:v>29.648099999999989</c:v>
                </c:pt>
                <c:pt idx="145">
                  <c:v>29.451299999999989</c:v>
                </c:pt>
                <c:pt idx="146">
                  <c:v>29.208499999999866</c:v>
                </c:pt>
                <c:pt idx="147">
                  <c:v>28.927700000000002</c:v>
                </c:pt>
                <c:pt idx="148">
                  <c:v>28.616000000000035</c:v>
                </c:pt>
                <c:pt idx="149">
                  <c:v>28.2789</c:v>
                </c:pt>
                <c:pt idx="150">
                  <c:v>27.919499999999989</c:v>
                </c:pt>
                <c:pt idx="151">
                  <c:v>27.539099999999987</c:v>
                </c:pt>
                <c:pt idx="152">
                  <c:v>27.136499999999987</c:v>
                </c:pt>
                <c:pt idx="153">
                  <c:v>26.7104</c:v>
                </c:pt>
                <c:pt idx="154">
                  <c:v>26.261499999999877</c:v>
                </c:pt>
                <c:pt idx="155">
                  <c:v>25.792000000000002</c:v>
                </c:pt>
                <c:pt idx="156">
                  <c:v>25.302</c:v>
                </c:pt>
                <c:pt idx="157">
                  <c:v>24.795599999999851</c:v>
                </c:pt>
                <c:pt idx="158">
                  <c:v>24.276699999999881</c:v>
                </c:pt>
                <c:pt idx="159">
                  <c:v>23.748599999999826</c:v>
                </c:pt>
                <c:pt idx="160">
                  <c:v>23.212700000000002</c:v>
                </c:pt>
                <c:pt idx="161">
                  <c:v>23.158099999999987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111616"/>
        <c:axId val="114113536"/>
      </c:scatterChart>
      <c:valAx>
        <c:axId val="11411161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  <a:r>
                  <a:rPr lang="en-US" baseline="0"/>
                  <a:t> (ms)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4113536"/>
        <c:crosses val="autoZero"/>
        <c:crossBetween val="midCat"/>
      </c:valAx>
      <c:valAx>
        <c:axId val="114113536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DISPLACEMENT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411161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PROTOTYPE</c:v>
          </c:tx>
          <c:spPr>
            <a:ln>
              <a:solidFill>
                <a:schemeClr val="tx2">
                  <a:lumMod val="90000"/>
                  <a:lumOff val="10000"/>
                </a:schemeClr>
              </a:solidFill>
            </a:ln>
          </c:spPr>
          <c:marker>
            <c:symbol val="none"/>
          </c:marker>
          <c:xVal>
            <c:numRef>
              <c:f>'6'!$A$3:$A$163</c:f>
              <c:numCache>
                <c:formatCode>General</c:formatCode>
                <c:ptCount val="161"/>
                <c:pt idx="0">
                  <c:v>0.99920500000000001</c:v>
                </c:pt>
                <c:pt idx="1">
                  <c:v>1.9992299999999998</c:v>
                </c:pt>
                <c:pt idx="2">
                  <c:v>2.9992599999999978</c:v>
                </c:pt>
                <c:pt idx="3">
                  <c:v>3.9992799999999984</c:v>
                </c:pt>
                <c:pt idx="4">
                  <c:v>4.9995200000000004</c:v>
                </c:pt>
                <c:pt idx="5">
                  <c:v>5.9991899999999996</c:v>
                </c:pt>
                <c:pt idx="6">
                  <c:v>6.9992100000000024</c:v>
                </c:pt>
                <c:pt idx="7">
                  <c:v>7.9996000000000036</c:v>
                </c:pt>
                <c:pt idx="8">
                  <c:v>8.9997800000000048</c:v>
                </c:pt>
                <c:pt idx="9">
                  <c:v>9.9997700000000016</c:v>
                </c:pt>
                <c:pt idx="10">
                  <c:v>11</c:v>
                </c:pt>
                <c:pt idx="11">
                  <c:v>11.9999</c:v>
                </c:pt>
                <c:pt idx="12">
                  <c:v>12.9993</c:v>
                </c:pt>
                <c:pt idx="13">
                  <c:v>13.9993</c:v>
                </c:pt>
                <c:pt idx="14">
                  <c:v>14.9999</c:v>
                </c:pt>
                <c:pt idx="15">
                  <c:v>15.999700000000002</c:v>
                </c:pt>
                <c:pt idx="16">
                  <c:v>16.9999</c:v>
                </c:pt>
                <c:pt idx="17">
                  <c:v>17.9999</c:v>
                </c:pt>
                <c:pt idx="18">
                  <c:v>18.9999</c:v>
                </c:pt>
                <c:pt idx="19">
                  <c:v>19.99939999999998</c:v>
                </c:pt>
                <c:pt idx="20">
                  <c:v>20.99939999999998</c:v>
                </c:pt>
                <c:pt idx="21">
                  <c:v>21.99949999999998</c:v>
                </c:pt>
                <c:pt idx="22">
                  <c:v>22.999699999999979</c:v>
                </c:pt>
                <c:pt idx="23">
                  <c:v>23.999699999999979</c:v>
                </c:pt>
                <c:pt idx="24">
                  <c:v>24.999300000000002</c:v>
                </c:pt>
                <c:pt idx="25">
                  <c:v>25.999199999999977</c:v>
                </c:pt>
                <c:pt idx="26">
                  <c:v>26.999300000000002</c:v>
                </c:pt>
                <c:pt idx="27">
                  <c:v>27.999199999999977</c:v>
                </c:pt>
                <c:pt idx="28">
                  <c:v>28.9998</c:v>
                </c:pt>
                <c:pt idx="29">
                  <c:v>29.9999</c:v>
                </c:pt>
                <c:pt idx="30">
                  <c:v>30.999099999999981</c:v>
                </c:pt>
                <c:pt idx="31">
                  <c:v>31.999199999999977</c:v>
                </c:pt>
                <c:pt idx="32">
                  <c:v>32.9998</c:v>
                </c:pt>
                <c:pt idx="33">
                  <c:v>33.9998</c:v>
                </c:pt>
                <c:pt idx="34">
                  <c:v>34.999900000000011</c:v>
                </c:pt>
                <c:pt idx="35">
                  <c:v>35.999500000000012</c:v>
                </c:pt>
                <c:pt idx="36">
                  <c:v>36.999700000000011</c:v>
                </c:pt>
                <c:pt idx="37">
                  <c:v>37.999600000000001</c:v>
                </c:pt>
                <c:pt idx="38">
                  <c:v>38.999700000000011</c:v>
                </c:pt>
                <c:pt idx="39">
                  <c:v>39.999400000000001</c:v>
                </c:pt>
                <c:pt idx="40">
                  <c:v>40.9998</c:v>
                </c:pt>
                <c:pt idx="41">
                  <c:v>41.999600000000001</c:v>
                </c:pt>
                <c:pt idx="42">
                  <c:v>42.999500000000012</c:v>
                </c:pt>
                <c:pt idx="43">
                  <c:v>43.999700000000011</c:v>
                </c:pt>
                <c:pt idx="44">
                  <c:v>44.999900000000011</c:v>
                </c:pt>
                <c:pt idx="45">
                  <c:v>45.999900000000011</c:v>
                </c:pt>
                <c:pt idx="46">
                  <c:v>46.999900000000011</c:v>
                </c:pt>
                <c:pt idx="47">
                  <c:v>48</c:v>
                </c:pt>
                <c:pt idx="48">
                  <c:v>48.9998</c:v>
                </c:pt>
                <c:pt idx="49">
                  <c:v>49.999300000000012</c:v>
                </c:pt>
                <c:pt idx="50">
                  <c:v>50.999200000000002</c:v>
                </c:pt>
                <c:pt idx="51">
                  <c:v>51.999200000000002</c:v>
                </c:pt>
                <c:pt idx="52">
                  <c:v>52.999600000000001</c:v>
                </c:pt>
                <c:pt idx="53">
                  <c:v>53.999100000000013</c:v>
                </c:pt>
                <c:pt idx="54">
                  <c:v>54.999900000000011</c:v>
                </c:pt>
                <c:pt idx="55">
                  <c:v>55.999200000000002</c:v>
                </c:pt>
                <c:pt idx="56">
                  <c:v>56.999300000000012</c:v>
                </c:pt>
                <c:pt idx="57">
                  <c:v>57.999400000000001</c:v>
                </c:pt>
                <c:pt idx="58">
                  <c:v>58.999200000000002</c:v>
                </c:pt>
                <c:pt idx="59">
                  <c:v>59.999200000000002</c:v>
                </c:pt>
                <c:pt idx="60">
                  <c:v>60.999500000000012</c:v>
                </c:pt>
                <c:pt idx="61">
                  <c:v>61.999700000000011</c:v>
                </c:pt>
                <c:pt idx="62">
                  <c:v>62.999600000000001</c:v>
                </c:pt>
                <c:pt idx="63">
                  <c:v>63.9998</c:v>
                </c:pt>
                <c:pt idx="64">
                  <c:v>64.999799999999993</c:v>
                </c:pt>
                <c:pt idx="65">
                  <c:v>65.999700000000004</c:v>
                </c:pt>
                <c:pt idx="66">
                  <c:v>66.999700000000004</c:v>
                </c:pt>
                <c:pt idx="67">
                  <c:v>67.999899999999997</c:v>
                </c:pt>
                <c:pt idx="68">
                  <c:v>68.999799999999993</c:v>
                </c:pt>
                <c:pt idx="69">
                  <c:v>69.999899999999997</c:v>
                </c:pt>
                <c:pt idx="70">
                  <c:v>70.999100000000027</c:v>
                </c:pt>
                <c:pt idx="71">
                  <c:v>71.999799999999993</c:v>
                </c:pt>
                <c:pt idx="72">
                  <c:v>72.999700000000004</c:v>
                </c:pt>
                <c:pt idx="73">
                  <c:v>73.999600000000058</c:v>
                </c:pt>
                <c:pt idx="74">
                  <c:v>74.999600000000058</c:v>
                </c:pt>
                <c:pt idx="75">
                  <c:v>75.999500000000026</c:v>
                </c:pt>
                <c:pt idx="76">
                  <c:v>76.999399999999994</c:v>
                </c:pt>
                <c:pt idx="77">
                  <c:v>77.999300000000005</c:v>
                </c:pt>
                <c:pt idx="78">
                  <c:v>78.999100000000027</c:v>
                </c:pt>
                <c:pt idx="79">
                  <c:v>79.999799999999993</c:v>
                </c:pt>
                <c:pt idx="80">
                  <c:v>80.999600000000058</c:v>
                </c:pt>
                <c:pt idx="81">
                  <c:v>81.999399999999994</c:v>
                </c:pt>
                <c:pt idx="82">
                  <c:v>82.999100000000027</c:v>
                </c:pt>
                <c:pt idx="83">
                  <c:v>83.999799999999993</c:v>
                </c:pt>
                <c:pt idx="84">
                  <c:v>84.999500000000026</c:v>
                </c:pt>
                <c:pt idx="85">
                  <c:v>85.999200000000059</c:v>
                </c:pt>
                <c:pt idx="86">
                  <c:v>87</c:v>
                </c:pt>
                <c:pt idx="87">
                  <c:v>87.999700000000004</c:v>
                </c:pt>
                <c:pt idx="88">
                  <c:v>88.999600000000058</c:v>
                </c:pt>
                <c:pt idx="89">
                  <c:v>89.999399999999994</c:v>
                </c:pt>
                <c:pt idx="90">
                  <c:v>90.999200000000059</c:v>
                </c:pt>
                <c:pt idx="91">
                  <c:v>91.999799999999993</c:v>
                </c:pt>
                <c:pt idx="92">
                  <c:v>92.999500000000026</c:v>
                </c:pt>
                <c:pt idx="93">
                  <c:v>93.999300000000005</c:v>
                </c:pt>
                <c:pt idx="94">
                  <c:v>94.999799999999993</c:v>
                </c:pt>
                <c:pt idx="95">
                  <c:v>95.999600000000058</c:v>
                </c:pt>
                <c:pt idx="96">
                  <c:v>96.999200000000059</c:v>
                </c:pt>
                <c:pt idx="97">
                  <c:v>97.999799999999993</c:v>
                </c:pt>
                <c:pt idx="98">
                  <c:v>98.999500000000026</c:v>
                </c:pt>
                <c:pt idx="99">
                  <c:v>99.999300000000005</c:v>
                </c:pt>
                <c:pt idx="100">
                  <c:v>101</c:v>
                </c:pt>
                <c:pt idx="101">
                  <c:v>102</c:v>
                </c:pt>
                <c:pt idx="102">
                  <c:v>102.99900000000002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107.99900000000002</c:v>
                </c:pt>
                <c:pt idx="108">
                  <c:v>108.99900000000002</c:v>
                </c:pt>
                <c:pt idx="109">
                  <c:v>110</c:v>
                </c:pt>
                <c:pt idx="110">
                  <c:v>111</c:v>
                </c:pt>
                <c:pt idx="111">
                  <c:v>111.99900000000002</c:v>
                </c:pt>
                <c:pt idx="112">
                  <c:v>113</c:v>
                </c:pt>
                <c:pt idx="113">
                  <c:v>114</c:v>
                </c:pt>
                <c:pt idx="114">
                  <c:v>114.99900000000002</c:v>
                </c:pt>
                <c:pt idx="115">
                  <c:v>116</c:v>
                </c:pt>
                <c:pt idx="116">
                  <c:v>117</c:v>
                </c:pt>
                <c:pt idx="117">
                  <c:v>117.99900000000002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121.99900000000002</c:v>
                </c:pt>
                <c:pt idx="122">
                  <c:v>123</c:v>
                </c:pt>
                <c:pt idx="123">
                  <c:v>123.99900000000002</c:v>
                </c:pt>
                <c:pt idx="124">
                  <c:v>125</c:v>
                </c:pt>
                <c:pt idx="125">
                  <c:v>125.99900000000002</c:v>
                </c:pt>
                <c:pt idx="126">
                  <c:v>127</c:v>
                </c:pt>
                <c:pt idx="127">
                  <c:v>128</c:v>
                </c:pt>
                <c:pt idx="128">
                  <c:v>128.999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134.999</c:v>
                </c:pt>
                <c:pt idx="135">
                  <c:v>136</c:v>
                </c:pt>
                <c:pt idx="136">
                  <c:v>136.999</c:v>
                </c:pt>
                <c:pt idx="137">
                  <c:v>138</c:v>
                </c:pt>
                <c:pt idx="138">
                  <c:v>138.999</c:v>
                </c:pt>
                <c:pt idx="139">
                  <c:v>140</c:v>
                </c:pt>
                <c:pt idx="140">
                  <c:v>140.999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150.999</c:v>
                </c:pt>
                <c:pt idx="151">
                  <c:v>151.999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158.999</c:v>
                </c:pt>
                <c:pt idx="159">
                  <c:v>160</c:v>
                </c:pt>
                <c:pt idx="160">
                  <c:v>160.101</c:v>
                </c:pt>
              </c:numCache>
            </c:numRef>
          </c:xVal>
          <c:yVal>
            <c:numRef>
              <c:f>'6'!$B$3:$B$163</c:f>
              <c:numCache>
                <c:formatCode>General</c:formatCode>
                <c:ptCount val="161"/>
                <c:pt idx="0">
                  <c:v>5.7434700000000003</c:v>
                </c:pt>
                <c:pt idx="1">
                  <c:v>10.343400000000004</c:v>
                </c:pt>
                <c:pt idx="2">
                  <c:v>14.529500000000002</c:v>
                </c:pt>
                <c:pt idx="3">
                  <c:v>18.697600000000001</c:v>
                </c:pt>
                <c:pt idx="4">
                  <c:v>22.904199999999989</c:v>
                </c:pt>
                <c:pt idx="5">
                  <c:v>27.078900000000001</c:v>
                </c:pt>
                <c:pt idx="6">
                  <c:v>31.241599999999977</c:v>
                </c:pt>
                <c:pt idx="7">
                  <c:v>35.373200000000004</c:v>
                </c:pt>
                <c:pt idx="8">
                  <c:v>39.206000000000003</c:v>
                </c:pt>
                <c:pt idx="9">
                  <c:v>42.236700000000013</c:v>
                </c:pt>
                <c:pt idx="10">
                  <c:v>44.617100000000001</c:v>
                </c:pt>
                <c:pt idx="11">
                  <c:v>47.72200000000003</c:v>
                </c:pt>
                <c:pt idx="12">
                  <c:v>50.8123</c:v>
                </c:pt>
                <c:pt idx="13">
                  <c:v>53.534700000000001</c:v>
                </c:pt>
                <c:pt idx="14">
                  <c:v>56.122400000000013</c:v>
                </c:pt>
                <c:pt idx="15">
                  <c:v>58.441000000000003</c:v>
                </c:pt>
                <c:pt idx="16">
                  <c:v>60.626300000000029</c:v>
                </c:pt>
                <c:pt idx="17">
                  <c:v>62.602700000000013</c:v>
                </c:pt>
                <c:pt idx="18">
                  <c:v>64.455399999999983</c:v>
                </c:pt>
                <c:pt idx="19">
                  <c:v>66.180300000000003</c:v>
                </c:pt>
                <c:pt idx="20">
                  <c:v>67.765600000000006</c:v>
                </c:pt>
                <c:pt idx="21">
                  <c:v>69.186799999999948</c:v>
                </c:pt>
                <c:pt idx="22">
                  <c:v>70.456199999999995</c:v>
                </c:pt>
                <c:pt idx="23">
                  <c:v>71.533000000000001</c:v>
                </c:pt>
                <c:pt idx="24">
                  <c:v>72.438000000000002</c:v>
                </c:pt>
                <c:pt idx="25">
                  <c:v>73.177399999999949</c:v>
                </c:pt>
                <c:pt idx="26">
                  <c:v>73.768600000000006</c:v>
                </c:pt>
                <c:pt idx="27">
                  <c:v>74.214100000000059</c:v>
                </c:pt>
                <c:pt idx="28">
                  <c:v>74.524999999999991</c:v>
                </c:pt>
                <c:pt idx="29">
                  <c:v>74.695799999999949</c:v>
                </c:pt>
                <c:pt idx="30">
                  <c:v>74.7239</c:v>
                </c:pt>
                <c:pt idx="31">
                  <c:v>74.599999999999994</c:v>
                </c:pt>
                <c:pt idx="32">
                  <c:v>74.333699999999993</c:v>
                </c:pt>
                <c:pt idx="33">
                  <c:v>73.933800000000005</c:v>
                </c:pt>
                <c:pt idx="34">
                  <c:v>73.414700000000025</c:v>
                </c:pt>
                <c:pt idx="35">
                  <c:v>72.7834</c:v>
                </c:pt>
                <c:pt idx="36">
                  <c:v>72.05</c:v>
                </c:pt>
                <c:pt idx="37">
                  <c:v>71.221400000000003</c:v>
                </c:pt>
                <c:pt idx="38">
                  <c:v>70.298599999999993</c:v>
                </c:pt>
                <c:pt idx="39">
                  <c:v>69.291399999999996</c:v>
                </c:pt>
                <c:pt idx="40">
                  <c:v>68.221599999999995</c:v>
                </c:pt>
                <c:pt idx="41">
                  <c:v>67.094499999999996</c:v>
                </c:pt>
                <c:pt idx="42">
                  <c:v>65.925699999999992</c:v>
                </c:pt>
                <c:pt idx="43">
                  <c:v>64.726100000000002</c:v>
                </c:pt>
                <c:pt idx="44">
                  <c:v>63.511800000000001</c:v>
                </c:pt>
                <c:pt idx="45">
                  <c:v>62.285500000000013</c:v>
                </c:pt>
                <c:pt idx="46">
                  <c:v>61.066500000000012</c:v>
                </c:pt>
                <c:pt idx="47">
                  <c:v>59.873400000000004</c:v>
                </c:pt>
                <c:pt idx="48">
                  <c:v>58.72530000000004</c:v>
                </c:pt>
                <c:pt idx="49">
                  <c:v>57.660200000000003</c:v>
                </c:pt>
                <c:pt idx="50">
                  <c:v>56.696400000000011</c:v>
                </c:pt>
                <c:pt idx="51">
                  <c:v>55.852899999999998</c:v>
                </c:pt>
                <c:pt idx="52">
                  <c:v>55.130600000000001</c:v>
                </c:pt>
                <c:pt idx="53">
                  <c:v>54.535900000000012</c:v>
                </c:pt>
                <c:pt idx="54">
                  <c:v>54.079000000000001</c:v>
                </c:pt>
                <c:pt idx="55">
                  <c:v>53.774100000000011</c:v>
                </c:pt>
                <c:pt idx="56">
                  <c:v>53.622500000000038</c:v>
                </c:pt>
                <c:pt idx="57">
                  <c:v>53.621300000000012</c:v>
                </c:pt>
                <c:pt idx="58">
                  <c:v>53.766500000000029</c:v>
                </c:pt>
                <c:pt idx="59">
                  <c:v>54.053899999999999</c:v>
                </c:pt>
                <c:pt idx="60">
                  <c:v>54.473600000000005</c:v>
                </c:pt>
                <c:pt idx="61">
                  <c:v>55.006700000000002</c:v>
                </c:pt>
                <c:pt idx="62">
                  <c:v>55.637800000000006</c:v>
                </c:pt>
                <c:pt idx="63">
                  <c:v>56.353099999999998</c:v>
                </c:pt>
                <c:pt idx="64">
                  <c:v>57.137100000000011</c:v>
                </c:pt>
                <c:pt idx="65">
                  <c:v>57.965700000000012</c:v>
                </c:pt>
                <c:pt idx="66">
                  <c:v>58.814599999999999</c:v>
                </c:pt>
                <c:pt idx="67">
                  <c:v>59.665600000000012</c:v>
                </c:pt>
                <c:pt idx="68">
                  <c:v>60.496100000000013</c:v>
                </c:pt>
                <c:pt idx="69">
                  <c:v>61.276700000000012</c:v>
                </c:pt>
                <c:pt idx="70">
                  <c:v>62.017200000000003</c:v>
                </c:pt>
                <c:pt idx="71">
                  <c:v>62.695500000000038</c:v>
                </c:pt>
                <c:pt idx="72">
                  <c:v>63.223600000000012</c:v>
                </c:pt>
                <c:pt idx="73">
                  <c:v>63.620200000000011</c:v>
                </c:pt>
                <c:pt idx="74">
                  <c:v>63.912400000000005</c:v>
                </c:pt>
                <c:pt idx="75">
                  <c:v>64.073399999999978</c:v>
                </c:pt>
                <c:pt idx="76">
                  <c:v>64.105099999999979</c:v>
                </c:pt>
                <c:pt idx="77">
                  <c:v>63.983000000000004</c:v>
                </c:pt>
                <c:pt idx="78">
                  <c:v>63.72200000000003</c:v>
                </c:pt>
                <c:pt idx="79">
                  <c:v>63.359200000000001</c:v>
                </c:pt>
                <c:pt idx="80">
                  <c:v>62.891400000000004</c:v>
                </c:pt>
                <c:pt idx="81">
                  <c:v>62.331400000000002</c:v>
                </c:pt>
                <c:pt idx="82">
                  <c:v>61.691200000000002</c:v>
                </c:pt>
                <c:pt idx="83">
                  <c:v>60.992000000000012</c:v>
                </c:pt>
                <c:pt idx="84">
                  <c:v>60.26590000000003</c:v>
                </c:pt>
                <c:pt idx="85">
                  <c:v>59.533300000000011</c:v>
                </c:pt>
                <c:pt idx="86">
                  <c:v>58.8065</c:v>
                </c:pt>
                <c:pt idx="87">
                  <c:v>58.110400000000006</c:v>
                </c:pt>
                <c:pt idx="88">
                  <c:v>57.473600000000005</c:v>
                </c:pt>
                <c:pt idx="89">
                  <c:v>56.916499999999999</c:v>
                </c:pt>
                <c:pt idx="90">
                  <c:v>56.438200000000002</c:v>
                </c:pt>
                <c:pt idx="91">
                  <c:v>56.025900000000028</c:v>
                </c:pt>
                <c:pt idx="92">
                  <c:v>55.680200000000006</c:v>
                </c:pt>
                <c:pt idx="93">
                  <c:v>55.418800000000005</c:v>
                </c:pt>
                <c:pt idx="94">
                  <c:v>55.260600000000011</c:v>
                </c:pt>
                <c:pt idx="95">
                  <c:v>55.222400000000029</c:v>
                </c:pt>
                <c:pt idx="96">
                  <c:v>55.306600000000003</c:v>
                </c:pt>
                <c:pt idx="97">
                  <c:v>55.495200000000011</c:v>
                </c:pt>
                <c:pt idx="98">
                  <c:v>55.763200000000012</c:v>
                </c:pt>
                <c:pt idx="99">
                  <c:v>56.107900000000001</c:v>
                </c:pt>
                <c:pt idx="100">
                  <c:v>56.533800000000006</c:v>
                </c:pt>
                <c:pt idx="101">
                  <c:v>57.029900000000012</c:v>
                </c:pt>
                <c:pt idx="102">
                  <c:v>57.568900000000028</c:v>
                </c:pt>
                <c:pt idx="103">
                  <c:v>58.131</c:v>
                </c:pt>
                <c:pt idx="104">
                  <c:v>58.702800000000003</c:v>
                </c:pt>
                <c:pt idx="105">
                  <c:v>59.272000000000013</c:v>
                </c:pt>
                <c:pt idx="106">
                  <c:v>59.819499999999998</c:v>
                </c:pt>
                <c:pt idx="107">
                  <c:v>60.330300000000001</c:v>
                </c:pt>
                <c:pt idx="108">
                  <c:v>60.788800000000002</c:v>
                </c:pt>
                <c:pt idx="109">
                  <c:v>61.195300000000039</c:v>
                </c:pt>
                <c:pt idx="110">
                  <c:v>61.605000000000011</c:v>
                </c:pt>
                <c:pt idx="111">
                  <c:v>61.940200000000004</c:v>
                </c:pt>
                <c:pt idx="112">
                  <c:v>62.095700000000029</c:v>
                </c:pt>
                <c:pt idx="113">
                  <c:v>62.162600000000012</c:v>
                </c:pt>
                <c:pt idx="114">
                  <c:v>62.223100000000038</c:v>
                </c:pt>
                <c:pt idx="115">
                  <c:v>62.178900000000013</c:v>
                </c:pt>
                <c:pt idx="116">
                  <c:v>62.0169</c:v>
                </c:pt>
                <c:pt idx="117">
                  <c:v>61.779000000000003</c:v>
                </c:pt>
                <c:pt idx="118">
                  <c:v>61.455300000000001</c:v>
                </c:pt>
                <c:pt idx="119">
                  <c:v>61.099700000000013</c:v>
                </c:pt>
                <c:pt idx="120">
                  <c:v>60.716500000000003</c:v>
                </c:pt>
                <c:pt idx="121">
                  <c:v>60.255300000000013</c:v>
                </c:pt>
                <c:pt idx="122">
                  <c:v>59.769200000000012</c:v>
                </c:pt>
                <c:pt idx="123">
                  <c:v>59.307499999999997</c:v>
                </c:pt>
                <c:pt idx="124">
                  <c:v>58.847000000000001</c:v>
                </c:pt>
                <c:pt idx="125">
                  <c:v>58.388300000000001</c:v>
                </c:pt>
                <c:pt idx="126">
                  <c:v>57.971699999999998</c:v>
                </c:pt>
                <c:pt idx="127">
                  <c:v>57.626400000000011</c:v>
                </c:pt>
                <c:pt idx="128">
                  <c:v>57.342300000000002</c:v>
                </c:pt>
                <c:pt idx="129">
                  <c:v>57.092600000000012</c:v>
                </c:pt>
                <c:pt idx="130">
                  <c:v>56.853399999999993</c:v>
                </c:pt>
                <c:pt idx="131">
                  <c:v>56.658000000000001</c:v>
                </c:pt>
                <c:pt idx="132">
                  <c:v>56.583300000000001</c:v>
                </c:pt>
                <c:pt idx="133">
                  <c:v>56.630100000000013</c:v>
                </c:pt>
                <c:pt idx="134">
                  <c:v>56.715400000000002</c:v>
                </c:pt>
                <c:pt idx="135">
                  <c:v>56.813099999999999</c:v>
                </c:pt>
                <c:pt idx="136">
                  <c:v>56.977499999999999</c:v>
                </c:pt>
                <c:pt idx="137">
                  <c:v>57.233900000000013</c:v>
                </c:pt>
                <c:pt idx="138">
                  <c:v>57.545900000000003</c:v>
                </c:pt>
                <c:pt idx="139">
                  <c:v>57.874600000000001</c:v>
                </c:pt>
                <c:pt idx="140">
                  <c:v>58.217100000000002</c:v>
                </c:pt>
                <c:pt idx="141">
                  <c:v>58.577300000000001</c:v>
                </c:pt>
                <c:pt idx="142">
                  <c:v>58.950099999999999</c:v>
                </c:pt>
                <c:pt idx="143">
                  <c:v>59.320500000000003</c:v>
                </c:pt>
                <c:pt idx="144">
                  <c:v>59.669200000000011</c:v>
                </c:pt>
                <c:pt idx="145">
                  <c:v>59.984699999999997</c:v>
                </c:pt>
                <c:pt idx="146">
                  <c:v>60.264100000000013</c:v>
                </c:pt>
                <c:pt idx="147">
                  <c:v>60.512100000000011</c:v>
                </c:pt>
                <c:pt idx="148">
                  <c:v>60.762500000000038</c:v>
                </c:pt>
                <c:pt idx="149">
                  <c:v>60.966300000000011</c:v>
                </c:pt>
                <c:pt idx="150">
                  <c:v>61.0456</c:v>
                </c:pt>
                <c:pt idx="151">
                  <c:v>61.060400000000001</c:v>
                </c:pt>
                <c:pt idx="152">
                  <c:v>61.084000000000003</c:v>
                </c:pt>
                <c:pt idx="153">
                  <c:v>61.046600000000005</c:v>
                </c:pt>
                <c:pt idx="154">
                  <c:v>60.918100000000003</c:v>
                </c:pt>
                <c:pt idx="155">
                  <c:v>60.743300000000012</c:v>
                </c:pt>
                <c:pt idx="156">
                  <c:v>60.526400000000002</c:v>
                </c:pt>
                <c:pt idx="157">
                  <c:v>60.286000000000001</c:v>
                </c:pt>
                <c:pt idx="158">
                  <c:v>60.030500000000011</c:v>
                </c:pt>
                <c:pt idx="159">
                  <c:v>59.728400000000029</c:v>
                </c:pt>
                <c:pt idx="160">
                  <c:v>59.69590000000003</c:v>
                </c:pt>
              </c:numCache>
            </c:numRef>
          </c:yVal>
          <c:smooth val="1"/>
        </c:ser>
        <c:ser>
          <c:idx val="1"/>
          <c:order val="1"/>
          <c:tx>
            <c:v>CALLIDINE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'6'!$A$3:$A$163</c:f>
              <c:numCache>
                <c:formatCode>General</c:formatCode>
                <c:ptCount val="161"/>
                <c:pt idx="0">
                  <c:v>0.99920500000000001</c:v>
                </c:pt>
                <c:pt idx="1">
                  <c:v>1.9992299999999998</c:v>
                </c:pt>
                <c:pt idx="2">
                  <c:v>2.9992599999999978</c:v>
                </c:pt>
                <c:pt idx="3">
                  <c:v>3.9992799999999984</c:v>
                </c:pt>
                <c:pt idx="4">
                  <c:v>4.9995200000000004</c:v>
                </c:pt>
                <c:pt idx="5">
                  <c:v>5.9991899999999996</c:v>
                </c:pt>
                <c:pt idx="6">
                  <c:v>6.9992100000000024</c:v>
                </c:pt>
                <c:pt idx="7">
                  <c:v>7.9996000000000036</c:v>
                </c:pt>
                <c:pt idx="8">
                  <c:v>8.9997800000000048</c:v>
                </c:pt>
                <c:pt idx="9">
                  <c:v>9.9997700000000016</c:v>
                </c:pt>
                <c:pt idx="10">
                  <c:v>11</c:v>
                </c:pt>
                <c:pt idx="11">
                  <c:v>11.9999</c:v>
                </c:pt>
                <c:pt idx="12">
                  <c:v>12.9993</c:v>
                </c:pt>
                <c:pt idx="13">
                  <c:v>13.9993</c:v>
                </c:pt>
                <c:pt idx="14">
                  <c:v>14.9999</c:v>
                </c:pt>
                <c:pt idx="15">
                  <c:v>15.999700000000002</c:v>
                </c:pt>
                <c:pt idx="16">
                  <c:v>16.9999</c:v>
                </c:pt>
                <c:pt idx="17">
                  <c:v>17.9999</c:v>
                </c:pt>
                <c:pt idx="18">
                  <c:v>18.9999</c:v>
                </c:pt>
                <c:pt idx="19">
                  <c:v>19.99939999999998</c:v>
                </c:pt>
                <c:pt idx="20">
                  <c:v>20.99939999999998</c:v>
                </c:pt>
                <c:pt idx="21">
                  <c:v>21.99949999999998</c:v>
                </c:pt>
                <c:pt idx="22">
                  <c:v>22.999699999999979</c:v>
                </c:pt>
                <c:pt idx="23">
                  <c:v>23.999699999999979</c:v>
                </c:pt>
                <c:pt idx="24">
                  <c:v>24.999300000000002</c:v>
                </c:pt>
                <c:pt idx="25">
                  <c:v>25.999199999999977</c:v>
                </c:pt>
                <c:pt idx="26">
                  <c:v>26.999300000000002</c:v>
                </c:pt>
                <c:pt idx="27">
                  <c:v>27.999199999999977</c:v>
                </c:pt>
                <c:pt idx="28">
                  <c:v>28.9998</c:v>
                </c:pt>
                <c:pt idx="29">
                  <c:v>29.9999</c:v>
                </c:pt>
                <c:pt idx="30">
                  <c:v>30.999099999999981</c:v>
                </c:pt>
                <c:pt idx="31">
                  <c:v>31.999199999999977</c:v>
                </c:pt>
                <c:pt idx="32">
                  <c:v>32.9998</c:v>
                </c:pt>
                <c:pt idx="33">
                  <c:v>33.9998</c:v>
                </c:pt>
                <c:pt idx="34">
                  <c:v>34.999900000000011</c:v>
                </c:pt>
                <c:pt idx="35">
                  <c:v>35.999500000000012</c:v>
                </c:pt>
                <c:pt idx="36">
                  <c:v>36.999700000000011</c:v>
                </c:pt>
                <c:pt idx="37">
                  <c:v>37.999600000000001</c:v>
                </c:pt>
                <c:pt idx="38">
                  <c:v>38.999700000000011</c:v>
                </c:pt>
                <c:pt idx="39">
                  <c:v>39.999400000000001</c:v>
                </c:pt>
                <c:pt idx="40">
                  <c:v>40.9998</c:v>
                </c:pt>
                <c:pt idx="41">
                  <c:v>41.999600000000001</c:v>
                </c:pt>
                <c:pt idx="42">
                  <c:v>42.999500000000012</c:v>
                </c:pt>
                <c:pt idx="43">
                  <c:v>43.999700000000011</c:v>
                </c:pt>
                <c:pt idx="44">
                  <c:v>44.999900000000011</c:v>
                </c:pt>
                <c:pt idx="45">
                  <c:v>45.999900000000011</c:v>
                </c:pt>
                <c:pt idx="46">
                  <c:v>46.999900000000011</c:v>
                </c:pt>
                <c:pt idx="47">
                  <c:v>48</c:v>
                </c:pt>
                <c:pt idx="48">
                  <c:v>48.9998</c:v>
                </c:pt>
                <c:pt idx="49">
                  <c:v>49.999300000000012</c:v>
                </c:pt>
                <c:pt idx="50">
                  <c:v>50.999200000000002</c:v>
                </c:pt>
                <c:pt idx="51">
                  <c:v>51.999200000000002</c:v>
                </c:pt>
                <c:pt idx="52">
                  <c:v>52.999600000000001</c:v>
                </c:pt>
                <c:pt idx="53">
                  <c:v>53.999100000000013</c:v>
                </c:pt>
                <c:pt idx="54">
                  <c:v>54.999900000000011</c:v>
                </c:pt>
                <c:pt idx="55">
                  <c:v>55.999200000000002</c:v>
                </c:pt>
                <c:pt idx="56">
                  <c:v>56.999300000000012</c:v>
                </c:pt>
                <c:pt idx="57">
                  <c:v>57.999400000000001</c:v>
                </c:pt>
                <c:pt idx="58">
                  <c:v>58.999200000000002</c:v>
                </c:pt>
                <c:pt idx="59">
                  <c:v>59.999200000000002</c:v>
                </c:pt>
                <c:pt idx="60">
                  <c:v>60.999500000000012</c:v>
                </c:pt>
                <c:pt idx="61">
                  <c:v>61.999700000000011</c:v>
                </c:pt>
                <c:pt idx="62">
                  <c:v>62.999600000000001</c:v>
                </c:pt>
                <c:pt idx="63">
                  <c:v>63.9998</c:v>
                </c:pt>
                <c:pt idx="64">
                  <c:v>64.999799999999993</c:v>
                </c:pt>
                <c:pt idx="65">
                  <c:v>65.999700000000004</c:v>
                </c:pt>
                <c:pt idx="66">
                  <c:v>66.999700000000004</c:v>
                </c:pt>
                <c:pt idx="67">
                  <c:v>67.999899999999997</c:v>
                </c:pt>
                <c:pt idx="68">
                  <c:v>68.999799999999993</c:v>
                </c:pt>
                <c:pt idx="69">
                  <c:v>69.999899999999997</c:v>
                </c:pt>
                <c:pt idx="70">
                  <c:v>70.999100000000027</c:v>
                </c:pt>
                <c:pt idx="71">
                  <c:v>71.999799999999993</c:v>
                </c:pt>
                <c:pt idx="72">
                  <c:v>72.999700000000004</c:v>
                </c:pt>
                <c:pt idx="73">
                  <c:v>73.999600000000058</c:v>
                </c:pt>
                <c:pt idx="74">
                  <c:v>74.999600000000058</c:v>
                </c:pt>
                <c:pt idx="75">
                  <c:v>75.999500000000026</c:v>
                </c:pt>
                <c:pt idx="76">
                  <c:v>76.999399999999994</c:v>
                </c:pt>
                <c:pt idx="77">
                  <c:v>77.999300000000005</c:v>
                </c:pt>
                <c:pt idx="78">
                  <c:v>78.999100000000027</c:v>
                </c:pt>
                <c:pt idx="79">
                  <c:v>79.999799999999993</c:v>
                </c:pt>
                <c:pt idx="80">
                  <c:v>80.999600000000058</c:v>
                </c:pt>
                <c:pt idx="81">
                  <c:v>81.999399999999994</c:v>
                </c:pt>
                <c:pt idx="82">
                  <c:v>82.999100000000027</c:v>
                </c:pt>
                <c:pt idx="83">
                  <c:v>83.999799999999993</c:v>
                </c:pt>
                <c:pt idx="84">
                  <c:v>84.999500000000026</c:v>
                </c:pt>
                <c:pt idx="85">
                  <c:v>85.999200000000059</c:v>
                </c:pt>
                <c:pt idx="86">
                  <c:v>87</c:v>
                </c:pt>
                <c:pt idx="87">
                  <c:v>87.999700000000004</c:v>
                </c:pt>
                <c:pt idx="88">
                  <c:v>88.999600000000058</c:v>
                </c:pt>
                <c:pt idx="89">
                  <c:v>89.999399999999994</c:v>
                </c:pt>
                <c:pt idx="90">
                  <c:v>90.999200000000059</c:v>
                </c:pt>
                <c:pt idx="91">
                  <c:v>91.999799999999993</c:v>
                </c:pt>
                <c:pt idx="92">
                  <c:v>92.999500000000026</c:v>
                </c:pt>
                <c:pt idx="93">
                  <c:v>93.999300000000005</c:v>
                </c:pt>
                <c:pt idx="94">
                  <c:v>94.999799999999993</c:v>
                </c:pt>
                <c:pt idx="95">
                  <c:v>95.999600000000058</c:v>
                </c:pt>
                <c:pt idx="96">
                  <c:v>96.999200000000059</c:v>
                </c:pt>
                <c:pt idx="97">
                  <c:v>97.999799999999993</c:v>
                </c:pt>
                <c:pt idx="98">
                  <c:v>98.999500000000026</c:v>
                </c:pt>
                <c:pt idx="99">
                  <c:v>99.999300000000005</c:v>
                </c:pt>
                <c:pt idx="100">
                  <c:v>101</c:v>
                </c:pt>
                <c:pt idx="101">
                  <c:v>102</c:v>
                </c:pt>
                <c:pt idx="102">
                  <c:v>102.99900000000002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107.99900000000002</c:v>
                </c:pt>
                <c:pt idx="108">
                  <c:v>108.99900000000002</c:v>
                </c:pt>
                <c:pt idx="109">
                  <c:v>110</c:v>
                </c:pt>
                <c:pt idx="110">
                  <c:v>111</c:v>
                </c:pt>
                <c:pt idx="111">
                  <c:v>111.99900000000002</c:v>
                </c:pt>
                <c:pt idx="112">
                  <c:v>113</c:v>
                </c:pt>
                <c:pt idx="113">
                  <c:v>114</c:v>
                </c:pt>
                <c:pt idx="114">
                  <c:v>114.99900000000002</c:v>
                </c:pt>
                <c:pt idx="115">
                  <c:v>116</c:v>
                </c:pt>
                <c:pt idx="116">
                  <c:v>117</c:v>
                </c:pt>
                <c:pt idx="117">
                  <c:v>117.99900000000002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121.99900000000002</c:v>
                </c:pt>
                <c:pt idx="122">
                  <c:v>123</c:v>
                </c:pt>
                <c:pt idx="123">
                  <c:v>123.99900000000002</c:v>
                </c:pt>
                <c:pt idx="124">
                  <c:v>125</c:v>
                </c:pt>
                <c:pt idx="125">
                  <c:v>125.99900000000002</c:v>
                </c:pt>
                <c:pt idx="126">
                  <c:v>127</c:v>
                </c:pt>
                <c:pt idx="127">
                  <c:v>128</c:v>
                </c:pt>
                <c:pt idx="128">
                  <c:v>128.999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134.999</c:v>
                </c:pt>
                <c:pt idx="135">
                  <c:v>136</c:v>
                </c:pt>
                <c:pt idx="136">
                  <c:v>136.999</c:v>
                </c:pt>
                <c:pt idx="137">
                  <c:v>138</c:v>
                </c:pt>
                <c:pt idx="138">
                  <c:v>138.999</c:v>
                </c:pt>
                <c:pt idx="139">
                  <c:v>140</c:v>
                </c:pt>
                <c:pt idx="140">
                  <c:v>140.999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150.999</c:v>
                </c:pt>
                <c:pt idx="151">
                  <c:v>151.999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158.999</c:v>
                </c:pt>
                <c:pt idx="159">
                  <c:v>160</c:v>
                </c:pt>
                <c:pt idx="160">
                  <c:v>160.101</c:v>
                </c:pt>
              </c:numCache>
            </c:numRef>
          </c:xVal>
          <c:yVal>
            <c:numRef>
              <c:f>'6'!$C$3:$C$163</c:f>
              <c:numCache>
                <c:formatCode>General</c:formatCode>
                <c:ptCount val="161"/>
                <c:pt idx="0">
                  <c:v>5.1313000000000004</c:v>
                </c:pt>
                <c:pt idx="1">
                  <c:v>11.535600000000002</c:v>
                </c:pt>
                <c:pt idx="2">
                  <c:v>15.879500000000007</c:v>
                </c:pt>
                <c:pt idx="3">
                  <c:v>21.401399999999981</c:v>
                </c:pt>
                <c:pt idx="4">
                  <c:v>26.314000000000014</c:v>
                </c:pt>
                <c:pt idx="5">
                  <c:v>30.6267</c:v>
                </c:pt>
                <c:pt idx="6">
                  <c:v>35.26610000000003</c:v>
                </c:pt>
                <c:pt idx="7">
                  <c:v>39.504600000000003</c:v>
                </c:pt>
                <c:pt idx="8">
                  <c:v>43.364400000000003</c:v>
                </c:pt>
                <c:pt idx="9">
                  <c:v>47.173900000000003</c:v>
                </c:pt>
                <c:pt idx="10">
                  <c:v>50.780700000000003</c:v>
                </c:pt>
                <c:pt idx="11">
                  <c:v>54.3401</c:v>
                </c:pt>
                <c:pt idx="12">
                  <c:v>57.969300000000011</c:v>
                </c:pt>
                <c:pt idx="13">
                  <c:v>61.77830000000003</c:v>
                </c:pt>
                <c:pt idx="14">
                  <c:v>65.857600000000005</c:v>
                </c:pt>
                <c:pt idx="15">
                  <c:v>70.117900000000006</c:v>
                </c:pt>
                <c:pt idx="16">
                  <c:v>74.499799999999993</c:v>
                </c:pt>
                <c:pt idx="17">
                  <c:v>78.828499999999948</c:v>
                </c:pt>
                <c:pt idx="18">
                  <c:v>83.067600000000027</c:v>
                </c:pt>
                <c:pt idx="19">
                  <c:v>87.230099999999993</c:v>
                </c:pt>
                <c:pt idx="20">
                  <c:v>91.322399999999988</c:v>
                </c:pt>
                <c:pt idx="21">
                  <c:v>95.373499999999979</c:v>
                </c:pt>
                <c:pt idx="22">
                  <c:v>99.327399999999983</c:v>
                </c:pt>
                <c:pt idx="23">
                  <c:v>103.099</c:v>
                </c:pt>
                <c:pt idx="24">
                  <c:v>106.565</c:v>
                </c:pt>
                <c:pt idx="25">
                  <c:v>109.71400000000006</c:v>
                </c:pt>
                <c:pt idx="26">
                  <c:v>112.616</c:v>
                </c:pt>
                <c:pt idx="27">
                  <c:v>115.292</c:v>
                </c:pt>
                <c:pt idx="28">
                  <c:v>117.73699999999999</c:v>
                </c:pt>
                <c:pt idx="29">
                  <c:v>119.96000000000002</c:v>
                </c:pt>
                <c:pt idx="30">
                  <c:v>122.001</c:v>
                </c:pt>
                <c:pt idx="31">
                  <c:v>123.896</c:v>
                </c:pt>
                <c:pt idx="32">
                  <c:v>125.666</c:v>
                </c:pt>
                <c:pt idx="33">
                  <c:v>127.31699999999999</c:v>
                </c:pt>
                <c:pt idx="34">
                  <c:v>128.84800000000001</c:v>
                </c:pt>
                <c:pt idx="35">
                  <c:v>130.26</c:v>
                </c:pt>
                <c:pt idx="36">
                  <c:v>131.578</c:v>
                </c:pt>
                <c:pt idx="37">
                  <c:v>132.792</c:v>
                </c:pt>
                <c:pt idx="38">
                  <c:v>133.874</c:v>
                </c:pt>
                <c:pt idx="39">
                  <c:v>134.816</c:v>
                </c:pt>
                <c:pt idx="40">
                  <c:v>136.42500000000001</c:v>
                </c:pt>
                <c:pt idx="41">
                  <c:v>138.90300000000002</c:v>
                </c:pt>
                <c:pt idx="42">
                  <c:v>140.834</c:v>
                </c:pt>
                <c:pt idx="43">
                  <c:v>142.751</c:v>
                </c:pt>
                <c:pt idx="44">
                  <c:v>144.59300000000002</c:v>
                </c:pt>
                <c:pt idx="45">
                  <c:v>146.298</c:v>
                </c:pt>
                <c:pt idx="46">
                  <c:v>147.934</c:v>
                </c:pt>
                <c:pt idx="47">
                  <c:v>149.477</c:v>
                </c:pt>
                <c:pt idx="48">
                  <c:v>150.89000000000001</c:v>
                </c:pt>
                <c:pt idx="49">
                  <c:v>152.21499999999995</c:v>
                </c:pt>
                <c:pt idx="50">
                  <c:v>153.44</c:v>
                </c:pt>
                <c:pt idx="51">
                  <c:v>154.58800000000011</c:v>
                </c:pt>
                <c:pt idx="52">
                  <c:v>155.69499999999999</c:v>
                </c:pt>
                <c:pt idx="53">
                  <c:v>156.72900000000001</c:v>
                </c:pt>
                <c:pt idx="54">
                  <c:v>157.69300000000001</c:v>
                </c:pt>
                <c:pt idx="55">
                  <c:v>158.636</c:v>
                </c:pt>
                <c:pt idx="56">
                  <c:v>159.54399999999998</c:v>
                </c:pt>
                <c:pt idx="57">
                  <c:v>160.41300000000001</c:v>
                </c:pt>
                <c:pt idx="58">
                  <c:v>161.27199999999999</c:v>
                </c:pt>
                <c:pt idx="59">
                  <c:v>162.11899999999997</c:v>
                </c:pt>
                <c:pt idx="60">
                  <c:v>162.941</c:v>
                </c:pt>
                <c:pt idx="61">
                  <c:v>163.72200000000001</c:v>
                </c:pt>
                <c:pt idx="62">
                  <c:v>164.46900000000002</c:v>
                </c:pt>
                <c:pt idx="63">
                  <c:v>165.18300000000002</c:v>
                </c:pt>
                <c:pt idx="64">
                  <c:v>165.85100000000011</c:v>
                </c:pt>
                <c:pt idx="65">
                  <c:v>166.47200000000001</c:v>
                </c:pt>
                <c:pt idx="66">
                  <c:v>167.042</c:v>
                </c:pt>
                <c:pt idx="67">
                  <c:v>167.55800000000011</c:v>
                </c:pt>
                <c:pt idx="68">
                  <c:v>168.01499999999999</c:v>
                </c:pt>
                <c:pt idx="69">
                  <c:v>168.411</c:v>
                </c:pt>
                <c:pt idx="70">
                  <c:v>168.74299999999999</c:v>
                </c:pt>
                <c:pt idx="71">
                  <c:v>169.017</c:v>
                </c:pt>
                <c:pt idx="72">
                  <c:v>169.23499999999999</c:v>
                </c:pt>
                <c:pt idx="73">
                  <c:v>169.40100000000001</c:v>
                </c:pt>
                <c:pt idx="74">
                  <c:v>169.52</c:v>
                </c:pt>
                <c:pt idx="75">
                  <c:v>169.595</c:v>
                </c:pt>
                <c:pt idx="76">
                  <c:v>169.63499999999999</c:v>
                </c:pt>
                <c:pt idx="77">
                  <c:v>169.64</c:v>
                </c:pt>
                <c:pt idx="78">
                  <c:v>169.61699999999999</c:v>
                </c:pt>
                <c:pt idx="79">
                  <c:v>169.56399999999999</c:v>
                </c:pt>
                <c:pt idx="80">
                  <c:v>169.48500000000001</c:v>
                </c:pt>
                <c:pt idx="81">
                  <c:v>169.38000000000011</c:v>
                </c:pt>
                <c:pt idx="82">
                  <c:v>169.24799999999999</c:v>
                </c:pt>
                <c:pt idx="83">
                  <c:v>169.08600000000001</c:v>
                </c:pt>
                <c:pt idx="84">
                  <c:v>168.893</c:v>
                </c:pt>
                <c:pt idx="85">
                  <c:v>168.66399999999999</c:v>
                </c:pt>
                <c:pt idx="86">
                  <c:v>168.39800000000011</c:v>
                </c:pt>
                <c:pt idx="87">
                  <c:v>168.095</c:v>
                </c:pt>
                <c:pt idx="88">
                  <c:v>167.755</c:v>
                </c:pt>
                <c:pt idx="89">
                  <c:v>167.376</c:v>
                </c:pt>
                <c:pt idx="90">
                  <c:v>166.959</c:v>
                </c:pt>
                <c:pt idx="91">
                  <c:v>166.50700000000001</c:v>
                </c:pt>
                <c:pt idx="92">
                  <c:v>166.024</c:v>
                </c:pt>
                <c:pt idx="93">
                  <c:v>165.511</c:v>
                </c:pt>
                <c:pt idx="94">
                  <c:v>164.97200000000001</c:v>
                </c:pt>
                <c:pt idx="95">
                  <c:v>164.40800000000004</c:v>
                </c:pt>
                <c:pt idx="96">
                  <c:v>163.82500000000007</c:v>
                </c:pt>
                <c:pt idx="97">
                  <c:v>163.221</c:v>
                </c:pt>
                <c:pt idx="98">
                  <c:v>162.59900000000002</c:v>
                </c:pt>
                <c:pt idx="99">
                  <c:v>161.96200000000007</c:v>
                </c:pt>
                <c:pt idx="100">
                  <c:v>161.30600000000001</c:v>
                </c:pt>
                <c:pt idx="101">
                  <c:v>160.63499999999999</c:v>
                </c:pt>
                <c:pt idx="102">
                  <c:v>159.94499999999999</c:v>
                </c:pt>
                <c:pt idx="103">
                  <c:v>159.23699999999999</c:v>
                </c:pt>
                <c:pt idx="104">
                  <c:v>158.50899999999999</c:v>
                </c:pt>
                <c:pt idx="105">
                  <c:v>157.76300000000001</c:v>
                </c:pt>
                <c:pt idx="106">
                  <c:v>156.9980000000001</c:v>
                </c:pt>
                <c:pt idx="107">
                  <c:v>156.21599999999998</c:v>
                </c:pt>
                <c:pt idx="108">
                  <c:v>155.417</c:v>
                </c:pt>
                <c:pt idx="109">
                  <c:v>154.602</c:v>
                </c:pt>
                <c:pt idx="110">
                  <c:v>153.77599999999998</c:v>
                </c:pt>
                <c:pt idx="111">
                  <c:v>152.93900000000002</c:v>
                </c:pt>
                <c:pt idx="112">
                  <c:v>152.09300000000002</c:v>
                </c:pt>
                <c:pt idx="113">
                  <c:v>151.24199999999999</c:v>
                </c:pt>
                <c:pt idx="114">
                  <c:v>150.38600000000011</c:v>
                </c:pt>
                <c:pt idx="115">
                  <c:v>149.524</c:v>
                </c:pt>
                <c:pt idx="116">
                  <c:v>148.65900000000002</c:v>
                </c:pt>
                <c:pt idx="117">
                  <c:v>147.79300000000001</c:v>
                </c:pt>
                <c:pt idx="118">
                  <c:v>146.92600000000004</c:v>
                </c:pt>
                <c:pt idx="119">
                  <c:v>146.05800000000011</c:v>
                </c:pt>
                <c:pt idx="120">
                  <c:v>145.18700000000001</c:v>
                </c:pt>
                <c:pt idx="121">
                  <c:v>144.31700000000001</c:v>
                </c:pt>
                <c:pt idx="122">
                  <c:v>143.44499999999999</c:v>
                </c:pt>
                <c:pt idx="123">
                  <c:v>142.57300000000001</c:v>
                </c:pt>
                <c:pt idx="124">
                  <c:v>141.70099999999999</c:v>
                </c:pt>
                <c:pt idx="125">
                  <c:v>140.833</c:v>
                </c:pt>
                <c:pt idx="126">
                  <c:v>139.965</c:v>
                </c:pt>
                <c:pt idx="127">
                  <c:v>139.1</c:v>
                </c:pt>
                <c:pt idx="128">
                  <c:v>138.239</c:v>
                </c:pt>
                <c:pt idx="129">
                  <c:v>137.38000000000011</c:v>
                </c:pt>
                <c:pt idx="130">
                  <c:v>136.52800000000011</c:v>
                </c:pt>
                <c:pt idx="131">
                  <c:v>135.684</c:v>
                </c:pt>
                <c:pt idx="132">
                  <c:v>134.85100000000011</c:v>
                </c:pt>
                <c:pt idx="133">
                  <c:v>134.03200000000001</c:v>
                </c:pt>
                <c:pt idx="134">
                  <c:v>133.22</c:v>
                </c:pt>
                <c:pt idx="135">
                  <c:v>132.42200000000011</c:v>
                </c:pt>
                <c:pt idx="136">
                  <c:v>131.63999999999999</c:v>
                </c:pt>
                <c:pt idx="137">
                  <c:v>130.875</c:v>
                </c:pt>
                <c:pt idx="138">
                  <c:v>130.13</c:v>
                </c:pt>
                <c:pt idx="139">
                  <c:v>129.40300000000002</c:v>
                </c:pt>
                <c:pt idx="140">
                  <c:v>128.691</c:v>
                </c:pt>
                <c:pt idx="141">
                  <c:v>127.998</c:v>
                </c:pt>
                <c:pt idx="142">
                  <c:v>127.324</c:v>
                </c:pt>
                <c:pt idx="143">
                  <c:v>126.67499999999998</c:v>
                </c:pt>
                <c:pt idx="144">
                  <c:v>126.048</c:v>
                </c:pt>
                <c:pt idx="145">
                  <c:v>125.44500000000002</c:v>
                </c:pt>
                <c:pt idx="146">
                  <c:v>124.867</c:v>
                </c:pt>
                <c:pt idx="147">
                  <c:v>124.31399999999999</c:v>
                </c:pt>
                <c:pt idx="148">
                  <c:v>123.785</c:v>
                </c:pt>
                <c:pt idx="149">
                  <c:v>123.285</c:v>
                </c:pt>
                <c:pt idx="150">
                  <c:v>122.815</c:v>
                </c:pt>
                <c:pt idx="151">
                  <c:v>122.377</c:v>
                </c:pt>
                <c:pt idx="152">
                  <c:v>121.968</c:v>
                </c:pt>
                <c:pt idx="153">
                  <c:v>121.592</c:v>
                </c:pt>
                <c:pt idx="154">
                  <c:v>121.24700000000006</c:v>
                </c:pt>
                <c:pt idx="155">
                  <c:v>120.93300000000002</c:v>
                </c:pt>
                <c:pt idx="156">
                  <c:v>120.648</c:v>
                </c:pt>
                <c:pt idx="157">
                  <c:v>120.38800000000001</c:v>
                </c:pt>
                <c:pt idx="158">
                  <c:v>120.157</c:v>
                </c:pt>
                <c:pt idx="159">
                  <c:v>119.956</c:v>
                </c:pt>
                <c:pt idx="160">
                  <c:v>119.938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044288"/>
        <c:axId val="114058752"/>
      </c:scatterChart>
      <c:valAx>
        <c:axId val="11404428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4058752"/>
        <c:crosses val="autoZero"/>
        <c:crossBetween val="midCat"/>
      </c:valAx>
      <c:valAx>
        <c:axId val="11405875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DISPLQACEMENT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404428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PROTOTYPE</c:v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marker>
            <c:symbol val="none"/>
          </c:marker>
          <c:xVal>
            <c:numRef>
              <c:f>'4'!$A$3:$A$163</c:f>
              <c:numCache>
                <c:formatCode>General</c:formatCode>
                <c:ptCount val="161"/>
                <c:pt idx="0">
                  <c:v>0.99928899999999943</c:v>
                </c:pt>
                <c:pt idx="1">
                  <c:v>1.9994399999999999</c:v>
                </c:pt>
                <c:pt idx="2">
                  <c:v>2.9995799999999981</c:v>
                </c:pt>
                <c:pt idx="3">
                  <c:v>3.99973</c:v>
                </c:pt>
                <c:pt idx="4">
                  <c:v>4.9998600000000035</c:v>
                </c:pt>
                <c:pt idx="5">
                  <c:v>5.9994500000000004</c:v>
                </c:pt>
                <c:pt idx="6">
                  <c:v>6.9998500000000003</c:v>
                </c:pt>
                <c:pt idx="7">
                  <c:v>7.9999700000000002</c:v>
                </c:pt>
                <c:pt idx="8">
                  <c:v>8.9992300000000007</c:v>
                </c:pt>
                <c:pt idx="9">
                  <c:v>9.9998400000000025</c:v>
                </c:pt>
                <c:pt idx="10">
                  <c:v>11</c:v>
                </c:pt>
                <c:pt idx="11">
                  <c:v>11.999700000000002</c:v>
                </c:pt>
                <c:pt idx="12">
                  <c:v>12.999600000000004</c:v>
                </c:pt>
                <c:pt idx="13">
                  <c:v>13.9998</c:v>
                </c:pt>
                <c:pt idx="14">
                  <c:v>15</c:v>
                </c:pt>
                <c:pt idx="15">
                  <c:v>15.999400000000007</c:v>
                </c:pt>
                <c:pt idx="16">
                  <c:v>16.99959999999998</c:v>
                </c:pt>
                <c:pt idx="17">
                  <c:v>17.99949999999998</c:v>
                </c:pt>
                <c:pt idx="18">
                  <c:v>18.9999</c:v>
                </c:pt>
                <c:pt idx="19">
                  <c:v>20</c:v>
                </c:pt>
                <c:pt idx="20">
                  <c:v>20.99939999999998</c:v>
                </c:pt>
                <c:pt idx="21">
                  <c:v>21.9999</c:v>
                </c:pt>
                <c:pt idx="22">
                  <c:v>22.999499999999976</c:v>
                </c:pt>
                <c:pt idx="23">
                  <c:v>23.999199999999977</c:v>
                </c:pt>
                <c:pt idx="24">
                  <c:v>24.999299999999977</c:v>
                </c:pt>
                <c:pt idx="25">
                  <c:v>25.999399999999977</c:v>
                </c:pt>
                <c:pt idx="26">
                  <c:v>26.999499999999976</c:v>
                </c:pt>
                <c:pt idx="27">
                  <c:v>27.99959999999998</c:v>
                </c:pt>
                <c:pt idx="28">
                  <c:v>28.99959999999998</c:v>
                </c:pt>
                <c:pt idx="29">
                  <c:v>30</c:v>
                </c:pt>
                <c:pt idx="30">
                  <c:v>30.999499999999976</c:v>
                </c:pt>
                <c:pt idx="31">
                  <c:v>31.999599999999983</c:v>
                </c:pt>
                <c:pt idx="32">
                  <c:v>32.999700000000011</c:v>
                </c:pt>
                <c:pt idx="33">
                  <c:v>33.999900000000011</c:v>
                </c:pt>
                <c:pt idx="34">
                  <c:v>34.999900000000011</c:v>
                </c:pt>
                <c:pt idx="35">
                  <c:v>35.999900000000011</c:v>
                </c:pt>
                <c:pt idx="36">
                  <c:v>36.999100000000013</c:v>
                </c:pt>
                <c:pt idx="37">
                  <c:v>37.999700000000011</c:v>
                </c:pt>
                <c:pt idx="38">
                  <c:v>38.999700000000011</c:v>
                </c:pt>
                <c:pt idx="39">
                  <c:v>39.999400000000009</c:v>
                </c:pt>
                <c:pt idx="40">
                  <c:v>40.999900000000011</c:v>
                </c:pt>
                <c:pt idx="41">
                  <c:v>41.999200000000002</c:v>
                </c:pt>
                <c:pt idx="42">
                  <c:v>42.999300000000012</c:v>
                </c:pt>
                <c:pt idx="43">
                  <c:v>43.999400000000001</c:v>
                </c:pt>
                <c:pt idx="44">
                  <c:v>44.999500000000012</c:v>
                </c:pt>
                <c:pt idx="45">
                  <c:v>45.999500000000012</c:v>
                </c:pt>
                <c:pt idx="46">
                  <c:v>46.9998</c:v>
                </c:pt>
                <c:pt idx="47">
                  <c:v>47.999400000000009</c:v>
                </c:pt>
                <c:pt idx="48">
                  <c:v>48.999400000000001</c:v>
                </c:pt>
                <c:pt idx="49">
                  <c:v>49.999300000000012</c:v>
                </c:pt>
                <c:pt idx="50">
                  <c:v>50.999500000000012</c:v>
                </c:pt>
                <c:pt idx="51">
                  <c:v>51.999400000000001</c:v>
                </c:pt>
                <c:pt idx="52">
                  <c:v>52.999300000000012</c:v>
                </c:pt>
                <c:pt idx="53">
                  <c:v>53.999900000000011</c:v>
                </c:pt>
                <c:pt idx="54">
                  <c:v>54.999600000000001</c:v>
                </c:pt>
                <c:pt idx="55">
                  <c:v>55.999400000000009</c:v>
                </c:pt>
                <c:pt idx="56">
                  <c:v>56.999400000000001</c:v>
                </c:pt>
                <c:pt idx="57">
                  <c:v>57.999200000000002</c:v>
                </c:pt>
                <c:pt idx="58">
                  <c:v>58.999600000000001</c:v>
                </c:pt>
                <c:pt idx="59">
                  <c:v>59.999600000000001</c:v>
                </c:pt>
                <c:pt idx="60">
                  <c:v>60.999700000000011</c:v>
                </c:pt>
                <c:pt idx="61">
                  <c:v>61.999300000000012</c:v>
                </c:pt>
                <c:pt idx="62">
                  <c:v>62.999500000000012</c:v>
                </c:pt>
                <c:pt idx="63">
                  <c:v>63.999500000000012</c:v>
                </c:pt>
                <c:pt idx="64">
                  <c:v>64.999700000000004</c:v>
                </c:pt>
                <c:pt idx="65">
                  <c:v>65.999300000000005</c:v>
                </c:pt>
                <c:pt idx="66">
                  <c:v>66.999500000000026</c:v>
                </c:pt>
                <c:pt idx="67">
                  <c:v>67.999899999999997</c:v>
                </c:pt>
                <c:pt idx="68">
                  <c:v>68.999600000000058</c:v>
                </c:pt>
                <c:pt idx="69">
                  <c:v>69.999400000000023</c:v>
                </c:pt>
                <c:pt idx="70">
                  <c:v>70.999300000000005</c:v>
                </c:pt>
                <c:pt idx="71">
                  <c:v>71.999100000000027</c:v>
                </c:pt>
                <c:pt idx="72">
                  <c:v>72.999900000000025</c:v>
                </c:pt>
                <c:pt idx="73">
                  <c:v>73.999500000000026</c:v>
                </c:pt>
                <c:pt idx="74">
                  <c:v>74.999899999999997</c:v>
                </c:pt>
                <c:pt idx="75">
                  <c:v>75.999300000000005</c:v>
                </c:pt>
                <c:pt idx="76">
                  <c:v>76.999700000000004</c:v>
                </c:pt>
                <c:pt idx="77">
                  <c:v>77.999899999999997</c:v>
                </c:pt>
                <c:pt idx="78">
                  <c:v>78.999600000000058</c:v>
                </c:pt>
                <c:pt idx="79">
                  <c:v>79.999500000000026</c:v>
                </c:pt>
                <c:pt idx="80">
                  <c:v>80.999200000000059</c:v>
                </c:pt>
                <c:pt idx="81">
                  <c:v>81.999100000000027</c:v>
                </c:pt>
                <c:pt idx="82">
                  <c:v>82.999899999999997</c:v>
                </c:pt>
                <c:pt idx="83">
                  <c:v>83.999799999999993</c:v>
                </c:pt>
                <c:pt idx="84">
                  <c:v>84.999899999999997</c:v>
                </c:pt>
                <c:pt idx="85">
                  <c:v>85.999200000000059</c:v>
                </c:pt>
                <c:pt idx="86">
                  <c:v>86.999300000000005</c:v>
                </c:pt>
                <c:pt idx="87">
                  <c:v>87.999500000000026</c:v>
                </c:pt>
                <c:pt idx="88">
                  <c:v>88.999600000000058</c:v>
                </c:pt>
                <c:pt idx="89">
                  <c:v>89.999700000000004</c:v>
                </c:pt>
                <c:pt idx="90">
                  <c:v>90.999899999999997</c:v>
                </c:pt>
                <c:pt idx="91">
                  <c:v>91.999200000000059</c:v>
                </c:pt>
                <c:pt idx="92">
                  <c:v>92.999300000000005</c:v>
                </c:pt>
                <c:pt idx="93">
                  <c:v>93.999399999999994</c:v>
                </c:pt>
                <c:pt idx="94">
                  <c:v>94.999600000000058</c:v>
                </c:pt>
                <c:pt idx="95">
                  <c:v>95.999700000000004</c:v>
                </c:pt>
                <c:pt idx="96">
                  <c:v>96.999899999999997</c:v>
                </c:pt>
                <c:pt idx="97">
                  <c:v>98</c:v>
                </c:pt>
                <c:pt idx="98">
                  <c:v>98.999300000000005</c:v>
                </c:pt>
                <c:pt idx="99">
                  <c:v>100</c:v>
                </c:pt>
                <c:pt idx="100">
                  <c:v>100.99900000000002</c:v>
                </c:pt>
                <c:pt idx="101">
                  <c:v>101.99900000000002</c:v>
                </c:pt>
                <c:pt idx="102">
                  <c:v>103</c:v>
                </c:pt>
                <c:pt idx="103">
                  <c:v>104</c:v>
                </c:pt>
                <c:pt idx="104">
                  <c:v>104.99900000000002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108.99900000000002</c:v>
                </c:pt>
                <c:pt idx="109">
                  <c:v>109.99900000000002</c:v>
                </c:pt>
                <c:pt idx="110">
                  <c:v>110.99900000000002</c:v>
                </c:pt>
                <c:pt idx="111">
                  <c:v>112</c:v>
                </c:pt>
                <c:pt idx="112">
                  <c:v>113</c:v>
                </c:pt>
                <c:pt idx="113">
                  <c:v>113.99900000000002</c:v>
                </c:pt>
                <c:pt idx="114">
                  <c:v>115</c:v>
                </c:pt>
                <c:pt idx="115">
                  <c:v>115.99900000000002</c:v>
                </c:pt>
                <c:pt idx="116">
                  <c:v>116.99900000000002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120.99900000000002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127.99900000000002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131.999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138.99900000000002</c:v>
                </c:pt>
                <c:pt idx="139">
                  <c:v>140</c:v>
                </c:pt>
                <c:pt idx="140">
                  <c:v>140.99900000000002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148.999</c:v>
                </c:pt>
                <c:pt idx="149">
                  <c:v>149.999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154.999</c:v>
                </c:pt>
                <c:pt idx="155">
                  <c:v>155.999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160.1</c:v>
                </c:pt>
              </c:numCache>
            </c:numRef>
          </c:xVal>
          <c:yVal>
            <c:numRef>
              <c:f>'4'!$B$3:$B$163</c:f>
              <c:numCache>
                <c:formatCode>General</c:formatCode>
                <c:ptCount val="161"/>
                <c:pt idx="0">
                  <c:v>5.7434700000000003</c:v>
                </c:pt>
                <c:pt idx="1">
                  <c:v>10.343400000000004</c:v>
                </c:pt>
                <c:pt idx="2">
                  <c:v>14.529500000000002</c:v>
                </c:pt>
                <c:pt idx="3">
                  <c:v>18.697600000000001</c:v>
                </c:pt>
                <c:pt idx="4">
                  <c:v>22.904199999999989</c:v>
                </c:pt>
                <c:pt idx="5">
                  <c:v>27.078900000000001</c:v>
                </c:pt>
                <c:pt idx="6">
                  <c:v>31.241599999999977</c:v>
                </c:pt>
                <c:pt idx="7">
                  <c:v>35.373200000000004</c:v>
                </c:pt>
                <c:pt idx="8">
                  <c:v>39.206000000000003</c:v>
                </c:pt>
                <c:pt idx="9">
                  <c:v>42.236700000000013</c:v>
                </c:pt>
                <c:pt idx="10">
                  <c:v>44.617100000000001</c:v>
                </c:pt>
                <c:pt idx="11">
                  <c:v>47.72200000000003</c:v>
                </c:pt>
                <c:pt idx="12">
                  <c:v>50.8123</c:v>
                </c:pt>
                <c:pt idx="13">
                  <c:v>53.534700000000001</c:v>
                </c:pt>
                <c:pt idx="14">
                  <c:v>56.122400000000013</c:v>
                </c:pt>
                <c:pt idx="15">
                  <c:v>58.441000000000003</c:v>
                </c:pt>
                <c:pt idx="16">
                  <c:v>60.626300000000029</c:v>
                </c:pt>
                <c:pt idx="17">
                  <c:v>62.602700000000013</c:v>
                </c:pt>
                <c:pt idx="18">
                  <c:v>64.455399999999983</c:v>
                </c:pt>
                <c:pt idx="19">
                  <c:v>66.180300000000003</c:v>
                </c:pt>
                <c:pt idx="20">
                  <c:v>67.765600000000006</c:v>
                </c:pt>
                <c:pt idx="21">
                  <c:v>69.186799999999948</c:v>
                </c:pt>
                <c:pt idx="22">
                  <c:v>70.456199999999995</c:v>
                </c:pt>
                <c:pt idx="23">
                  <c:v>71.533000000000001</c:v>
                </c:pt>
                <c:pt idx="24">
                  <c:v>72.438000000000002</c:v>
                </c:pt>
                <c:pt idx="25">
                  <c:v>73.177399999999949</c:v>
                </c:pt>
                <c:pt idx="26">
                  <c:v>73.768600000000006</c:v>
                </c:pt>
                <c:pt idx="27">
                  <c:v>74.214100000000059</c:v>
                </c:pt>
                <c:pt idx="28">
                  <c:v>74.524999999999991</c:v>
                </c:pt>
                <c:pt idx="29">
                  <c:v>74.695799999999949</c:v>
                </c:pt>
                <c:pt idx="30">
                  <c:v>74.7239</c:v>
                </c:pt>
                <c:pt idx="31">
                  <c:v>74.599999999999994</c:v>
                </c:pt>
                <c:pt idx="32">
                  <c:v>74.333699999999993</c:v>
                </c:pt>
                <c:pt idx="33">
                  <c:v>73.933800000000005</c:v>
                </c:pt>
                <c:pt idx="34">
                  <c:v>73.414700000000025</c:v>
                </c:pt>
                <c:pt idx="35">
                  <c:v>72.7834</c:v>
                </c:pt>
                <c:pt idx="36">
                  <c:v>72.05</c:v>
                </c:pt>
                <c:pt idx="37">
                  <c:v>71.221400000000003</c:v>
                </c:pt>
                <c:pt idx="38">
                  <c:v>70.298599999999993</c:v>
                </c:pt>
                <c:pt idx="39">
                  <c:v>69.291399999999996</c:v>
                </c:pt>
                <c:pt idx="40">
                  <c:v>68.221599999999995</c:v>
                </c:pt>
                <c:pt idx="41">
                  <c:v>67.094499999999996</c:v>
                </c:pt>
                <c:pt idx="42">
                  <c:v>65.925699999999992</c:v>
                </c:pt>
                <c:pt idx="43">
                  <c:v>64.726100000000002</c:v>
                </c:pt>
                <c:pt idx="44">
                  <c:v>63.511800000000001</c:v>
                </c:pt>
                <c:pt idx="45">
                  <c:v>62.285500000000013</c:v>
                </c:pt>
                <c:pt idx="46">
                  <c:v>61.066500000000012</c:v>
                </c:pt>
                <c:pt idx="47">
                  <c:v>59.873400000000004</c:v>
                </c:pt>
                <c:pt idx="48">
                  <c:v>58.72530000000004</c:v>
                </c:pt>
                <c:pt idx="49">
                  <c:v>57.660200000000003</c:v>
                </c:pt>
                <c:pt idx="50">
                  <c:v>56.696400000000011</c:v>
                </c:pt>
                <c:pt idx="51">
                  <c:v>55.852899999999998</c:v>
                </c:pt>
                <c:pt idx="52">
                  <c:v>55.130600000000001</c:v>
                </c:pt>
                <c:pt idx="53">
                  <c:v>54.535900000000012</c:v>
                </c:pt>
                <c:pt idx="54">
                  <c:v>54.079000000000001</c:v>
                </c:pt>
                <c:pt idx="55">
                  <c:v>53.774100000000011</c:v>
                </c:pt>
                <c:pt idx="56">
                  <c:v>53.622500000000038</c:v>
                </c:pt>
                <c:pt idx="57">
                  <c:v>53.621300000000012</c:v>
                </c:pt>
                <c:pt idx="58">
                  <c:v>53.766500000000029</c:v>
                </c:pt>
                <c:pt idx="59">
                  <c:v>54.053899999999999</c:v>
                </c:pt>
                <c:pt idx="60">
                  <c:v>54.473600000000005</c:v>
                </c:pt>
                <c:pt idx="61">
                  <c:v>55.006700000000002</c:v>
                </c:pt>
                <c:pt idx="62">
                  <c:v>55.637800000000006</c:v>
                </c:pt>
                <c:pt idx="63">
                  <c:v>56.353099999999998</c:v>
                </c:pt>
                <c:pt idx="64">
                  <c:v>57.137100000000011</c:v>
                </c:pt>
                <c:pt idx="65">
                  <c:v>57.965700000000012</c:v>
                </c:pt>
                <c:pt idx="66">
                  <c:v>58.814599999999999</c:v>
                </c:pt>
                <c:pt idx="67">
                  <c:v>59.665600000000012</c:v>
                </c:pt>
                <c:pt idx="68">
                  <c:v>60.496100000000013</c:v>
                </c:pt>
                <c:pt idx="69">
                  <c:v>61.276700000000012</c:v>
                </c:pt>
                <c:pt idx="70">
                  <c:v>62.017200000000003</c:v>
                </c:pt>
                <c:pt idx="71">
                  <c:v>62.695500000000038</c:v>
                </c:pt>
                <c:pt idx="72">
                  <c:v>63.223600000000012</c:v>
                </c:pt>
                <c:pt idx="73">
                  <c:v>63.620200000000011</c:v>
                </c:pt>
                <c:pt idx="74">
                  <c:v>63.912400000000005</c:v>
                </c:pt>
                <c:pt idx="75">
                  <c:v>64.073399999999978</c:v>
                </c:pt>
                <c:pt idx="76">
                  <c:v>64.105099999999979</c:v>
                </c:pt>
                <c:pt idx="77">
                  <c:v>63.983000000000004</c:v>
                </c:pt>
                <c:pt idx="78">
                  <c:v>63.72200000000003</c:v>
                </c:pt>
                <c:pt idx="79">
                  <c:v>63.359200000000001</c:v>
                </c:pt>
                <c:pt idx="80">
                  <c:v>62.891400000000004</c:v>
                </c:pt>
                <c:pt idx="81">
                  <c:v>62.331400000000002</c:v>
                </c:pt>
                <c:pt idx="82">
                  <c:v>61.691200000000002</c:v>
                </c:pt>
                <c:pt idx="83">
                  <c:v>60.992000000000012</c:v>
                </c:pt>
                <c:pt idx="84">
                  <c:v>60.26590000000003</c:v>
                </c:pt>
                <c:pt idx="85">
                  <c:v>59.533300000000011</c:v>
                </c:pt>
                <c:pt idx="86">
                  <c:v>58.8065</c:v>
                </c:pt>
                <c:pt idx="87">
                  <c:v>58.110400000000006</c:v>
                </c:pt>
                <c:pt idx="88">
                  <c:v>57.473600000000005</c:v>
                </c:pt>
                <c:pt idx="89">
                  <c:v>56.916499999999999</c:v>
                </c:pt>
                <c:pt idx="90">
                  <c:v>56.438200000000002</c:v>
                </c:pt>
                <c:pt idx="91">
                  <c:v>56.025900000000028</c:v>
                </c:pt>
                <c:pt idx="92">
                  <c:v>55.680200000000006</c:v>
                </c:pt>
                <c:pt idx="93">
                  <c:v>55.418800000000005</c:v>
                </c:pt>
                <c:pt idx="94">
                  <c:v>55.260600000000011</c:v>
                </c:pt>
                <c:pt idx="95">
                  <c:v>55.222400000000029</c:v>
                </c:pt>
                <c:pt idx="96">
                  <c:v>55.306600000000003</c:v>
                </c:pt>
                <c:pt idx="97">
                  <c:v>55.495200000000011</c:v>
                </c:pt>
                <c:pt idx="98">
                  <c:v>55.763200000000012</c:v>
                </c:pt>
                <c:pt idx="99">
                  <c:v>56.107900000000001</c:v>
                </c:pt>
                <c:pt idx="100">
                  <c:v>56.533800000000006</c:v>
                </c:pt>
                <c:pt idx="101">
                  <c:v>57.029900000000012</c:v>
                </c:pt>
                <c:pt idx="102">
                  <c:v>57.568900000000028</c:v>
                </c:pt>
                <c:pt idx="103">
                  <c:v>58.131</c:v>
                </c:pt>
                <c:pt idx="104">
                  <c:v>58.702800000000003</c:v>
                </c:pt>
                <c:pt idx="105">
                  <c:v>59.272000000000013</c:v>
                </c:pt>
                <c:pt idx="106">
                  <c:v>59.819499999999998</c:v>
                </c:pt>
                <c:pt idx="107">
                  <c:v>60.330300000000001</c:v>
                </c:pt>
                <c:pt idx="108">
                  <c:v>60.788800000000002</c:v>
                </c:pt>
                <c:pt idx="109">
                  <c:v>61.195300000000039</c:v>
                </c:pt>
                <c:pt idx="110">
                  <c:v>61.605000000000011</c:v>
                </c:pt>
                <c:pt idx="111">
                  <c:v>61.940200000000004</c:v>
                </c:pt>
                <c:pt idx="112">
                  <c:v>62.095700000000029</c:v>
                </c:pt>
                <c:pt idx="113">
                  <c:v>62.162600000000012</c:v>
                </c:pt>
                <c:pt idx="114">
                  <c:v>62.223100000000038</c:v>
                </c:pt>
                <c:pt idx="115">
                  <c:v>62.178900000000013</c:v>
                </c:pt>
                <c:pt idx="116">
                  <c:v>62.0169</c:v>
                </c:pt>
                <c:pt idx="117">
                  <c:v>61.779000000000003</c:v>
                </c:pt>
                <c:pt idx="118">
                  <c:v>61.455300000000001</c:v>
                </c:pt>
                <c:pt idx="119">
                  <c:v>61.099700000000013</c:v>
                </c:pt>
                <c:pt idx="120">
                  <c:v>60.716500000000003</c:v>
                </c:pt>
                <c:pt idx="121">
                  <c:v>60.255300000000013</c:v>
                </c:pt>
                <c:pt idx="122">
                  <c:v>59.769200000000012</c:v>
                </c:pt>
                <c:pt idx="123">
                  <c:v>59.307499999999997</c:v>
                </c:pt>
                <c:pt idx="124">
                  <c:v>58.847000000000001</c:v>
                </c:pt>
                <c:pt idx="125">
                  <c:v>58.388300000000001</c:v>
                </c:pt>
                <c:pt idx="126">
                  <c:v>57.971699999999998</c:v>
                </c:pt>
                <c:pt idx="127">
                  <c:v>57.626400000000011</c:v>
                </c:pt>
                <c:pt idx="128">
                  <c:v>57.342300000000002</c:v>
                </c:pt>
                <c:pt idx="129">
                  <c:v>57.092600000000012</c:v>
                </c:pt>
                <c:pt idx="130">
                  <c:v>56.853399999999993</c:v>
                </c:pt>
                <c:pt idx="131">
                  <c:v>56.658000000000001</c:v>
                </c:pt>
                <c:pt idx="132">
                  <c:v>56.583300000000001</c:v>
                </c:pt>
                <c:pt idx="133">
                  <c:v>56.630100000000013</c:v>
                </c:pt>
                <c:pt idx="134">
                  <c:v>56.715400000000002</c:v>
                </c:pt>
                <c:pt idx="135">
                  <c:v>56.813099999999999</c:v>
                </c:pt>
                <c:pt idx="136">
                  <c:v>56.977499999999999</c:v>
                </c:pt>
                <c:pt idx="137">
                  <c:v>57.233900000000013</c:v>
                </c:pt>
                <c:pt idx="138">
                  <c:v>57.545900000000003</c:v>
                </c:pt>
                <c:pt idx="139">
                  <c:v>57.874600000000001</c:v>
                </c:pt>
                <c:pt idx="140">
                  <c:v>58.217100000000002</c:v>
                </c:pt>
                <c:pt idx="141">
                  <c:v>58.577300000000001</c:v>
                </c:pt>
                <c:pt idx="142">
                  <c:v>58.950099999999999</c:v>
                </c:pt>
                <c:pt idx="143">
                  <c:v>59.320500000000003</c:v>
                </c:pt>
                <c:pt idx="144">
                  <c:v>59.669200000000011</c:v>
                </c:pt>
                <c:pt idx="145">
                  <c:v>59.984699999999997</c:v>
                </c:pt>
                <c:pt idx="146">
                  <c:v>60.264100000000013</c:v>
                </c:pt>
                <c:pt idx="147">
                  <c:v>60.512100000000011</c:v>
                </c:pt>
                <c:pt idx="148">
                  <c:v>60.762500000000038</c:v>
                </c:pt>
                <c:pt idx="149">
                  <c:v>60.966300000000011</c:v>
                </c:pt>
                <c:pt idx="150">
                  <c:v>61.0456</c:v>
                </c:pt>
                <c:pt idx="151">
                  <c:v>61.060400000000001</c:v>
                </c:pt>
                <c:pt idx="152">
                  <c:v>61.084000000000003</c:v>
                </c:pt>
                <c:pt idx="153">
                  <c:v>61.046600000000005</c:v>
                </c:pt>
                <c:pt idx="154">
                  <c:v>60.918100000000003</c:v>
                </c:pt>
                <c:pt idx="155">
                  <c:v>60.743300000000012</c:v>
                </c:pt>
                <c:pt idx="156">
                  <c:v>60.526400000000002</c:v>
                </c:pt>
                <c:pt idx="157">
                  <c:v>60.286000000000001</c:v>
                </c:pt>
                <c:pt idx="158">
                  <c:v>60.030500000000011</c:v>
                </c:pt>
                <c:pt idx="159">
                  <c:v>59.728400000000029</c:v>
                </c:pt>
                <c:pt idx="160">
                  <c:v>59.69590000000003</c:v>
                </c:pt>
              </c:numCache>
            </c:numRef>
          </c:yVal>
          <c:smooth val="1"/>
        </c:ser>
        <c:ser>
          <c:idx val="1"/>
          <c:order val="1"/>
          <c:tx>
            <c:v>CALLIDINE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'4'!$A$3:$A$163</c:f>
              <c:numCache>
                <c:formatCode>General</c:formatCode>
                <c:ptCount val="161"/>
                <c:pt idx="0">
                  <c:v>0.99928899999999943</c:v>
                </c:pt>
                <c:pt idx="1">
                  <c:v>1.9994399999999999</c:v>
                </c:pt>
                <c:pt idx="2">
                  <c:v>2.9995799999999981</c:v>
                </c:pt>
                <c:pt idx="3">
                  <c:v>3.99973</c:v>
                </c:pt>
                <c:pt idx="4">
                  <c:v>4.9998600000000035</c:v>
                </c:pt>
                <c:pt idx="5">
                  <c:v>5.9994500000000004</c:v>
                </c:pt>
                <c:pt idx="6">
                  <c:v>6.9998500000000003</c:v>
                </c:pt>
                <c:pt idx="7">
                  <c:v>7.9999700000000002</c:v>
                </c:pt>
                <c:pt idx="8">
                  <c:v>8.9992300000000007</c:v>
                </c:pt>
                <c:pt idx="9">
                  <c:v>9.9998400000000025</c:v>
                </c:pt>
                <c:pt idx="10">
                  <c:v>11</c:v>
                </c:pt>
                <c:pt idx="11">
                  <c:v>11.999700000000002</c:v>
                </c:pt>
                <c:pt idx="12">
                  <c:v>12.999600000000004</c:v>
                </c:pt>
                <c:pt idx="13">
                  <c:v>13.9998</c:v>
                </c:pt>
                <c:pt idx="14">
                  <c:v>15</c:v>
                </c:pt>
                <c:pt idx="15">
                  <c:v>15.999400000000007</c:v>
                </c:pt>
                <c:pt idx="16">
                  <c:v>16.99959999999998</c:v>
                </c:pt>
                <c:pt idx="17">
                  <c:v>17.99949999999998</c:v>
                </c:pt>
                <c:pt idx="18">
                  <c:v>18.9999</c:v>
                </c:pt>
                <c:pt idx="19">
                  <c:v>20</c:v>
                </c:pt>
                <c:pt idx="20">
                  <c:v>20.99939999999998</c:v>
                </c:pt>
                <c:pt idx="21">
                  <c:v>21.9999</c:v>
                </c:pt>
                <c:pt idx="22">
                  <c:v>22.999499999999976</c:v>
                </c:pt>
                <c:pt idx="23">
                  <c:v>23.999199999999977</c:v>
                </c:pt>
                <c:pt idx="24">
                  <c:v>24.999299999999977</c:v>
                </c:pt>
                <c:pt idx="25">
                  <c:v>25.999399999999977</c:v>
                </c:pt>
                <c:pt idx="26">
                  <c:v>26.999499999999976</c:v>
                </c:pt>
                <c:pt idx="27">
                  <c:v>27.99959999999998</c:v>
                </c:pt>
                <c:pt idx="28">
                  <c:v>28.99959999999998</c:v>
                </c:pt>
                <c:pt idx="29">
                  <c:v>30</c:v>
                </c:pt>
                <c:pt idx="30">
                  <c:v>30.999499999999976</c:v>
                </c:pt>
                <c:pt idx="31">
                  <c:v>31.999599999999983</c:v>
                </c:pt>
                <c:pt idx="32">
                  <c:v>32.999700000000011</c:v>
                </c:pt>
                <c:pt idx="33">
                  <c:v>33.999900000000011</c:v>
                </c:pt>
                <c:pt idx="34">
                  <c:v>34.999900000000011</c:v>
                </c:pt>
                <c:pt idx="35">
                  <c:v>35.999900000000011</c:v>
                </c:pt>
                <c:pt idx="36">
                  <c:v>36.999100000000013</c:v>
                </c:pt>
                <c:pt idx="37">
                  <c:v>37.999700000000011</c:v>
                </c:pt>
                <c:pt idx="38">
                  <c:v>38.999700000000011</c:v>
                </c:pt>
                <c:pt idx="39">
                  <c:v>39.999400000000009</c:v>
                </c:pt>
                <c:pt idx="40">
                  <c:v>40.999900000000011</c:v>
                </c:pt>
                <c:pt idx="41">
                  <c:v>41.999200000000002</c:v>
                </c:pt>
                <c:pt idx="42">
                  <c:v>42.999300000000012</c:v>
                </c:pt>
                <c:pt idx="43">
                  <c:v>43.999400000000001</c:v>
                </c:pt>
                <c:pt idx="44">
                  <c:v>44.999500000000012</c:v>
                </c:pt>
                <c:pt idx="45">
                  <c:v>45.999500000000012</c:v>
                </c:pt>
                <c:pt idx="46">
                  <c:v>46.9998</c:v>
                </c:pt>
                <c:pt idx="47">
                  <c:v>47.999400000000009</c:v>
                </c:pt>
                <c:pt idx="48">
                  <c:v>48.999400000000001</c:v>
                </c:pt>
                <c:pt idx="49">
                  <c:v>49.999300000000012</c:v>
                </c:pt>
                <c:pt idx="50">
                  <c:v>50.999500000000012</c:v>
                </c:pt>
                <c:pt idx="51">
                  <c:v>51.999400000000001</c:v>
                </c:pt>
                <c:pt idx="52">
                  <c:v>52.999300000000012</c:v>
                </c:pt>
                <c:pt idx="53">
                  <c:v>53.999900000000011</c:v>
                </c:pt>
                <c:pt idx="54">
                  <c:v>54.999600000000001</c:v>
                </c:pt>
                <c:pt idx="55">
                  <c:v>55.999400000000009</c:v>
                </c:pt>
                <c:pt idx="56">
                  <c:v>56.999400000000001</c:v>
                </c:pt>
                <c:pt idx="57">
                  <c:v>57.999200000000002</c:v>
                </c:pt>
                <c:pt idx="58">
                  <c:v>58.999600000000001</c:v>
                </c:pt>
                <c:pt idx="59">
                  <c:v>59.999600000000001</c:v>
                </c:pt>
                <c:pt idx="60">
                  <c:v>60.999700000000011</c:v>
                </c:pt>
                <c:pt idx="61">
                  <c:v>61.999300000000012</c:v>
                </c:pt>
                <c:pt idx="62">
                  <c:v>62.999500000000012</c:v>
                </c:pt>
                <c:pt idx="63">
                  <c:v>63.999500000000012</c:v>
                </c:pt>
                <c:pt idx="64">
                  <c:v>64.999700000000004</c:v>
                </c:pt>
                <c:pt idx="65">
                  <c:v>65.999300000000005</c:v>
                </c:pt>
                <c:pt idx="66">
                  <c:v>66.999500000000026</c:v>
                </c:pt>
                <c:pt idx="67">
                  <c:v>67.999899999999997</c:v>
                </c:pt>
                <c:pt idx="68">
                  <c:v>68.999600000000058</c:v>
                </c:pt>
                <c:pt idx="69">
                  <c:v>69.999400000000023</c:v>
                </c:pt>
                <c:pt idx="70">
                  <c:v>70.999300000000005</c:v>
                </c:pt>
                <c:pt idx="71">
                  <c:v>71.999100000000027</c:v>
                </c:pt>
                <c:pt idx="72">
                  <c:v>72.999900000000025</c:v>
                </c:pt>
                <c:pt idx="73">
                  <c:v>73.999500000000026</c:v>
                </c:pt>
                <c:pt idx="74">
                  <c:v>74.999899999999997</c:v>
                </c:pt>
                <c:pt idx="75">
                  <c:v>75.999300000000005</c:v>
                </c:pt>
                <c:pt idx="76">
                  <c:v>76.999700000000004</c:v>
                </c:pt>
                <c:pt idx="77">
                  <c:v>77.999899999999997</c:v>
                </c:pt>
                <c:pt idx="78">
                  <c:v>78.999600000000058</c:v>
                </c:pt>
                <c:pt idx="79">
                  <c:v>79.999500000000026</c:v>
                </c:pt>
                <c:pt idx="80">
                  <c:v>80.999200000000059</c:v>
                </c:pt>
                <c:pt idx="81">
                  <c:v>81.999100000000027</c:v>
                </c:pt>
                <c:pt idx="82">
                  <c:v>82.999899999999997</c:v>
                </c:pt>
                <c:pt idx="83">
                  <c:v>83.999799999999993</c:v>
                </c:pt>
                <c:pt idx="84">
                  <c:v>84.999899999999997</c:v>
                </c:pt>
                <c:pt idx="85">
                  <c:v>85.999200000000059</c:v>
                </c:pt>
                <c:pt idx="86">
                  <c:v>86.999300000000005</c:v>
                </c:pt>
                <c:pt idx="87">
                  <c:v>87.999500000000026</c:v>
                </c:pt>
                <c:pt idx="88">
                  <c:v>88.999600000000058</c:v>
                </c:pt>
                <c:pt idx="89">
                  <c:v>89.999700000000004</c:v>
                </c:pt>
                <c:pt idx="90">
                  <c:v>90.999899999999997</c:v>
                </c:pt>
                <c:pt idx="91">
                  <c:v>91.999200000000059</c:v>
                </c:pt>
                <c:pt idx="92">
                  <c:v>92.999300000000005</c:v>
                </c:pt>
                <c:pt idx="93">
                  <c:v>93.999399999999994</c:v>
                </c:pt>
                <c:pt idx="94">
                  <c:v>94.999600000000058</c:v>
                </c:pt>
                <c:pt idx="95">
                  <c:v>95.999700000000004</c:v>
                </c:pt>
                <c:pt idx="96">
                  <c:v>96.999899999999997</c:v>
                </c:pt>
                <c:pt idx="97">
                  <c:v>98</c:v>
                </c:pt>
                <c:pt idx="98">
                  <c:v>98.999300000000005</c:v>
                </c:pt>
                <c:pt idx="99">
                  <c:v>100</c:v>
                </c:pt>
                <c:pt idx="100">
                  <c:v>100.99900000000002</c:v>
                </c:pt>
                <c:pt idx="101">
                  <c:v>101.99900000000002</c:v>
                </c:pt>
                <c:pt idx="102">
                  <c:v>103</c:v>
                </c:pt>
                <c:pt idx="103">
                  <c:v>104</c:v>
                </c:pt>
                <c:pt idx="104">
                  <c:v>104.99900000000002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108.99900000000002</c:v>
                </c:pt>
                <c:pt idx="109">
                  <c:v>109.99900000000002</c:v>
                </c:pt>
                <c:pt idx="110">
                  <c:v>110.99900000000002</c:v>
                </c:pt>
                <c:pt idx="111">
                  <c:v>112</c:v>
                </c:pt>
                <c:pt idx="112">
                  <c:v>113</c:v>
                </c:pt>
                <c:pt idx="113">
                  <c:v>113.99900000000002</c:v>
                </c:pt>
                <c:pt idx="114">
                  <c:v>115</c:v>
                </c:pt>
                <c:pt idx="115">
                  <c:v>115.99900000000002</c:v>
                </c:pt>
                <c:pt idx="116">
                  <c:v>116.99900000000002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120.99900000000002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127.99900000000002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131.999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138.99900000000002</c:v>
                </c:pt>
                <c:pt idx="139">
                  <c:v>140</c:v>
                </c:pt>
                <c:pt idx="140">
                  <c:v>140.99900000000002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148.999</c:v>
                </c:pt>
                <c:pt idx="149">
                  <c:v>149.999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154.999</c:v>
                </c:pt>
                <c:pt idx="155">
                  <c:v>155.999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160.1</c:v>
                </c:pt>
              </c:numCache>
            </c:numRef>
          </c:xVal>
          <c:yVal>
            <c:numRef>
              <c:f>'4'!$C$3:$C$163</c:f>
              <c:numCache>
                <c:formatCode>General</c:formatCode>
                <c:ptCount val="161"/>
                <c:pt idx="0">
                  <c:v>4.6025999999999962</c:v>
                </c:pt>
                <c:pt idx="1">
                  <c:v>10.295200000000001</c:v>
                </c:pt>
                <c:pt idx="2">
                  <c:v>14.549200000000001</c:v>
                </c:pt>
                <c:pt idx="3">
                  <c:v>19.3916</c:v>
                </c:pt>
                <c:pt idx="4">
                  <c:v>23.8474</c:v>
                </c:pt>
                <c:pt idx="5">
                  <c:v>27.8584</c:v>
                </c:pt>
                <c:pt idx="6">
                  <c:v>31.7395</c:v>
                </c:pt>
                <c:pt idx="7">
                  <c:v>35.779200000000003</c:v>
                </c:pt>
                <c:pt idx="8">
                  <c:v>40.106200000000001</c:v>
                </c:pt>
                <c:pt idx="9">
                  <c:v>44.563200000000009</c:v>
                </c:pt>
                <c:pt idx="10">
                  <c:v>48.914200000000001</c:v>
                </c:pt>
                <c:pt idx="11">
                  <c:v>53.260500000000036</c:v>
                </c:pt>
                <c:pt idx="12">
                  <c:v>57.579600000000006</c:v>
                </c:pt>
                <c:pt idx="13">
                  <c:v>61.8367</c:v>
                </c:pt>
                <c:pt idx="14">
                  <c:v>65.934799999999996</c:v>
                </c:pt>
                <c:pt idx="15">
                  <c:v>69.619100000000003</c:v>
                </c:pt>
                <c:pt idx="16">
                  <c:v>72.712000000000003</c:v>
                </c:pt>
                <c:pt idx="17">
                  <c:v>75.243300000000005</c:v>
                </c:pt>
                <c:pt idx="18">
                  <c:v>77.328099999999978</c:v>
                </c:pt>
                <c:pt idx="19">
                  <c:v>79.083600000000004</c:v>
                </c:pt>
                <c:pt idx="20">
                  <c:v>80.602699999999999</c:v>
                </c:pt>
                <c:pt idx="21">
                  <c:v>81.962800000000001</c:v>
                </c:pt>
                <c:pt idx="22">
                  <c:v>83.155799999999942</c:v>
                </c:pt>
                <c:pt idx="23">
                  <c:v>85.988900000000001</c:v>
                </c:pt>
                <c:pt idx="24">
                  <c:v>88.541300000000007</c:v>
                </c:pt>
                <c:pt idx="25">
                  <c:v>90.697600000000023</c:v>
                </c:pt>
                <c:pt idx="26">
                  <c:v>92.867599999999996</c:v>
                </c:pt>
                <c:pt idx="27">
                  <c:v>94.811499999999995</c:v>
                </c:pt>
                <c:pt idx="28">
                  <c:v>96.563599999999994</c:v>
                </c:pt>
                <c:pt idx="29">
                  <c:v>98.157600000000002</c:v>
                </c:pt>
                <c:pt idx="30">
                  <c:v>99.671500000000009</c:v>
                </c:pt>
                <c:pt idx="31">
                  <c:v>101.09299999999999</c:v>
                </c:pt>
                <c:pt idx="32">
                  <c:v>102.44500000000002</c:v>
                </c:pt>
                <c:pt idx="33">
                  <c:v>103.721</c:v>
                </c:pt>
                <c:pt idx="34">
                  <c:v>104.93100000000005</c:v>
                </c:pt>
                <c:pt idx="35">
                  <c:v>106.08800000000001</c:v>
                </c:pt>
                <c:pt idx="36">
                  <c:v>107.19</c:v>
                </c:pt>
                <c:pt idx="37">
                  <c:v>108.26</c:v>
                </c:pt>
                <c:pt idx="38">
                  <c:v>109.25399999999999</c:v>
                </c:pt>
                <c:pt idx="39">
                  <c:v>110.12799999999999</c:v>
                </c:pt>
                <c:pt idx="40">
                  <c:v>110.881</c:v>
                </c:pt>
                <c:pt idx="41">
                  <c:v>111.503</c:v>
                </c:pt>
                <c:pt idx="42">
                  <c:v>112.006</c:v>
                </c:pt>
                <c:pt idx="43">
                  <c:v>112.41200000000002</c:v>
                </c:pt>
                <c:pt idx="44">
                  <c:v>112.74400000000006</c:v>
                </c:pt>
                <c:pt idx="45">
                  <c:v>113.001</c:v>
                </c:pt>
                <c:pt idx="46">
                  <c:v>113.19499999999999</c:v>
                </c:pt>
                <c:pt idx="47">
                  <c:v>113.333</c:v>
                </c:pt>
                <c:pt idx="48">
                  <c:v>113.42100000000002</c:v>
                </c:pt>
                <c:pt idx="49">
                  <c:v>113.44800000000002</c:v>
                </c:pt>
                <c:pt idx="50">
                  <c:v>113.408</c:v>
                </c:pt>
                <c:pt idx="51">
                  <c:v>113.288</c:v>
                </c:pt>
                <c:pt idx="52">
                  <c:v>113.07299999999998</c:v>
                </c:pt>
                <c:pt idx="53">
                  <c:v>112.76600000000002</c:v>
                </c:pt>
                <c:pt idx="54">
                  <c:v>112.38300000000001</c:v>
                </c:pt>
                <c:pt idx="55">
                  <c:v>111.932</c:v>
                </c:pt>
                <c:pt idx="56">
                  <c:v>111.41500000000002</c:v>
                </c:pt>
                <c:pt idx="57">
                  <c:v>110.854</c:v>
                </c:pt>
                <c:pt idx="58">
                  <c:v>110.245</c:v>
                </c:pt>
                <c:pt idx="59">
                  <c:v>109.598</c:v>
                </c:pt>
                <c:pt idx="60">
                  <c:v>108.91200000000002</c:v>
                </c:pt>
                <c:pt idx="61">
                  <c:v>108.17700000000001</c:v>
                </c:pt>
                <c:pt idx="62">
                  <c:v>107.395</c:v>
                </c:pt>
                <c:pt idx="63">
                  <c:v>106.56599999999999</c:v>
                </c:pt>
                <c:pt idx="64">
                  <c:v>105.68499999999999</c:v>
                </c:pt>
                <c:pt idx="65">
                  <c:v>104.76</c:v>
                </c:pt>
                <c:pt idx="66">
                  <c:v>103.809</c:v>
                </c:pt>
                <c:pt idx="67">
                  <c:v>102.83799999999999</c:v>
                </c:pt>
                <c:pt idx="68">
                  <c:v>101.846</c:v>
                </c:pt>
                <c:pt idx="69">
                  <c:v>100.831</c:v>
                </c:pt>
                <c:pt idx="70">
                  <c:v>99.818000000000012</c:v>
                </c:pt>
                <c:pt idx="71">
                  <c:v>98.792299999999997</c:v>
                </c:pt>
                <c:pt idx="72">
                  <c:v>97.751999999999995</c:v>
                </c:pt>
                <c:pt idx="73">
                  <c:v>96.710200000000057</c:v>
                </c:pt>
                <c:pt idx="74">
                  <c:v>95.668299999999988</c:v>
                </c:pt>
                <c:pt idx="75">
                  <c:v>94.621999999999986</c:v>
                </c:pt>
                <c:pt idx="76">
                  <c:v>93.582300000000004</c:v>
                </c:pt>
                <c:pt idx="77">
                  <c:v>92.555399999999949</c:v>
                </c:pt>
                <c:pt idx="78">
                  <c:v>91.542100000000005</c:v>
                </c:pt>
                <c:pt idx="79">
                  <c:v>90.563300000000012</c:v>
                </c:pt>
                <c:pt idx="80">
                  <c:v>89.615299999999991</c:v>
                </c:pt>
                <c:pt idx="81">
                  <c:v>88.731799999999993</c:v>
                </c:pt>
                <c:pt idx="82">
                  <c:v>87.887699999999995</c:v>
                </c:pt>
                <c:pt idx="83">
                  <c:v>87.095000000000013</c:v>
                </c:pt>
                <c:pt idx="84">
                  <c:v>86.350999999999999</c:v>
                </c:pt>
                <c:pt idx="85">
                  <c:v>85.667699999999996</c:v>
                </c:pt>
                <c:pt idx="86">
                  <c:v>85.045400000000001</c:v>
                </c:pt>
                <c:pt idx="87">
                  <c:v>84.470799999999983</c:v>
                </c:pt>
                <c:pt idx="88">
                  <c:v>83.931400000000025</c:v>
                </c:pt>
                <c:pt idx="89">
                  <c:v>83.438400000000001</c:v>
                </c:pt>
                <c:pt idx="90">
                  <c:v>83.011400000000023</c:v>
                </c:pt>
                <c:pt idx="91">
                  <c:v>82.672199999999989</c:v>
                </c:pt>
                <c:pt idx="92">
                  <c:v>82.464000000000027</c:v>
                </c:pt>
                <c:pt idx="93">
                  <c:v>82.35029999999999</c:v>
                </c:pt>
                <c:pt idx="94">
                  <c:v>82.293499999999995</c:v>
                </c:pt>
                <c:pt idx="95">
                  <c:v>82.298699999999997</c:v>
                </c:pt>
                <c:pt idx="96">
                  <c:v>82.360799999999998</c:v>
                </c:pt>
                <c:pt idx="97">
                  <c:v>82.491500000000059</c:v>
                </c:pt>
                <c:pt idx="98">
                  <c:v>82.700300000000013</c:v>
                </c:pt>
                <c:pt idx="99">
                  <c:v>82.995599999999996</c:v>
                </c:pt>
                <c:pt idx="100">
                  <c:v>83.372299999999981</c:v>
                </c:pt>
                <c:pt idx="101">
                  <c:v>83.811700000000016</c:v>
                </c:pt>
                <c:pt idx="102">
                  <c:v>84.294600000000059</c:v>
                </c:pt>
                <c:pt idx="103">
                  <c:v>84.812699999999992</c:v>
                </c:pt>
                <c:pt idx="104">
                  <c:v>85.365000000000009</c:v>
                </c:pt>
                <c:pt idx="105">
                  <c:v>85.954700000000003</c:v>
                </c:pt>
                <c:pt idx="106">
                  <c:v>86.585799999999978</c:v>
                </c:pt>
                <c:pt idx="107">
                  <c:v>87.249700000000004</c:v>
                </c:pt>
                <c:pt idx="108">
                  <c:v>87.932400000000001</c:v>
                </c:pt>
                <c:pt idx="109">
                  <c:v>88.623999999999981</c:v>
                </c:pt>
                <c:pt idx="110">
                  <c:v>89.313699999999997</c:v>
                </c:pt>
                <c:pt idx="111">
                  <c:v>89.994800000000026</c:v>
                </c:pt>
                <c:pt idx="112">
                  <c:v>90.667999999999992</c:v>
                </c:pt>
                <c:pt idx="113">
                  <c:v>91.330600000000004</c:v>
                </c:pt>
                <c:pt idx="114">
                  <c:v>91.971900000000005</c:v>
                </c:pt>
                <c:pt idx="115">
                  <c:v>92.580600000000004</c:v>
                </c:pt>
                <c:pt idx="116">
                  <c:v>93.150299999999987</c:v>
                </c:pt>
                <c:pt idx="117">
                  <c:v>93.673699999999982</c:v>
                </c:pt>
                <c:pt idx="118">
                  <c:v>94.176599999999979</c:v>
                </c:pt>
                <c:pt idx="119">
                  <c:v>94.684399999999982</c:v>
                </c:pt>
                <c:pt idx="120">
                  <c:v>95.151600000000002</c:v>
                </c:pt>
                <c:pt idx="121">
                  <c:v>95.527599999999993</c:v>
                </c:pt>
                <c:pt idx="122">
                  <c:v>95.807500000000005</c:v>
                </c:pt>
                <c:pt idx="123">
                  <c:v>96.04150000000007</c:v>
                </c:pt>
                <c:pt idx="124">
                  <c:v>96.224500000000006</c:v>
                </c:pt>
                <c:pt idx="125">
                  <c:v>96.350599999999986</c:v>
                </c:pt>
                <c:pt idx="126">
                  <c:v>96.440000000000026</c:v>
                </c:pt>
                <c:pt idx="127">
                  <c:v>96.485399999999998</c:v>
                </c:pt>
                <c:pt idx="128">
                  <c:v>96.449399999999997</c:v>
                </c:pt>
                <c:pt idx="129">
                  <c:v>96.330200000000005</c:v>
                </c:pt>
                <c:pt idx="130">
                  <c:v>96.153600000000012</c:v>
                </c:pt>
                <c:pt idx="131">
                  <c:v>95.923900000000003</c:v>
                </c:pt>
                <c:pt idx="132">
                  <c:v>95.647800000000004</c:v>
                </c:pt>
                <c:pt idx="133">
                  <c:v>95.343400000000003</c:v>
                </c:pt>
                <c:pt idx="134">
                  <c:v>95.003700000000009</c:v>
                </c:pt>
                <c:pt idx="135">
                  <c:v>94.612400000000008</c:v>
                </c:pt>
                <c:pt idx="136">
                  <c:v>94.176299999999998</c:v>
                </c:pt>
                <c:pt idx="137">
                  <c:v>93.70689999999999</c:v>
                </c:pt>
                <c:pt idx="138">
                  <c:v>93.209800000000001</c:v>
                </c:pt>
                <c:pt idx="139">
                  <c:v>92.6999</c:v>
                </c:pt>
                <c:pt idx="140">
                  <c:v>92.188099999999949</c:v>
                </c:pt>
                <c:pt idx="141">
                  <c:v>91.670699999999982</c:v>
                </c:pt>
                <c:pt idx="142">
                  <c:v>91.144800000000004</c:v>
                </c:pt>
                <c:pt idx="143">
                  <c:v>90.61569999999999</c:v>
                </c:pt>
                <c:pt idx="144">
                  <c:v>90.088899999999981</c:v>
                </c:pt>
                <c:pt idx="145">
                  <c:v>89.571100000000001</c:v>
                </c:pt>
                <c:pt idx="146">
                  <c:v>89.073100000000011</c:v>
                </c:pt>
                <c:pt idx="147">
                  <c:v>88.604699999999994</c:v>
                </c:pt>
                <c:pt idx="148">
                  <c:v>88.168399999999949</c:v>
                </c:pt>
                <c:pt idx="149">
                  <c:v>87.765299999999996</c:v>
                </c:pt>
                <c:pt idx="150">
                  <c:v>87.396299999999997</c:v>
                </c:pt>
                <c:pt idx="151">
                  <c:v>87.05019999999999</c:v>
                </c:pt>
                <c:pt idx="152">
                  <c:v>86.707200000000057</c:v>
                </c:pt>
                <c:pt idx="153">
                  <c:v>86.374099999999999</c:v>
                </c:pt>
                <c:pt idx="154">
                  <c:v>86.091600000000057</c:v>
                </c:pt>
                <c:pt idx="155">
                  <c:v>85.893900000000002</c:v>
                </c:pt>
                <c:pt idx="156">
                  <c:v>85.767300000000006</c:v>
                </c:pt>
                <c:pt idx="157">
                  <c:v>85.677199999999999</c:v>
                </c:pt>
                <c:pt idx="158">
                  <c:v>85.611400000000003</c:v>
                </c:pt>
                <c:pt idx="159">
                  <c:v>85.574799999999982</c:v>
                </c:pt>
                <c:pt idx="160">
                  <c:v>85.573099999999982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093056"/>
        <c:axId val="124261504"/>
      </c:scatterChart>
      <c:valAx>
        <c:axId val="11409305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4261504"/>
        <c:crosses val="autoZero"/>
        <c:crossBetween val="midCat"/>
      </c:valAx>
      <c:valAx>
        <c:axId val="124261504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DISPLACEMENT</a:t>
                </a:r>
                <a:r>
                  <a:rPr lang="en-US" baseline="0"/>
                  <a:t> (mm)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409305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marker>
            <c:symbol val="none"/>
          </c:marker>
          <c:xVal>
            <c:numRef>
              <c:f>vel_700_reaction_F!$A$2:$A$602</c:f>
              <c:numCache>
                <c:formatCode>General</c:formatCode>
                <c:ptCount val="601"/>
                <c:pt idx="0">
                  <c:v>0</c:v>
                </c:pt>
                <c:pt idx="1">
                  <c:v>9.9938300000000767E-3</c:v>
                </c:pt>
                <c:pt idx="2">
                  <c:v>1.9987700000000386E-2</c:v>
                </c:pt>
                <c:pt idx="3">
                  <c:v>2.9981500000000001E-2</c:v>
                </c:pt>
                <c:pt idx="4">
                  <c:v>3.9975300000000692E-2</c:v>
                </c:pt>
                <c:pt idx="5">
                  <c:v>4.9998300000000023E-2</c:v>
                </c:pt>
                <c:pt idx="6">
                  <c:v>5.9937800000000013E-2</c:v>
                </c:pt>
                <c:pt idx="7">
                  <c:v>6.9931600000000024E-2</c:v>
                </c:pt>
                <c:pt idx="8">
                  <c:v>7.9925399999999994E-2</c:v>
                </c:pt>
                <c:pt idx="9">
                  <c:v>8.9997900000000047E-2</c:v>
                </c:pt>
                <c:pt idx="10">
                  <c:v>9.9991700000000003E-2</c:v>
                </c:pt>
                <c:pt idx="11">
                  <c:v>0.10998500000000012</c:v>
                </c:pt>
                <c:pt idx="12">
                  <c:v>0.119979</c:v>
                </c:pt>
                <c:pt idx="13">
                  <c:v>0.12997300000000001</c:v>
                </c:pt>
                <c:pt idx="14">
                  <c:v>0.13996700000000326</c:v>
                </c:pt>
                <c:pt idx="15">
                  <c:v>0.14996100000000351</c:v>
                </c:pt>
                <c:pt idx="16">
                  <c:v>0.15995400000000376</c:v>
                </c:pt>
                <c:pt idx="17">
                  <c:v>0.16994800000000387</c:v>
                </c:pt>
                <c:pt idx="18">
                  <c:v>0.17994200000000443</c:v>
                </c:pt>
                <c:pt idx="19">
                  <c:v>0.18993600000000449</c:v>
                </c:pt>
                <c:pt idx="20">
                  <c:v>0.19993000000000041</c:v>
                </c:pt>
                <c:pt idx="21">
                  <c:v>0.20992300000000041</c:v>
                </c:pt>
                <c:pt idx="22">
                  <c:v>0.21999600000000488</c:v>
                </c:pt>
                <c:pt idx="23">
                  <c:v>0.22999000000000044</c:v>
                </c:pt>
                <c:pt idx="24">
                  <c:v>0.23998300000000194</c:v>
                </c:pt>
                <c:pt idx="25">
                  <c:v>0.24997700000000297</c:v>
                </c:pt>
                <c:pt idx="26">
                  <c:v>0.25997100000000001</c:v>
                </c:pt>
                <c:pt idx="27">
                  <c:v>0.26996500000000001</c:v>
                </c:pt>
                <c:pt idx="28">
                  <c:v>0.27995800000000032</c:v>
                </c:pt>
                <c:pt idx="29">
                  <c:v>0.28995200000000032</c:v>
                </c:pt>
                <c:pt idx="30">
                  <c:v>0.29993700000000001</c:v>
                </c:pt>
                <c:pt idx="31">
                  <c:v>0.30994100000000002</c:v>
                </c:pt>
                <c:pt idx="32">
                  <c:v>0.31993500000000002</c:v>
                </c:pt>
                <c:pt idx="33">
                  <c:v>0.32992800000001005</c:v>
                </c:pt>
                <c:pt idx="34">
                  <c:v>0.33992700000000814</c:v>
                </c:pt>
                <c:pt idx="35">
                  <c:v>0.35000000000000031</c:v>
                </c:pt>
                <c:pt idx="36">
                  <c:v>0.35999300000000001</c:v>
                </c:pt>
                <c:pt idx="37">
                  <c:v>0.36998700000000606</c:v>
                </c:pt>
                <c:pt idx="38">
                  <c:v>0.37998100000000606</c:v>
                </c:pt>
                <c:pt idx="39">
                  <c:v>0.38998700000000752</c:v>
                </c:pt>
                <c:pt idx="40">
                  <c:v>0.39994000000000668</c:v>
                </c:pt>
                <c:pt idx="41">
                  <c:v>0.40993400000000002</c:v>
                </c:pt>
                <c:pt idx="42">
                  <c:v>0.41992700000000038</c:v>
                </c:pt>
                <c:pt idx="43">
                  <c:v>0.42995600000000567</c:v>
                </c:pt>
                <c:pt idx="44">
                  <c:v>0.43995000000000606</c:v>
                </c:pt>
                <c:pt idx="45">
                  <c:v>0.44994400000000001</c:v>
                </c:pt>
                <c:pt idx="46">
                  <c:v>0.45993700000000004</c:v>
                </c:pt>
                <c:pt idx="47">
                  <c:v>0.4699310000000001</c:v>
                </c:pt>
                <c:pt idx="48">
                  <c:v>0.47992400000000662</c:v>
                </c:pt>
                <c:pt idx="49">
                  <c:v>0.48999600000000032</c:v>
                </c:pt>
                <c:pt idx="50">
                  <c:v>0.49998900000000651</c:v>
                </c:pt>
                <c:pt idx="51">
                  <c:v>0.50994300000000004</c:v>
                </c:pt>
                <c:pt idx="52">
                  <c:v>0.51993599999999951</c:v>
                </c:pt>
                <c:pt idx="53">
                  <c:v>0.52992899999999998</c:v>
                </c:pt>
                <c:pt idx="54">
                  <c:v>0.53992300000000004</c:v>
                </c:pt>
                <c:pt idx="55">
                  <c:v>0.54999100000001189</c:v>
                </c:pt>
                <c:pt idx="56">
                  <c:v>0.55998499999999996</c:v>
                </c:pt>
                <c:pt idx="57">
                  <c:v>0.56997799999999998</c:v>
                </c:pt>
                <c:pt idx="58">
                  <c:v>0.57997200000000004</c:v>
                </c:pt>
                <c:pt idx="59">
                  <c:v>0.58993299999998405</c:v>
                </c:pt>
                <c:pt idx="60">
                  <c:v>0.59992599999999996</c:v>
                </c:pt>
                <c:pt idx="61">
                  <c:v>0.60999900000001606</c:v>
                </c:pt>
                <c:pt idx="62">
                  <c:v>0.61999200000000065</c:v>
                </c:pt>
                <c:pt idx="63">
                  <c:v>0.62998600000000005</c:v>
                </c:pt>
                <c:pt idx="64">
                  <c:v>0.6399350000000138</c:v>
                </c:pt>
                <c:pt idx="65">
                  <c:v>0.64992900000001885</c:v>
                </c:pt>
                <c:pt idx="66">
                  <c:v>0.659922000000012</c:v>
                </c:pt>
                <c:pt idx="67">
                  <c:v>0.66999500000002254</c:v>
                </c:pt>
                <c:pt idx="68">
                  <c:v>0.67992900000002221</c:v>
                </c:pt>
                <c:pt idx="69">
                  <c:v>0.68992200000000004</c:v>
                </c:pt>
                <c:pt idx="70">
                  <c:v>0.69999400000001155</c:v>
                </c:pt>
                <c:pt idx="71">
                  <c:v>0.70998700000000003</c:v>
                </c:pt>
                <c:pt idx="72">
                  <c:v>0.71992299999999998</c:v>
                </c:pt>
                <c:pt idx="73">
                  <c:v>0.72999499999999995</c:v>
                </c:pt>
                <c:pt idx="74">
                  <c:v>0.73998900000001189</c:v>
                </c:pt>
                <c:pt idx="75">
                  <c:v>0.74992700000001211</c:v>
                </c:pt>
                <c:pt idx="76">
                  <c:v>0.7599490000000193</c:v>
                </c:pt>
                <c:pt idx="77">
                  <c:v>0.76994300000001392</c:v>
                </c:pt>
                <c:pt idx="78">
                  <c:v>0.77993699999999999</c:v>
                </c:pt>
                <c:pt idx="79">
                  <c:v>0.78993000000000002</c:v>
                </c:pt>
                <c:pt idx="80">
                  <c:v>0.79992399999999997</c:v>
                </c:pt>
                <c:pt idx="81">
                  <c:v>0.80997600000000003</c:v>
                </c:pt>
                <c:pt idx="82">
                  <c:v>0.81996999999999998</c:v>
                </c:pt>
                <c:pt idx="83">
                  <c:v>0.82996400000000004</c:v>
                </c:pt>
                <c:pt idx="84">
                  <c:v>0.83995799999999998</c:v>
                </c:pt>
                <c:pt idx="85">
                  <c:v>0.84996499999999997</c:v>
                </c:pt>
                <c:pt idx="86">
                  <c:v>0.85993699999999951</c:v>
                </c:pt>
                <c:pt idx="87">
                  <c:v>0.86995900000001392</c:v>
                </c:pt>
                <c:pt idx="88">
                  <c:v>0.87995299999999999</c:v>
                </c:pt>
                <c:pt idx="89">
                  <c:v>0.88994700000000004</c:v>
                </c:pt>
                <c:pt idx="90">
                  <c:v>0.899918</c:v>
                </c:pt>
                <c:pt idx="91">
                  <c:v>0.90992099999999998</c:v>
                </c:pt>
                <c:pt idx="92">
                  <c:v>0.91999299999999951</c:v>
                </c:pt>
                <c:pt idx="93">
                  <c:v>0.92998700000000001</c:v>
                </c:pt>
                <c:pt idx="94">
                  <c:v>0.93999800000001088</c:v>
                </c:pt>
                <c:pt idx="95">
                  <c:v>0.94993799999999951</c:v>
                </c:pt>
                <c:pt idx="96">
                  <c:v>0.95994500000001393</c:v>
                </c:pt>
                <c:pt idx="97">
                  <c:v>0.96993900000000965</c:v>
                </c:pt>
                <c:pt idx="98">
                  <c:v>0.97993300000000005</c:v>
                </c:pt>
                <c:pt idx="99">
                  <c:v>0.98992599999999997</c:v>
                </c:pt>
                <c:pt idx="100">
                  <c:v>0.99999899999999997</c:v>
                </c:pt>
                <c:pt idx="101">
                  <c:v>1.0099899999999784</c:v>
                </c:pt>
                <c:pt idx="102">
                  <c:v>1.0199899999999784</c:v>
                </c:pt>
                <c:pt idx="103">
                  <c:v>1.0299799999999757</c:v>
                </c:pt>
                <c:pt idx="104">
                  <c:v>1.0399699999999727</c:v>
                </c:pt>
                <c:pt idx="105">
                  <c:v>1.0499699999999728</c:v>
                </c:pt>
                <c:pt idx="106">
                  <c:v>1.0599599999999998</c:v>
                </c:pt>
                <c:pt idx="107">
                  <c:v>1.06995</c:v>
                </c:pt>
                <c:pt idx="108">
                  <c:v>1.07995</c:v>
                </c:pt>
                <c:pt idx="109">
                  <c:v>1.0899399999999759</c:v>
                </c:pt>
                <c:pt idx="110">
                  <c:v>1.0999899999999998</c:v>
                </c:pt>
                <c:pt idx="111">
                  <c:v>1.1099899999999998</c:v>
                </c:pt>
                <c:pt idx="112">
                  <c:v>1.11995</c:v>
                </c:pt>
                <c:pt idx="113">
                  <c:v>1.1299999999999757</c:v>
                </c:pt>
                <c:pt idx="114">
                  <c:v>1.13994</c:v>
                </c:pt>
                <c:pt idx="115">
                  <c:v>1.14994</c:v>
                </c:pt>
                <c:pt idx="116">
                  <c:v>1.1599299999999757</c:v>
                </c:pt>
                <c:pt idx="117">
                  <c:v>1.1699199999999998</c:v>
                </c:pt>
                <c:pt idx="118">
                  <c:v>1.1799199999999999</c:v>
                </c:pt>
                <c:pt idx="119">
                  <c:v>1.1900000000000215</c:v>
                </c:pt>
                <c:pt idx="120">
                  <c:v>1.19997</c:v>
                </c:pt>
                <c:pt idx="121">
                  <c:v>1.2099599999999779</c:v>
                </c:pt>
                <c:pt idx="122">
                  <c:v>1.2199599999999784</c:v>
                </c:pt>
                <c:pt idx="123">
                  <c:v>1.2299699999999658</c:v>
                </c:pt>
                <c:pt idx="124">
                  <c:v>1.2399799999999728</c:v>
                </c:pt>
                <c:pt idx="125">
                  <c:v>1.2499699999999681</c:v>
                </c:pt>
                <c:pt idx="126">
                  <c:v>1.2599699999999681</c:v>
                </c:pt>
                <c:pt idx="127">
                  <c:v>1.2699599999999998</c:v>
                </c:pt>
                <c:pt idx="128">
                  <c:v>1.2799499999999775</c:v>
                </c:pt>
                <c:pt idx="129">
                  <c:v>1.2899499999999784</c:v>
                </c:pt>
                <c:pt idx="130">
                  <c:v>1.2999399999999746</c:v>
                </c:pt>
                <c:pt idx="131">
                  <c:v>1.3099299999999687</c:v>
                </c:pt>
                <c:pt idx="132">
                  <c:v>1.3199299999999703</c:v>
                </c:pt>
                <c:pt idx="133">
                  <c:v>1.3299199999999998</c:v>
                </c:pt>
                <c:pt idx="134">
                  <c:v>1.3399899999999998</c:v>
                </c:pt>
                <c:pt idx="135">
                  <c:v>1.3499899999999998</c:v>
                </c:pt>
                <c:pt idx="136">
                  <c:v>1.35998</c:v>
                </c:pt>
                <c:pt idx="137">
                  <c:v>1.36998</c:v>
                </c:pt>
                <c:pt idx="138">
                  <c:v>1.3799199999999998</c:v>
                </c:pt>
                <c:pt idx="139">
                  <c:v>1.3900000000000001</c:v>
                </c:pt>
                <c:pt idx="140">
                  <c:v>1.3999299999999757</c:v>
                </c:pt>
                <c:pt idx="141">
                  <c:v>1.4099199999999725</c:v>
                </c:pt>
                <c:pt idx="142">
                  <c:v>1.42</c:v>
                </c:pt>
                <c:pt idx="143">
                  <c:v>1.4299899999999739</c:v>
                </c:pt>
                <c:pt idx="144">
                  <c:v>1.4399799999999683</c:v>
                </c:pt>
                <c:pt idx="145">
                  <c:v>1.4499799999999698</c:v>
                </c:pt>
                <c:pt idx="146">
                  <c:v>1.4599699999999622</c:v>
                </c:pt>
                <c:pt idx="147">
                  <c:v>1.4699699999999642</c:v>
                </c:pt>
                <c:pt idx="148">
                  <c:v>1.4799599999999784</c:v>
                </c:pt>
                <c:pt idx="149">
                  <c:v>1.4899499999999759</c:v>
                </c:pt>
                <c:pt idx="150">
                  <c:v>1.4999499999999757</c:v>
                </c:pt>
                <c:pt idx="151">
                  <c:v>1.5099399999999723</c:v>
                </c:pt>
                <c:pt idx="152">
                  <c:v>1.5199299999999651</c:v>
                </c:pt>
                <c:pt idx="153">
                  <c:v>1.5299299999999671</c:v>
                </c:pt>
                <c:pt idx="154">
                  <c:v>1.5399199999999784</c:v>
                </c:pt>
                <c:pt idx="155">
                  <c:v>1.5499899999999998</c:v>
                </c:pt>
                <c:pt idx="156">
                  <c:v>1.5599899999999998</c:v>
                </c:pt>
                <c:pt idx="157">
                  <c:v>1.5699799999999784</c:v>
                </c:pt>
                <c:pt idx="158">
                  <c:v>1.5799799999999784</c:v>
                </c:pt>
                <c:pt idx="159">
                  <c:v>1.5899699999999759</c:v>
                </c:pt>
                <c:pt idx="160">
                  <c:v>1.5999599999999998</c:v>
                </c:pt>
                <c:pt idx="161">
                  <c:v>1.6099599999999998</c:v>
                </c:pt>
                <c:pt idx="162">
                  <c:v>1.61995</c:v>
                </c:pt>
                <c:pt idx="163">
                  <c:v>1.6299399999999784</c:v>
                </c:pt>
                <c:pt idx="164">
                  <c:v>1.63994</c:v>
                </c:pt>
                <c:pt idx="165">
                  <c:v>1.64994</c:v>
                </c:pt>
                <c:pt idx="166">
                  <c:v>1.6599299999999757</c:v>
                </c:pt>
                <c:pt idx="167">
                  <c:v>1.6699199999999998</c:v>
                </c:pt>
                <c:pt idx="168">
                  <c:v>1.6800000000000141</c:v>
                </c:pt>
                <c:pt idx="169">
                  <c:v>1.6899899999999999</c:v>
                </c:pt>
                <c:pt idx="170">
                  <c:v>1.69998</c:v>
                </c:pt>
                <c:pt idx="171">
                  <c:v>1.7099799999999716</c:v>
                </c:pt>
                <c:pt idx="172">
                  <c:v>1.7199699999999642</c:v>
                </c:pt>
                <c:pt idx="173">
                  <c:v>1.7299599999999784</c:v>
                </c:pt>
                <c:pt idx="174">
                  <c:v>1.7399599999999784</c:v>
                </c:pt>
                <c:pt idx="175">
                  <c:v>1.7499499999999757</c:v>
                </c:pt>
                <c:pt idx="176">
                  <c:v>1.7599399999999723</c:v>
                </c:pt>
                <c:pt idx="177">
                  <c:v>1.7699399999999728</c:v>
                </c:pt>
                <c:pt idx="178">
                  <c:v>1.7799299999999671</c:v>
                </c:pt>
                <c:pt idx="179">
                  <c:v>1.789929999999968</c:v>
                </c:pt>
                <c:pt idx="180">
                  <c:v>1.8</c:v>
                </c:pt>
                <c:pt idx="181">
                  <c:v>1.8099899999999998</c:v>
                </c:pt>
                <c:pt idx="182">
                  <c:v>1.8199799999999784</c:v>
                </c:pt>
                <c:pt idx="183">
                  <c:v>1.8299799999999784</c:v>
                </c:pt>
                <c:pt idx="184">
                  <c:v>1.8399699999999759</c:v>
                </c:pt>
                <c:pt idx="185">
                  <c:v>1.8499699999999757</c:v>
                </c:pt>
                <c:pt idx="186">
                  <c:v>1.8599599999999998</c:v>
                </c:pt>
                <c:pt idx="187">
                  <c:v>1.86995</c:v>
                </c:pt>
                <c:pt idx="188">
                  <c:v>1.87995</c:v>
                </c:pt>
                <c:pt idx="189">
                  <c:v>1.88995</c:v>
                </c:pt>
                <c:pt idx="190">
                  <c:v>1.89994</c:v>
                </c:pt>
                <c:pt idx="191">
                  <c:v>1.90994</c:v>
                </c:pt>
                <c:pt idx="192">
                  <c:v>1.9199299999999766</c:v>
                </c:pt>
                <c:pt idx="193">
                  <c:v>1.9299199999999999</c:v>
                </c:pt>
                <c:pt idx="194">
                  <c:v>1.9399299999999784</c:v>
                </c:pt>
                <c:pt idx="195">
                  <c:v>1.9499199999999999</c:v>
                </c:pt>
                <c:pt idx="196">
                  <c:v>1.9599899999999999</c:v>
                </c:pt>
                <c:pt idx="197">
                  <c:v>1.96993</c:v>
                </c:pt>
                <c:pt idx="198">
                  <c:v>1.97994</c:v>
                </c:pt>
                <c:pt idx="199">
                  <c:v>1.98994</c:v>
                </c:pt>
                <c:pt idx="200">
                  <c:v>1.9999400000000001</c:v>
                </c:pt>
                <c:pt idx="201">
                  <c:v>2.00996</c:v>
                </c:pt>
                <c:pt idx="202">
                  <c:v>2.0199799999999977</c:v>
                </c:pt>
                <c:pt idx="203">
                  <c:v>2.0299299999999998</c:v>
                </c:pt>
                <c:pt idx="204">
                  <c:v>2.0399399999999988</c:v>
                </c:pt>
                <c:pt idx="205">
                  <c:v>2.0499800000000001</c:v>
                </c:pt>
                <c:pt idx="206">
                  <c:v>2.05999</c:v>
                </c:pt>
                <c:pt idx="207">
                  <c:v>2.0699800000000002</c:v>
                </c:pt>
                <c:pt idx="208">
                  <c:v>2.0799799999999977</c:v>
                </c:pt>
                <c:pt idx="209">
                  <c:v>2.0899700000000001</c:v>
                </c:pt>
                <c:pt idx="210">
                  <c:v>2.0999699999999977</c:v>
                </c:pt>
                <c:pt idx="211">
                  <c:v>2.1099600000000001</c:v>
                </c:pt>
                <c:pt idx="212">
                  <c:v>2.1199499999999967</c:v>
                </c:pt>
                <c:pt idx="213">
                  <c:v>2.12995</c:v>
                </c:pt>
                <c:pt idx="214">
                  <c:v>2.1399399999999997</c:v>
                </c:pt>
                <c:pt idx="215">
                  <c:v>2.14994</c:v>
                </c:pt>
                <c:pt idx="216">
                  <c:v>2.1599300000000001</c:v>
                </c:pt>
                <c:pt idx="217">
                  <c:v>2.1699299999999999</c:v>
                </c:pt>
                <c:pt idx="218">
                  <c:v>2.1799200000000001</c:v>
                </c:pt>
                <c:pt idx="219">
                  <c:v>2.1899299999999999</c:v>
                </c:pt>
                <c:pt idx="220">
                  <c:v>2.1999300000000002</c:v>
                </c:pt>
                <c:pt idx="221">
                  <c:v>2.2099500000000001</c:v>
                </c:pt>
                <c:pt idx="222">
                  <c:v>2.2199499999999968</c:v>
                </c:pt>
                <c:pt idx="223">
                  <c:v>2.2299500000000001</c:v>
                </c:pt>
                <c:pt idx="224">
                  <c:v>2.23996</c:v>
                </c:pt>
                <c:pt idx="225">
                  <c:v>2.2499500000000001</c:v>
                </c:pt>
                <c:pt idx="226">
                  <c:v>2.25997</c:v>
                </c:pt>
                <c:pt idx="227">
                  <c:v>2.2699600000000002</c:v>
                </c:pt>
                <c:pt idx="228">
                  <c:v>2.2799499999999977</c:v>
                </c:pt>
                <c:pt idx="229">
                  <c:v>2.2899500000000002</c:v>
                </c:pt>
                <c:pt idx="230">
                  <c:v>2.29996</c:v>
                </c:pt>
                <c:pt idx="231">
                  <c:v>2.3099599999999967</c:v>
                </c:pt>
                <c:pt idx="232">
                  <c:v>2.319959999999937</c:v>
                </c:pt>
                <c:pt idx="233">
                  <c:v>2.3299499999999767</c:v>
                </c:pt>
                <c:pt idx="234">
                  <c:v>2.3399399999999977</c:v>
                </c:pt>
                <c:pt idx="235">
                  <c:v>2.3499399999999997</c:v>
                </c:pt>
                <c:pt idx="236">
                  <c:v>2.3599399999999977</c:v>
                </c:pt>
                <c:pt idx="237">
                  <c:v>2.3699499999999967</c:v>
                </c:pt>
                <c:pt idx="238">
                  <c:v>2.3799699999999486</c:v>
                </c:pt>
                <c:pt idx="239">
                  <c:v>2.38998</c:v>
                </c:pt>
                <c:pt idx="240">
                  <c:v>2.3999699999999509</c:v>
                </c:pt>
                <c:pt idx="241">
                  <c:v>2.4099699999999977</c:v>
                </c:pt>
                <c:pt idx="242">
                  <c:v>2.4199299999999977</c:v>
                </c:pt>
                <c:pt idx="243">
                  <c:v>2.4299399999999998</c:v>
                </c:pt>
                <c:pt idx="244">
                  <c:v>2.4399299999999977</c:v>
                </c:pt>
                <c:pt idx="245">
                  <c:v>2.4499300000000002</c:v>
                </c:pt>
                <c:pt idx="246">
                  <c:v>2.4599199999999977</c:v>
                </c:pt>
                <c:pt idx="247">
                  <c:v>2.4699900000000001</c:v>
                </c:pt>
                <c:pt idx="248">
                  <c:v>2.4799899999999977</c:v>
                </c:pt>
                <c:pt idx="249">
                  <c:v>2.4899900000000001</c:v>
                </c:pt>
                <c:pt idx="250">
                  <c:v>2.4999799999999968</c:v>
                </c:pt>
                <c:pt idx="251">
                  <c:v>2.5099800000000001</c:v>
                </c:pt>
                <c:pt idx="252">
                  <c:v>2.5199699999999967</c:v>
                </c:pt>
                <c:pt idx="253">
                  <c:v>2.52996</c:v>
                </c:pt>
                <c:pt idx="254">
                  <c:v>2.5399599999999967</c:v>
                </c:pt>
                <c:pt idx="255">
                  <c:v>2.5499499999999977</c:v>
                </c:pt>
                <c:pt idx="256">
                  <c:v>2.5599499999999527</c:v>
                </c:pt>
                <c:pt idx="257">
                  <c:v>2.5699399999999999</c:v>
                </c:pt>
                <c:pt idx="258">
                  <c:v>2.5799300000000001</c:v>
                </c:pt>
                <c:pt idx="259">
                  <c:v>2.5899299999999998</c:v>
                </c:pt>
                <c:pt idx="260">
                  <c:v>2.59992</c:v>
                </c:pt>
                <c:pt idx="261">
                  <c:v>2.6099899999999998</c:v>
                </c:pt>
                <c:pt idx="262">
                  <c:v>2.61999</c:v>
                </c:pt>
                <c:pt idx="263">
                  <c:v>2.6299800000000002</c:v>
                </c:pt>
                <c:pt idx="264">
                  <c:v>2.63998</c:v>
                </c:pt>
                <c:pt idx="265">
                  <c:v>2.6499799999999998</c:v>
                </c:pt>
                <c:pt idx="266">
                  <c:v>2.6599699999999977</c:v>
                </c:pt>
                <c:pt idx="267">
                  <c:v>2.6699799999999998</c:v>
                </c:pt>
                <c:pt idx="268">
                  <c:v>2.67997</c:v>
                </c:pt>
                <c:pt idx="269">
                  <c:v>2.6899700000000002</c:v>
                </c:pt>
                <c:pt idx="270">
                  <c:v>2.6999399999999998</c:v>
                </c:pt>
                <c:pt idx="271">
                  <c:v>2.70994</c:v>
                </c:pt>
                <c:pt idx="272">
                  <c:v>2.7199300000000002</c:v>
                </c:pt>
                <c:pt idx="273">
                  <c:v>2.7299199999999999</c:v>
                </c:pt>
                <c:pt idx="274">
                  <c:v>2.7399300000000002</c:v>
                </c:pt>
                <c:pt idx="275">
                  <c:v>2.7499199999999999</c:v>
                </c:pt>
                <c:pt idx="276">
                  <c:v>2.7599399999999998</c:v>
                </c:pt>
                <c:pt idx="277">
                  <c:v>2.7699699999999998</c:v>
                </c:pt>
                <c:pt idx="278">
                  <c:v>2.7799299999999998</c:v>
                </c:pt>
                <c:pt idx="279">
                  <c:v>2.7899900000000475</c:v>
                </c:pt>
                <c:pt idx="280">
                  <c:v>2.7999299999999998</c:v>
                </c:pt>
                <c:pt idx="281">
                  <c:v>2.8099399999999997</c:v>
                </c:pt>
                <c:pt idx="282">
                  <c:v>2.819959999999937</c:v>
                </c:pt>
                <c:pt idx="283">
                  <c:v>2.82992</c:v>
                </c:pt>
                <c:pt idx="284">
                  <c:v>2.8399199999999967</c:v>
                </c:pt>
                <c:pt idx="285">
                  <c:v>2.8499699999999977</c:v>
                </c:pt>
                <c:pt idx="286">
                  <c:v>2.8599799999999767</c:v>
                </c:pt>
                <c:pt idx="287">
                  <c:v>2.86998</c:v>
                </c:pt>
                <c:pt idx="288">
                  <c:v>2.8799799999999967</c:v>
                </c:pt>
                <c:pt idx="289">
                  <c:v>2.8899900000000001</c:v>
                </c:pt>
                <c:pt idx="290">
                  <c:v>2.8999299999999977</c:v>
                </c:pt>
                <c:pt idx="291">
                  <c:v>2.9099399999999997</c:v>
                </c:pt>
                <c:pt idx="292">
                  <c:v>2.9199399999999978</c:v>
                </c:pt>
                <c:pt idx="293">
                  <c:v>2.9299399999999998</c:v>
                </c:pt>
                <c:pt idx="294">
                  <c:v>2.9399599999999464</c:v>
                </c:pt>
                <c:pt idx="295">
                  <c:v>2.94998</c:v>
                </c:pt>
                <c:pt idx="296">
                  <c:v>2.9599299999999977</c:v>
                </c:pt>
                <c:pt idx="297">
                  <c:v>2.9699200000000001</c:v>
                </c:pt>
                <c:pt idx="298">
                  <c:v>2.9799199999999977</c:v>
                </c:pt>
                <c:pt idx="299">
                  <c:v>2.9899900000000001</c:v>
                </c:pt>
                <c:pt idx="300">
                  <c:v>2.9999199999999977</c:v>
                </c:pt>
                <c:pt idx="301">
                  <c:v>3.00996</c:v>
                </c:pt>
                <c:pt idx="302">
                  <c:v>3.0199199999999977</c:v>
                </c:pt>
                <c:pt idx="303">
                  <c:v>3.0299299999999998</c:v>
                </c:pt>
                <c:pt idx="304">
                  <c:v>3.03992</c:v>
                </c:pt>
                <c:pt idx="305">
                  <c:v>3.0499399999999999</c:v>
                </c:pt>
                <c:pt idx="306">
                  <c:v>3.05999</c:v>
                </c:pt>
                <c:pt idx="307">
                  <c:v>3.0699800000000002</c:v>
                </c:pt>
                <c:pt idx="308">
                  <c:v>3.0799300000000001</c:v>
                </c:pt>
                <c:pt idx="309">
                  <c:v>3.0899299999999998</c:v>
                </c:pt>
                <c:pt idx="310">
                  <c:v>3.0999300000000001</c:v>
                </c:pt>
                <c:pt idx="311">
                  <c:v>3.1099399999999999</c:v>
                </c:pt>
                <c:pt idx="312">
                  <c:v>3.1199399999999997</c:v>
                </c:pt>
                <c:pt idx="313">
                  <c:v>3.1299399999999999</c:v>
                </c:pt>
                <c:pt idx="314">
                  <c:v>3.1399300000000001</c:v>
                </c:pt>
                <c:pt idx="315">
                  <c:v>3.14995</c:v>
                </c:pt>
                <c:pt idx="316">
                  <c:v>3.1599699999999977</c:v>
                </c:pt>
                <c:pt idx="317">
                  <c:v>3.1699899999999999</c:v>
                </c:pt>
                <c:pt idx="318">
                  <c:v>3.17998</c:v>
                </c:pt>
                <c:pt idx="319">
                  <c:v>3.1899299999999999</c:v>
                </c:pt>
                <c:pt idx="320">
                  <c:v>3.1999200000000001</c:v>
                </c:pt>
                <c:pt idx="321">
                  <c:v>3.21</c:v>
                </c:pt>
                <c:pt idx="322">
                  <c:v>3.2199200000000001</c:v>
                </c:pt>
                <c:pt idx="323">
                  <c:v>3.2299199999999999</c:v>
                </c:pt>
                <c:pt idx="324">
                  <c:v>3.2399300000000002</c:v>
                </c:pt>
                <c:pt idx="325">
                  <c:v>3.2499500000000001</c:v>
                </c:pt>
                <c:pt idx="326">
                  <c:v>3.2599499999999977</c:v>
                </c:pt>
                <c:pt idx="327">
                  <c:v>3.2699500000000001</c:v>
                </c:pt>
                <c:pt idx="328">
                  <c:v>3.2799200000000002</c:v>
                </c:pt>
                <c:pt idx="329">
                  <c:v>3.2899300000000551</c:v>
                </c:pt>
                <c:pt idx="330">
                  <c:v>3.2999299999999998</c:v>
                </c:pt>
                <c:pt idx="331">
                  <c:v>3.30993</c:v>
                </c:pt>
                <c:pt idx="332">
                  <c:v>3.3199499999999325</c:v>
                </c:pt>
                <c:pt idx="333">
                  <c:v>3.3299499999999767</c:v>
                </c:pt>
                <c:pt idx="334">
                  <c:v>3.3399799999999567</c:v>
                </c:pt>
                <c:pt idx="335">
                  <c:v>3.34999</c:v>
                </c:pt>
                <c:pt idx="336">
                  <c:v>3.3599299999999968</c:v>
                </c:pt>
                <c:pt idx="337">
                  <c:v>3.3699699999999977</c:v>
                </c:pt>
                <c:pt idx="338">
                  <c:v>3.3799599999999379</c:v>
                </c:pt>
                <c:pt idx="339">
                  <c:v>3.3899499999999967</c:v>
                </c:pt>
                <c:pt idx="340">
                  <c:v>3.3999699999999509</c:v>
                </c:pt>
                <c:pt idx="341">
                  <c:v>3.4099599999999977</c:v>
                </c:pt>
                <c:pt idx="342">
                  <c:v>3.4199499999999379</c:v>
                </c:pt>
                <c:pt idx="343">
                  <c:v>3.4299599999999977</c:v>
                </c:pt>
                <c:pt idx="344">
                  <c:v>3.4399799999999967</c:v>
                </c:pt>
                <c:pt idx="345">
                  <c:v>3.4499900000000001</c:v>
                </c:pt>
                <c:pt idx="346">
                  <c:v>3.4599399999999987</c:v>
                </c:pt>
                <c:pt idx="347">
                  <c:v>3.4699599999999977</c:v>
                </c:pt>
                <c:pt idx="348">
                  <c:v>3.4799599999999518</c:v>
                </c:pt>
                <c:pt idx="349">
                  <c:v>3.48996</c:v>
                </c:pt>
                <c:pt idx="350">
                  <c:v>3.4999499999999433</c:v>
                </c:pt>
                <c:pt idx="351">
                  <c:v>3.5099300000000002</c:v>
                </c:pt>
                <c:pt idx="352">
                  <c:v>3.5199499999999473</c:v>
                </c:pt>
                <c:pt idx="353">
                  <c:v>3.5299299999999998</c:v>
                </c:pt>
                <c:pt idx="354">
                  <c:v>3.53993</c:v>
                </c:pt>
                <c:pt idx="355">
                  <c:v>3.5499399999999999</c:v>
                </c:pt>
                <c:pt idx="356">
                  <c:v>3.5599499999999527</c:v>
                </c:pt>
                <c:pt idx="357">
                  <c:v>3.5699800000000002</c:v>
                </c:pt>
                <c:pt idx="358">
                  <c:v>3.5799799999999977</c:v>
                </c:pt>
                <c:pt idx="359">
                  <c:v>3.59</c:v>
                </c:pt>
                <c:pt idx="360">
                  <c:v>3.59999</c:v>
                </c:pt>
                <c:pt idx="361">
                  <c:v>3.6099399999999999</c:v>
                </c:pt>
                <c:pt idx="362">
                  <c:v>3.6199399999999997</c:v>
                </c:pt>
                <c:pt idx="363">
                  <c:v>3.6299399999999999</c:v>
                </c:pt>
                <c:pt idx="364">
                  <c:v>3.6399399999999997</c:v>
                </c:pt>
                <c:pt idx="365">
                  <c:v>3.64995</c:v>
                </c:pt>
                <c:pt idx="366">
                  <c:v>3.6599399999999997</c:v>
                </c:pt>
                <c:pt idx="367">
                  <c:v>3.6699600000000001</c:v>
                </c:pt>
                <c:pt idx="368">
                  <c:v>3.6799599999999977</c:v>
                </c:pt>
                <c:pt idx="369">
                  <c:v>3.6899700000000002</c:v>
                </c:pt>
                <c:pt idx="370">
                  <c:v>3.69997</c:v>
                </c:pt>
                <c:pt idx="371">
                  <c:v>3.7099600000000001</c:v>
                </c:pt>
                <c:pt idx="372">
                  <c:v>3.71997</c:v>
                </c:pt>
                <c:pt idx="373">
                  <c:v>3.7299600000000002</c:v>
                </c:pt>
                <c:pt idx="374">
                  <c:v>3.73996</c:v>
                </c:pt>
                <c:pt idx="375">
                  <c:v>3.7499600000000002</c:v>
                </c:pt>
                <c:pt idx="376">
                  <c:v>3.75996</c:v>
                </c:pt>
                <c:pt idx="377">
                  <c:v>3.7699600000000002</c:v>
                </c:pt>
                <c:pt idx="378">
                  <c:v>3.7799499999999977</c:v>
                </c:pt>
                <c:pt idx="379">
                  <c:v>3.7899600000000002</c:v>
                </c:pt>
                <c:pt idx="380">
                  <c:v>3.7999499999999977</c:v>
                </c:pt>
                <c:pt idx="381">
                  <c:v>3.8099499999999527</c:v>
                </c:pt>
                <c:pt idx="382">
                  <c:v>3.8199699999999379</c:v>
                </c:pt>
                <c:pt idx="383">
                  <c:v>3.8299599999999967</c:v>
                </c:pt>
                <c:pt idx="384">
                  <c:v>3.8399599999999379</c:v>
                </c:pt>
                <c:pt idx="385">
                  <c:v>3.8499599999999967</c:v>
                </c:pt>
                <c:pt idx="386">
                  <c:v>3.8599699999999451</c:v>
                </c:pt>
                <c:pt idx="387">
                  <c:v>3.86999</c:v>
                </c:pt>
                <c:pt idx="388">
                  <c:v>3.8799899999999967</c:v>
                </c:pt>
                <c:pt idx="389">
                  <c:v>3.88998</c:v>
                </c:pt>
                <c:pt idx="390">
                  <c:v>3.90001</c:v>
                </c:pt>
                <c:pt idx="391">
                  <c:v>3.9099599999999977</c:v>
                </c:pt>
                <c:pt idx="392">
                  <c:v>3.9199699999999567</c:v>
                </c:pt>
                <c:pt idx="393">
                  <c:v>3.92997</c:v>
                </c:pt>
                <c:pt idx="394">
                  <c:v>3.9399799999999967</c:v>
                </c:pt>
                <c:pt idx="395">
                  <c:v>3.9499999999999997</c:v>
                </c:pt>
                <c:pt idx="396">
                  <c:v>3.9599499999999379</c:v>
                </c:pt>
                <c:pt idx="397">
                  <c:v>3.9699499999999968</c:v>
                </c:pt>
                <c:pt idx="398">
                  <c:v>3.9799499999999393</c:v>
                </c:pt>
                <c:pt idx="399">
                  <c:v>3.9899800000000001</c:v>
                </c:pt>
                <c:pt idx="400">
                  <c:v>3.9999399999999987</c:v>
                </c:pt>
                <c:pt idx="401">
                  <c:v>4.0099400000000003</c:v>
                </c:pt>
                <c:pt idx="402">
                  <c:v>4.0200099999999965</c:v>
                </c:pt>
                <c:pt idx="403">
                  <c:v>4.0299399999999945</c:v>
                </c:pt>
                <c:pt idx="404">
                  <c:v>4.0399799999999999</c:v>
                </c:pt>
                <c:pt idx="405">
                  <c:v>4.0499799999999997</c:v>
                </c:pt>
                <c:pt idx="406">
                  <c:v>4.0599799999999995</c:v>
                </c:pt>
                <c:pt idx="407">
                  <c:v>4.0699699999999996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4.1099899999999945</c:v>
                </c:pt>
                <c:pt idx="412">
                  <c:v>4.1199899999999845</c:v>
                </c:pt>
                <c:pt idx="413">
                  <c:v>4.13</c:v>
                </c:pt>
                <c:pt idx="414">
                  <c:v>4.1399400000000002</c:v>
                </c:pt>
                <c:pt idx="415">
                  <c:v>4.1499499999999996</c:v>
                </c:pt>
                <c:pt idx="416">
                  <c:v>4.1599499999999985</c:v>
                </c:pt>
                <c:pt idx="417">
                  <c:v>4.1699899999999746</c:v>
                </c:pt>
                <c:pt idx="418">
                  <c:v>4.1799900000000001</c:v>
                </c:pt>
                <c:pt idx="419">
                  <c:v>4.1899899999999946</c:v>
                </c:pt>
                <c:pt idx="420">
                  <c:v>4.2000099999999998</c:v>
                </c:pt>
                <c:pt idx="421">
                  <c:v>4.2099700000000002</c:v>
                </c:pt>
                <c:pt idx="422">
                  <c:v>4.2199600000000004</c:v>
                </c:pt>
                <c:pt idx="423">
                  <c:v>4.22994</c:v>
                </c:pt>
                <c:pt idx="424">
                  <c:v>4.2399500000000003</c:v>
                </c:pt>
                <c:pt idx="425">
                  <c:v>4.2499700000000002</c:v>
                </c:pt>
                <c:pt idx="426">
                  <c:v>4.2599600000000004</c:v>
                </c:pt>
                <c:pt idx="427">
                  <c:v>4.2699699999999998</c:v>
                </c:pt>
                <c:pt idx="428">
                  <c:v>4.2799899999999997</c:v>
                </c:pt>
                <c:pt idx="429">
                  <c:v>4.2900099999999997</c:v>
                </c:pt>
                <c:pt idx="430">
                  <c:v>4.3000099999999986</c:v>
                </c:pt>
                <c:pt idx="431">
                  <c:v>4.3100099999999975</c:v>
                </c:pt>
                <c:pt idx="432">
                  <c:v>4.3199999999999985</c:v>
                </c:pt>
                <c:pt idx="433">
                  <c:v>4.3299399999999855</c:v>
                </c:pt>
                <c:pt idx="434">
                  <c:v>4.34</c:v>
                </c:pt>
                <c:pt idx="435">
                  <c:v>4.3499400000000001</c:v>
                </c:pt>
                <c:pt idx="436">
                  <c:v>4.3599499999999995</c:v>
                </c:pt>
                <c:pt idx="437">
                  <c:v>4.3699499999999976</c:v>
                </c:pt>
                <c:pt idx="438">
                  <c:v>4.3799400000000004</c:v>
                </c:pt>
                <c:pt idx="439">
                  <c:v>4.3899499999999998</c:v>
                </c:pt>
                <c:pt idx="440">
                  <c:v>4.3999499999999996</c:v>
                </c:pt>
                <c:pt idx="441">
                  <c:v>4.4099599999999999</c:v>
                </c:pt>
                <c:pt idx="442">
                  <c:v>4.4199599999999997</c:v>
                </c:pt>
                <c:pt idx="443">
                  <c:v>4.4299799999999996</c:v>
                </c:pt>
                <c:pt idx="444">
                  <c:v>4.4399400000000124</c:v>
                </c:pt>
                <c:pt idx="445">
                  <c:v>4.4500200000000003</c:v>
                </c:pt>
                <c:pt idx="446">
                  <c:v>4.4599500000000001</c:v>
                </c:pt>
                <c:pt idx="447">
                  <c:v>4.4699400000000002</c:v>
                </c:pt>
                <c:pt idx="448">
                  <c:v>4.4799700000000033</c:v>
                </c:pt>
                <c:pt idx="449">
                  <c:v>4.4900099999999998</c:v>
                </c:pt>
                <c:pt idx="450">
                  <c:v>4.4999399999999996</c:v>
                </c:pt>
                <c:pt idx="451">
                  <c:v>4.5100199999999955</c:v>
                </c:pt>
                <c:pt idx="452">
                  <c:v>4.5200099999999965</c:v>
                </c:pt>
                <c:pt idx="453">
                  <c:v>4.5299899999999855</c:v>
                </c:pt>
                <c:pt idx="454">
                  <c:v>4.5399399999999996</c:v>
                </c:pt>
                <c:pt idx="455">
                  <c:v>4.5500099999999986</c:v>
                </c:pt>
                <c:pt idx="456">
                  <c:v>4.5600099999999975</c:v>
                </c:pt>
                <c:pt idx="457">
                  <c:v>4.5699499999999995</c:v>
                </c:pt>
                <c:pt idx="458">
                  <c:v>4.5800200000000002</c:v>
                </c:pt>
                <c:pt idx="459">
                  <c:v>4.5900099999999995</c:v>
                </c:pt>
                <c:pt idx="460">
                  <c:v>4.6000099999999975</c:v>
                </c:pt>
                <c:pt idx="461">
                  <c:v>4.6100199999999845</c:v>
                </c:pt>
                <c:pt idx="462">
                  <c:v>4.6200099999999855</c:v>
                </c:pt>
                <c:pt idx="463">
                  <c:v>4.6300099999999995</c:v>
                </c:pt>
                <c:pt idx="464">
                  <c:v>4.6399999999999997</c:v>
                </c:pt>
                <c:pt idx="465">
                  <c:v>4.6499499999999996</c:v>
                </c:pt>
                <c:pt idx="466">
                  <c:v>4.6599799999999965</c:v>
                </c:pt>
                <c:pt idx="467">
                  <c:v>4.6700099999999996</c:v>
                </c:pt>
                <c:pt idx="468">
                  <c:v>4.6799600000000003</c:v>
                </c:pt>
                <c:pt idx="469">
                  <c:v>4.6899699999999998</c:v>
                </c:pt>
                <c:pt idx="470">
                  <c:v>4.6999399999999945</c:v>
                </c:pt>
                <c:pt idx="471">
                  <c:v>4.7099599999999997</c:v>
                </c:pt>
                <c:pt idx="472">
                  <c:v>4.7199799999999996</c:v>
                </c:pt>
                <c:pt idx="473">
                  <c:v>4.7299799999999985</c:v>
                </c:pt>
                <c:pt idx="474">
                  <c:v>4.7400099999999998</c:v>
                </c:pt>
                <c:pt idx="475">
                  <c:v>4.7499500000000001</c:v>
                </c:pt>
                <c:pt idx="476">
                  <c:v>4.7599900000000002</c:v>
                </c:pt>
                <c:pt idx="477">
                  <c:v>4.7700199999999997</c:v>
                </c:pt>
                <c:pt idx="478">
                  <c:v>4.7800099999999999</c:v>
                </c:pt>
                <c:pt idx="479">
                  <c:v>4.7899700000000003</c:v>
                </c:pt>
                <c:pt idx="480">
                  <c:v>4.7999900000000002</c:v>
                </c:pt>
                <c:pt idx="481">
                  <c:v>4.80999</c:v>
                </c:pt>
                <c:pt idx="482">
                  <c:v>4.8199999999999985</c:v>
                </c:pt>
                <c:pt idx="483">
                  <c:v>4.8299599999999945</c:v>
                </c:pt>
                <c:pt idx="484">
                  <c:v>4.83995</c:v>
                </c:pt>
                <c:pt idx="485">
                  <c:v>4.8500199999999865</c:v>
                </c:pt>
                <c:pt idx="486">
                  <c:v>4.8600199999999845</c:v>
                </c:pt>
                <c:pt idx="487">
                  <c:v>4.8699799999999955</c:v>
                </c:pt>
                <c:pt idx="488">
                  <c:v>4.8799799999999998</c:v>
                </c:pt>
                <c:pt idx="489">
                  <c:v>4.8899699999999999</c:v>
                </c:pt>
                <c:pt idx="490">
                  <c:v>4.8999600000000001</c:v>
                </c:pt>
                <c:pt idx="491">
                  <c:v>4.9099599999999999</c:v>
                </c:pt>
                <c:pt idx="492">
                  <c:v>4.9199599999999997</c:v>
                </c:pt>
                <c:pt idx="493">
                  <c:v>4.9299499999999998</c:v>
                </c:pt>
                <c:pt idx="494">
                  <c:v>4.9400199999999996</c:v>
                </c:pt>
                <c:pt idx="495">
                  <c:v>4.9500200000000003</c:v>
                </c:pt>
                <c:pt idx="496">
                  <c:v>4.9600099999999996</c:v>
                </c:pt>
                <c:pt idx="497">
                  <c:v>4.9700000000000024</c:v>
                </c:pt>
                <c:pt idx="498">
                  <c:v>4.9800000000000004</c:v>
                </c:pt>
                <c:pt idx="499">
                  <c:v>4.9899899999999997</c:v>
                </c:pt>
                <c:pt idx="500">
                  <c:v>4.9999900000000004</c:v>
                </c:pt>
                <c:pt idx="501">
                  <c:v>5.0099799999999997</c:v>
                </c:pt>
                <c:pt idx="502">
                  <c:v>5.0199699999999998</c:v>
                </c:pt>
                <c:pt idx="503">
                  <c:v>5.0299699999999996</c:v>
                </c:pt>
                <c:pt idx="504">
                  <c:v>5.0399599999999998</c:v>
                </c:pt>
                <c:pt idx="505">
                  <c:v>5.0499599999999996</c:v>
                </c:pt>
                <c:pt idx="506">
                  <c:v>5.0600299999999985</c:v>
                </c:pt>
                <c:pt idx="507">
                  <c:v>5.0700200000000004</c:v>
                </c:pt>
                <c:pt idx="508">
                  <c:v>5.0800200000000002</c:v>
                </c:pt>
                <c:pt idx="509">
                  <c:v>5.0900099999999995</c:v>
                </c:pt>
                <c:pt idx="510">
                  <c:v>5.0999999999999996</c:v>
                </c:pt>
                <c:pt idx="511">
                  <c:v>5.1099999999999985</c:v>
                </c:pt>
                <c:pt idx="512">
                  <c:v>5.1199899999999845</c:v>
                </c:pt>
                <c:pt idx="513">
                  <c:v>5.1299799999999856</c:v>
                </c:pt>
                <c:pt idx="514">
                  <c:v>5.1399799999999995</c:v>
                </c:pt>
                <c:pt idx="515">
                  <c:v>5.1499699999999997</c:v>
                </c:pt>
                <c:pt idx="516">
                  <c:v>5.1599699999999995</c:v>
                </c:pt>
                <c:pt idx="517">
                  <c:v>5.1699599999999855</c:v>
                </c:pt>
                <c:pt idx="518">
                  <c:v>5.1799499999999998</c:v>
                </c:pt>
                <c:pt idx="519">
                  <c:v>5.1900299999999975</c:v>
                </c:pt>
                <c:pt idx="520">
                  <c:v>5.2000200000000003</c:v>
                </c:pt>
                <c:pt idx="521">
                  <c:v>5.2100099999999996</c:v>
                </c:pt>
                <c:pt idx="522">
                  <c:v>5.2200099999999985</c:v>
                </c:pt>
                <c:pt idx="523">
                  <c:v>5.23</c:v>
                </c:pt>
                <c:pt idx="524">
                  <c:v>5.24</c:v>
                </c:pt>
                <c:pt idx="525">
                  <c:v>5.2499900000000004</c:v>
                </c:pt>
                <c:pt idx="526">
                  <c:v>5.2599799999999997</c:v>
                </c:pt>
                <c:pt idx="527">
                  <c:v>5.2699799999999986</c:v>
                </c:pt>
                <c:pt idx="528">
                  <c:v>5.2799700000000014</c:v>
                </c:pt>
                <c:pt idx="529">
                  <c:v>5.2899599999999998</c:v>
                </c:pt>
                <c:pt idx="530">
                  <c:v>5.2999599999999996</c:v>
                </c:pt>
                <c:pt idx="531">
                  <c:v>5.3100299999999985</c:v>
                </c:pt>
                <c:pt idx="532">
                  <c:v>5.3200199999999755</c:v>
                </c:pt>
                <c:pt idx="533">
                  <c:v>5.3300200000000002</c:v>
                </c:pt>
                <c:pt idx="534">
                  <c:v>5.3400099999999995</c:v>
                </c:pt>
                <c:pt idx="535">
                  <c:v>5.3500099999999975</c:v>
                </c:pt>
                <c:pt idx="536">
                  <c:v>5.3599999999999985</c:v>
                </c:pt>
                <c:pt idx="537">
                  <c:v>5.3699899999999845</c:v>
                </c:pt>
                <c:pt idx="538">
                  <c:v>5.3799900000000003</c:v>
                </c:pt>
                <c:pt idx="539">
                  <c:v>5.3899799999999995</c:v>
                </c:pt>
                <c:pt idx="540">
                  <c:v>5.40001</c:v>
                </c:pt>
                <c:pt idx="541">
                  <c:v>5.4100200000000003</c:v>
                </c:pt>
                <c:pt idx="542">
                  <c:v>5.4200099999999996</c:v>
                </c:pt>
                <c:pt idx="543">
                  <c:v>5.4300000000000024</c:v>
                </c:pt>
                <c:pt idx="544">
                  <c:v>5.4399899999999999</c:v>
                </c:pt>
                <c:pt idx="545">
                  <c:v>5.4499899999999997</c:v>
                </c:pt>
                <c:pt idx="546">
                  <c:v>5.4600200000000001</c:v>
                </c:pt>
                <c:pt idx="547">
                  <c:v>5.4700199999999999</c:v>
                </c:pt>
                <c:pt idx="548">
                  <c:v>5.48001</c:v>
                </c:pt>
                <c:pt idx="549">
                  <c:v>5.4899600000000124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5.5300099999999999</c:v>
                </c:pt>
                <c:pt idx="554">
                  <c:v>5.54</c:v>
                </c:pt>
                <c:pt idx="555">
                  <c:v>5.5499900000000002</c:v>
                </c:pt>
                <c:pt idx="556">
                  <c:v>5.55999</c:v>
                </c:pt>
                <c:pt idx="557">
                  <c:v>5.57</c:v>
                </c:pt>
                <c:pt idx="558">
                  <c:v>5.5800200000000002</c:v>
                </c:pt>
                <c:pt idx="559">
                  <c:v>5.5899599999999996</c:v>
                </c:pt>
                <c:pt idx="560">
                  <c:v>5.6000299999999985</c:v>
                </c:pt>
                <c:pt idx="561">
                  <c:v>5.6099799999999975</c:v>
                </c:pt>
                <c:pt idx="562">
                  <c:v>5.6200399999999755</c:v>
                </c:pt>
                <c:pt idx="563">
                  <c:v>5.6299699999999975</c:v>
                </c:pt>
                <c:pt idx="564">
                  <c:v>5.6400099999999975</c:v>
                </c:pt>
                <c:pt idx="565">
                  <c:v>5.6499999999999995</c:v>
                </c:pt>
                <c:pt idx="566">
                  <c:v>5.6599599999999946</c:v>
                </c:pt>
                <c:pt idx="567">
                  <c:v>5.6700400000000002</c:v>
                </c:pt>
                <c:pt idx="568">
                  <c:v>5.67997</c:v>
                </c:pt>
                <c:pt idx="569">
                  <c:v>5.6900399999999856</c:v>
                </c:pt>
                <c:pt idx="570">
                  <c:v>5.7000099999999998</c:v>
                </c:pt>
                <c:pt idx="571">
                  <c:v>5.71</c:v>
                </c:pt>
                <c:pt idx="572">
                  <c:v>5.7199900000000001</c:v>
                </c:pt>
                <c:pt idx="573">
                  <c:v>5.7299899999999955</c:v>
                </c:pt>
                <c:pt idx="574">
                  <c:v>5.7399899999999997</c:v>
                </c:pt>
                <c:pt idx="575">
                  <c:v>5.7499799999999999</c:v>
                </c:pt>
                <c:pt idx="576">
                  <c:v>5.75997</c:v>
                </c:pt>
                <c:pt idx="577">
                  <c:v>5.7699699999999998</c:v>
                </c:pt>
                <c:pt idx="578">
                  <c:v>5.7799600000000124</c:v>
                </c:pt>
                <c:pt idx="579">
                  <c:v>5.7899599999999998</c:v>
                </c:pt>
                <c:pt idx="580">
                  <c:v>5.8000299999999996</c:v>
                </c:pt>
                <c:pt idx="581">
                  <c:v>5.8099699999999999</c:v>
                </c:pt>
                <c:pt idx="582">
                  <c:v>5.8199699999999996</c:v>
                </c:pt>
                <c:pt idx="583">
                  <c:v>5.8299899999999845</c:v>
                </c:pt>
                <c:pt idx="584">
                  <c:v>5.8399900000000002</c:v>
                </c:pt>
                <c:pt idx="585">
                  <c:v>5.84999</c:v>
                </c:pt>
                <c:pt idx="586">
                  <c:v>5.8600099999999955</c:v>
                </c:pt>
                <c:pt idx="587">
                  <c:v>5.8700099999999997</c:v>
                </c:pt>
                <c:pt idx="588">
                  <c:v>5.8800400000000002</c:v>
                </c:pt>
                <c:pt idx="589">
                  <c:v>5.8900299999999985</c:v>
                </c:pt>
                <c:pt idx="590">
                  <c:v>5.8999899999999945</c:v>
                </c:pt>
                <c:pt idx="591">
                  <c:v>5.90998</c:v>
                </c:pt>
                <c:pt idx="592">
                  <c:v>5.9200099999999996</c:v>
                </c:pt>
                <c:pt idx="593">
                  <c:v>5.9300100000000002</c:v>
                </c:pt>
                <c:pt idx="594">
                  <c:v>5.9399600000000534</c:v>
                </c:pt>
                <c:pt idx="595">
                  <c:v>5.9500400000000004</c:v>
                </c:pt>
                <c:pt idx="596">
                  <c:v>5.9599700000000002</c:v>
                </c:pt>
                <c:pt idx="597">
                  <c:v>5.96997</c:v>
                </c:pt>
                <c:pt idx="598">
                  <c:v>5.98001</c:v>
                </c:pt>
                <c:pt idx="599">
                  <c:v>5.9900200000000003</c:v>
                </c:pt>
                <c:pt idx="600">
                  <c:v>6.0000299999999998</c:v>
                </c:pt>
              </c:numCache>
            </c:numRef>
          </c:xVal>
          <c:yVal>
            <c:numRef>
              <c:f>vel_700_reaction_F!$B$2:$B$602</c:f>
              <c:numCache>
                <c:formatCode>General</c:formatCode>
                <c:ptCount val="601"/>
                <c:pt idx="0">
                  <c:v>0</c:v>
                </c:pt>
                <c:pt idx="1">
                  <c:v>230.404</c:v>
                </c:pt>
                <c:pt idx="2">
                  <c:v>381.32599999999923</c:v>
                </c:pt>
                <c:pt idx="3">
                  <c:v>403.024</c:v>
                </c:pt>
                <c:pt idx="4">
                  <c:v>367.541</c:v>
                </c:pt>
                <c:pt idx="5">
                  <c:v>375.54</c:v>
                </c:pt>
                <c:pt idx="6">
                  <c:v>310.98799999999869</c:v>
                </c:pt>
                <c:pt idx="7">
                  <c:v>194.30100000000004</c:v>
                </c:pt>
                <c:pt idx="8">
                  <c:v>55.482800000000005</c:v>
                </c:pt>
                <c:pt idx="9">
                  <c:v>5.4146599999999996</c:v>
                </c:pt>
                <c:pt idx="10">
                  <c:v>2.62296</c:v>
                </c:pt>
                <c:pt idx="11">
                  <c:v>8.6871400000000012</c:v>
                </c:pt>
                <c:pt idx="12">
                  <c:v>9.9747000000000003</c:v>
                </c:pt>
                <c:pt idx="13">
                  <c:v>3.8299799999999977</c:v>
                </c:pt>
                <c:pt idx="14">
                  <c:v>0.42930800000000696</c:v>
                </c:pt>
                <c:pt idx="15">
                  <c:v>0</c:v>
                </c:pt>
                <c:pt idx="16">
                  <c:v>0</c:v>
                </c:pt>
                <c:pt idx="17">
                  <c:v>0.23074600000000325</c:v>
                </c:pt>
                <c:pt idx="18">
                  <c:v>0.66982600000001391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0.18816900000000286</c:v>
                </c:pt>
                <c:pt idx="23">
                  <c:v>1.7608599999999999</c:v>
                </c:pt>
                <c:pt idx="24">
                  <c:v>4.2919700000000001</c:v>
                </c:pt>
                <c:pt idx="25">
                  <c:v>3.0826599999999567</c:v>
                </c:pt>
                <c:pt idx="26">
                  <c:v>1.68371</c:v>
                </c:pt>
                <c:pt idx="27">
                  <c:v>5.5020499999999997</c:v>
                </c:pt>
                <c:pt idx="28">
                  <c:v>19.509399999999989</c:v>
                </c:pt>
                <c:pt idx="29">
                  <c:v>32.532200000000003</c:v>
                </c:pt>
                <c:pt idx="30">
                  <c:v>32.292300000001035</c:v>
                </c:pt>
                <c:pt idx="31">
                  <c:v>30.337900000000335</c:v>
                </c:pt>
                <c:pt idx="32">
                  <c:v>28.666899999999988</c:v>
                </c:pt>
                <c:pt idx="33">
                  <c:v>41.083999999999996</c:v>
                </c:pt>
                <c:pt idx="34">
                  <c:v>65.930499999999995</c:v>
                </c:pt>
                <c:pt idx="35">
                  <c:v>64.892699999999991</c:v>
                </c:pt>
                <c:pt idx="36">
                  <c:v>48.752000000000002</c:v>
                </c:pt>
                <c:pt idx="37">
                  <c:v>42.427100000000003</c:v>
                </c:pt>
                <c:pt idx="38">
                  <c:v>45.614100000000001</c:v>
                </c:pt>
                <c:pt idx="39">
                  <c:v>52.275600000000011</c:v>
                </c:pt>
                <c:pt idx="40">
                  <c:v>54.983999999999995</c:v>
                </c:pt>
                <c:pt idx="41">
                  <c:v>43.959499999999998</c:v>
                </c:pt>
                <c:pt idx="42">
                  <c:v>24.271699999999989</c:v>
                </c:pt>
                <c:pt idx="43">
                  <c:v>17.011099999999999</c:v>
                </c:pt>
                <c:pt idx="44">
                  <c:v>26.146100000000001</c:v>
                </c:pt>
                <c:pt idx="45">
                  <c:v>30.440099999999589</c:v>
                </c:pt>
                <c:pt idx="46">
                  <c:v>16.150700000000001</c:v>
                </c:pt>
                <c:pt idx="47">
                  <c:v>5.3047699999999995</c:v>
                </c:pt>
                <c:pt idx="48">
                  <c:v>1.8864799999999999</c:v>
                </c:pt>
                <c:pt idx="49">
                  <c:v>0.19378200000000001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0.33185900000000623</c:v>
                </c:pt>
                <c:pt idx="112">
                  <c:v>4.2163700000000004</c:v>
                </c:pt>
                <c:pt idx="113">
                  <c:v>13.138199999999999</c:v>
                </c:pt>
                <c:pt idx="114">
                  <c:v>39.733500000000063</c:v>
                </c:pt>
                <c:pt idx="115">
                  <c:v>56.174700000000001</c:v>
                </c:pt>
                <c:pt idx="116">
                  <c:v>48.452799999999996</c:v>
                </c:pt>
                <c:pt idx="117">
                  <c:v>49.705300000000413</c:v>
                </c:pt>
                <c:pt idx="118">
                  <c:v>46.666700000000013</c:v>
                </c:pt>
                <c:pt idx="119">
                  <c:v>36.125000000000163</c:v>
                </c:pt>
                <c:pt idx="120">
                  <c:v>28.080299999999689</c:v>
                </c:pt>
                <c:pt idx="121">
                  <c:v>23.3994</c:v>
                </c:pt>
                <c:pt idx="122">
                  <c:v>16.022200000000002</c:v>
                </c:pt>
                <c:pt idx="123">
                  <c:v>10.666</c:v>
                </c:pt>
                <c:pt idx="124">
                  <c:v>11.6579</c:v>
                </c:pt>
                <c:pt idx="125">
                  <c:v>16.7728</c:v>
                </c:pt>
                <c:pt idx="126">
                  <c:v>18.566099999999889</c:v>
                </c:pt>
                <c:pt idx="127">
                  <c:v>16.967999999999989</c:v>
                </c:pt>
                <c:pt idx="128">
                  <c:v>15.600300000000001</c:v>
                </c:pt>
                <c:pt idx="129">
                  <c:v>15.450000000000006</c:v>
                </c:pt>
                <c:pt idx="130">
                  <c:v>18.906099999999789</c:v>
                </c:pt>
                <c:pt idx="131">
                  <c:v>26.573699999999889</c:v>
                </c:pt>
                <c:pt idx="132">
                  <c:v>29.0946</c:v>
                </c:pt>
                <c:pt idx="133">
                  <c:v>23.705499999999589</c:v>
                </c:pt>
                <c:pt idx="134">
                  <c:v>23.0395</c:v>
                </c:pt>
                <c:pt idx="135">
                  <c:v>27.8645</c:v>
                </c:pt>
                <c:pt idx="136">
                  <c:v>30.946499999999538</c:v>
                </c:pt>
                <c:pt idx="137">
                  <c:v>31.371500000000001</c:v>
                </c:pt>
                <c:pt idx="138">
                  <c:v>29.629200000000001</c:v>
                </c:pt>
                <c:pt idx="139">
                  <c:v>24.339500000000001</c:v>
                </c:pt>
                <c:pt idx="140">
                  <c:v>21.421199999999889</c:v>
                </c:pt>
                <c:pt idx="141">
                  <c:v>23.953399999999789</c:v>
                </c:pt>
                <c:pt idx="142">
                  <c:v>24.084199999999989</c:v>
                </c:pt>
                <c:pt idx="143">
                  <c:v>19.699300000000001</c:v>
                </c:pt>
                <c:pt idx="144">
                  <c:v>16.984999999999989</c:v>
                </c:pt>
                <c:pt idx="145">
                  <c:v>16.1233</c:v>
                </c:pt>
                <c:pt idx="146">
                  <c:v>15.0153</c:v>
                </c:pt>
                <c:pt idx="147">
                  <c:v>16.072299999999789</c:v>
                </c:pt>
                <c:pt idx="148">
                  <c:v>18.351299999999988</c:v>
                </c:pt>
                <c:pt idx="149">
                  <c:v>16.8993</c:v>
                </c:pt>
                <c:pt idx="150">
                  <c:v>14.191099999999999</c:v>
                </c:pt>
                <c:pt idx="151">
                  <c:v>14.920400000000004</c:v>
                </c:pt>
                <c:pt idx="152">
                  <c:v>16.795399999999589</c:v>
                </c:pt>
                <c:pt idx="153">
                  <c:v>17.508099999999889</c:v>
                </c:pt>
                <c:pt idx="154">
                  <c:v>18.740299999999689</c:v>
                </c:pt>
                <c:pt idx="155">
                  <c:v>18.948899999999789</c:v>
                </c:pt>
                <c:pt idx="156">
                  <c:v>17.1557</c:v>
                </c:pt>
                <c:pt idx="157">
                  <c:v>17.408499999999517</c:v>
                </c:pt>
                <c:pt idx="158">
                  <c:v>20.025499999999589</c:v>
                </c:pt>
                <c:pt idx="159">
                  <c:v>20.23</c:v>
                </c:pt>
                <c:pt idx="160">
                  <c:v>18.531600000000001</c:v>
                </c:pt>
                <c:pt idx="161">
                  <c:v>18.231100000000001</c:v>
                </c:pt>
                <c:pt idx="162">
                  <c:v>17.5959</c:v>
                </c:pt>
                <c:pt idx="163">
                  <c:v>16.125299999999989</c:v>
                </c:pt>
                <c:pt idx="164">
                  <c:v>16.558499999999889</c:v>
                </c:pt>
                <c:pt idx="165">
                  <c:v>16.951799999999889</c:v>
                </c:pt>
                <c:pt idx="166">
                  <c:v>14.5608</c:v>
                </c:pt>
                <c:pt idx="167">
                  <c:v>12.826000000000002</c:v>
                </c:pt>
                <c:pt idx="168">
                  <c:v>13.3161</c:v>
                </c:pt>
                <c:pt idx="169">
                  <c:v>13.04</c:v>
                </c:pt>
                <c:pt idx="170">
                  <c:v>12.1691</c:v>
                </c:pt>
                <c:pt idx="171">
                  <c:v>12.467700000000002</c:v>
                </c:pt>
                <c:pt idx="172">
                  <c:v>11.8888</c:v>
                </c:pt>
                <c:pt idx="173">
                  <c:v>10.1858</c:v>
                </c:pt>
                <c:pt idx="174">
                  <c:v>10.6067</c:v>
                </c:pt>
                <c:pt idx="175">
                  <c:v>12.116900000000001</c:v>
                </c:pt>
                <c:pt idx="176">
                  <c:v>11.5967</c:v>
                </c:pt>
                <c:pt idx="177">
                  <c:v>10.8117</c:v>
                </c:pt>
                <c:pt idx="178">
                  <c:v>11.277999999999999</c:v>
                </c:pt>
                <c:pt idx="179">
                  <c:v>10.950200000000002</c:v>
                </c:pt>
                <c:pt idx="180">
                  <c:v>10.475200000000006</c:v>
                </c:pt>
                <c:pt idx="181">
                  <c:v>11.652400000000076</c:v>
                </c:pt>
                <c:pt idx="182">
                  <c:v>11.9915</c:v>
                </c:pt>
                <c:pt idx="183">
                  <c:v>10.461600000000002</c:v>
                </c:pt>
                <c:pt idx="184">
                  <c:v>10.2165</c:v>
                </c:pt>
                <c:pt idx="185">
                  <c:v>11.088800000000001</c:v>
                </c:pt>
                <c:pt idx="186">
                  <c:v>10.601299999999998</c:v>
                </c:pt>
                <c:pt idx="187">
                  <c:v>10.208299999999999</c:v>
                </c:pt>
                <c:pt idx="188">
                  <c:v>10.786</c:v>
                </c:pt>
                <c:pt idx="189">
                  <c:v>10.044600000000001</c:v>
                </c:pt>
                <c:pt idx="190">
                  <c:v>8.8576600000000028</c:v>
                </c:pt>
                <c:pt idx="191">
                  <c:v>9.4567900000000247</c:v>
                </c:pt>
                <c:pt idx="192">
                  <c:v>9.8764200000000066</c:v>
                </c:pt>
                <c:pt idx="193">
                  <c:v>8.8575000000000248</c:v>
                </c:pt>
                <c:pt idx="194">
                  <c:v>8.7075600000000009</c:v>
                </c:pt>
                <c:pt idx="195">
                  <c:v>9.145719999999999</c:v>
                </c:pt>
                <c:pt idx="196">
                  <c:v>8.4482699999999973</c:v>
                </c:pt>
                <c:pt idx="197">
                  <c:v>8.2639900000000015</c:v>
                </c:pt>
                <c:pt idx="198">
                  <c:v>9.3852300000000248</c:v>
                </c:pt>
                <c:pt idx="199">
                  <c:v>9.3708400000000047</c:v>
                </c:pt>
                <c:pt idx="200">
                  <c:v>8.5921500000000002</c:v>
                </c:pt>
                <c:pt idx="201">
                  <c:v>9.2442499999999992</c:v>
                </c:pt>
                <c:pt idx="202">
                  <c:v>9.94299</c:v>
                </c:pt>
                <c:pt idx="203">
                  <c:v>9.5773799999999998</c:v>
                </c:pt>
                <c:pt idx="204">
                  <c:v>10.171000000000001</c:v>
                </c:pt>
                <c:pt idx="205">
                  <c:v>11.198799999999999</c:v>
                </c:pt>
                <c:pt idx="206">
                  <c:v>10.7799</c:v>
                </c:pt>
                <c:pt idx="207">
                  <c:v>10.722900000000001</c:v>
                </c:pt>
                <c:pt idx="208">
                  <c:v>12.071100000000001</c:v>
                </c:pt>
                <c:pt idx="209">
                  <c:v>12.6097</c:v>
                </c:pt>
                <c:pt idx="210">
                  <c:v>12.4818</c:v>
                </c:pt>
                <c:pt idx="211">
                  <c:v>13.507100000000001</c:v>
                </c:pt>
                <c:pt idx="212">
                  <c:v>14.211799999999998</c:v>
                </c:pt>
                <c:pt idx="213">
                  <c:v>13.8847</c:v>
                </c:pt>
                <c:pt idx="214">
                  <c:v>14.757200000000001</c:v>
                </c:pt>
                <c:pt idx="215">
                  <c:v>16.131499999999999</c:v>
                </c:pt>
                <c:pt idx="216">
                  <c:v>15.9879</c:v>
                </c:pt>
                <c:pt idx="217">
                  <c:v>15.953700000000024</c:v>
                </c:pt>
                <c:pt idx="218">
                  <c:v>17.079699999999889</c:v>
                </c:pt>
                <c:pt idx="219">
                  <c:v>17.452399999999589</c:v>
                </c:pt>
                <c:pt idx="220">
                  <c:v>17.3262</c:v>
                </c:pt>
                <c:pt idx="221">
                  <c:v>18.332799999999889</c:v>
                </c:pt>
                <c:pt idx="222">
                  <c:v>18.952100000000002</c:v>
                </c:pt>
                <c:pt idx="223">
                  <c:v>18.2529</c:v>
                </c:pt>
                <c:pt idx="224">
                  <c:v>18.5745</c:v>
                </c:pt>
                <c:pt idx="225">
                  <c:v>19.889800000000001</c:v>
                </c:pt>
                <c:pt idx="226">
                  <c:v>19.211400000000001</c:v>
                </c:pt>
                <c:pt idx="227">
                  <c:v>18.921199999999889</c:v>
                </c:pt>
                <c:pt idx="228">
                  <c:v>19.717300000000005</c:v>
                </c:pt>
                <c:pt idx="229">
                  <c:v>19.347799999999989</c:v>
                </c:pt>
                <c:pt idx="230">
                  <c:v>18.623899999999999</c:v>
                </c:pt>
                <c:pt idx="231">
                  <c:v>19.144200000000001</c:v>
                </c:pt>
                <c:pt idx="232">
                  <c:v>19.549499999999789</c:v>
                </c:pt>
                <c:pt idx="233">
                  <c:v>18.552299999999889</c:v>
                </c:pt>
                <c:pt idx="234">
                  <c:v>18.276299999999889</c:v>
                </c:pt>
                <c:pt idx="235">
                  <c:v>18.682299999999689</c:v>
                </c:pt>
                <c:pt idx="236">
                  <c:v>18.039800000000035</c:v>
                </c:pt>
                <c:pt idx="237">
                  <c:v>17.4162</c:v>
                </c:pt>
                <c:pt idx="238">
                  <c:v>17.786799999999474</c:v>
                </c:pt>
                <c:pt idx="239">
                  <c:v>17.449599999999524</c:v>
                </c:pt>
                <c:pt idx="240">
                  <c:v>16.4908</c:v>
                </c:pt>
                <c:pt idx="241">
                  <c:v>16.886199999999889</c:v>
                </c:pt>
                <c:pt idx="242">
                  <c:v>17.123100000000001</c:v>
                </c:pt>
                <c:pt idx="243">
                  <c:v>16.179099999999988</c:v>
                </c:pt>
                <c:pt idx="244">
                  <c:v>15.793900000000001</c:v>
                </c:pt>
                <c:pt idx="245">
                  <c:v>16.044499999999989</c:v>
                </c:pt>
                <c:pt idx="246">
                  <c:v>15.330500000000002</c:v>
                </c:pt>
                <c:pt idx="247">
                  <c:v>14.658200000000001</c:v>
                </c:pt>
                <c:pt idx="248">
                  <c:v>15.081900000000001</c:v>
                </c:pt>
                <c:pt idx="249">
                  <c:v>14.962700000000074</c:v>
                </c:pt>
                <c:pt idx="250">
                  <c:v>14.174000000000001</c:v>
                </c:pt>
                <c:pt idx="251">
                  <c:v>14.347800000000001</c:v>
                </c:pt>
                <c:pt idx="252">
                  <c:v>14.632300000000001</c:v>
                </c:pt>
                <c:pt idx="253">
                  <c:v>13.9917</c:v>
                </c:pt>
                <c:pt idx="254">
                  <c:v>13.909400000000026</c:v>
                </c:pt>
                <c:pt idx="255">
                  <c:v>14.457400000000026</c:v>
                </c:pt>
                <c:pt idx="256">
                  <c:v>14.052700000000026</c:v>
                </c:pt>
                <c:pt idx="257">
                  <c:v>13.543900000000001</c:v>
                </c:pt>
                <c:pt idx="258">
                  <c:v>13.98</c:v>
                </c:pt>
                <c:pt idx="259">
                  <c:v>13.978300000000001</c:v>
                </c:pt>
                <c:pt idx="260">
                  <c:v>13.380700000000004</c:v>
                </c:pt>
                <c:pt idx="261">
                  <c:v>13.6258</c:v>
                </c:pt>
                <c:pt idx="262">
                  <c:v>13.929</c:v>
                </c:pt>
                <c:pt idx="263">
                  <c:v>13.319100000000002</c:v>
                </c:pt>
                <c:pt idx="264">
                  <c:v>13.210100000000001</c:v>
                </c:pt>
                <c:pt idx="265">
                  <c:v>13.768899999999999</c:v>
                </c:pt>
                <c:pt idx="266">
                  <c:v>13.485700000000024</c:v>
                </c:pt>
                <c:pt idx="267">
                  <c:v>13.0334</c:v>
                </c:pt>
                <c:pt idx="268">
                  <c:v>13.427</c:v>
                </c:pt>
                <c:pt idx="269">
                  <c:v>13.394400000000006</c:v>
                </c:pt>
                <c:pt idx="270">
                  <c:v>12.7608</c:v>
                </c:pt>
                <c:pt idx="271">
                  <c:v>12.933300000000001</c:v>
                </c:pt>
                <c:pt idx="272">
                  <c:v>13.222300000000001</c:v>
                </c:pt>
                <c:pt idx="273">
                  <c:v>12.6066</c:v>
                </c:pt>
                <c:pt idx="274">
                  <c:v>12.382200000000006</c:v>
                </c:pt>
                <c:pt idx="275">
                  <c:v>12.822000000000006</c:v>
                </c:pt>
                <c:pt idx="276">
                  <c:v>12.555000000000026</c:v>
                </c:pt>
                <c:pt idx="277">
                  <c:v>12.1774</c:v>
                </c:pt>
                <c:pt idx="278">
                  <c:v>12.593400000000004</c:v>
                </c:pt>
                <c:pt idx="279">
                  <c:v>12.675500000000024</c:v>
                </c:pt>
                <c:pt idx="280">
                  <c:v>12.1874</c:v>
                </c:pt>
                <c:pt idx="281">
                  <c:v>12.4069</c:v>
                </c:pt>
                <c:pt idx="282">
                  <c:v>12.8131</c:v>
                </c:pt>
                <c:pt idx="283">
                  <c:v>12.428700000000001</c:v>
                </c:pt>
                <c:pt idx="284">
                  <c:v>12.347800000000001</c:v>
                </c:pt>
                <c:pt idx="285">
                  <c:v>12.8399</c:v>
                </c:pt>
                <c:pt idx="286">
                  <c:v>12.690300000000001</c:v>
                </c:pt>
                <c:pt idx="287">
                  <c:v>12.4077</c:v>
                </c:pt>
                <c:pt idx="288">
                  <c:v>12.899400000000076</c:v>
                </c:pt>
                <c:pt idx="289">
                  <c:v>13.095000000000002</c:v>
                </c:pt>
                <c:pt idx="290">
                  <c:v>12.708799999999998</c:v>
                </c:pt>
                <c:pt idx="291">
                  <c:v>12.982900000000004</c:v>
                </c:pt>
                <c:pt idx="292">
                  <c:v>13.477400000000006</c:v>
                </c:pt>
                <c:pt idx="293">
                  <c:v>13.2536</c:v>
                </c:pt>
                <c:pt idx="294">
                  <c:v>13.3072</c:v>
                </c:pt>
                <c:pt idx="295">
                  <c:v>13.920200000000001</c:v>
                </c:pt>
                <c:pt idx="296">
                  <c:v>13.911900000000001</c:v>
                </c:pt>
                <c:pt idx="297">
                  <c:v>13.719999999999999</c:v>
                </c:pt>
                <c:pt idx="298">
                  <c:v>14.2536</c:v>
                </c:pt>
                <c:pt idx="299">
                  <c:v>14.548799999999998</c:v>
                </c:pt>
                <c:pt idx="300">
                  <c:v>14.295200000000001</c:v>
                </c:pt>
                <c:pt idx="301">
                  <c:v>14.6066</c:v>
                </c:pt>
                <c:pt idx="302">
                  <c:v>15.09</c:v>
                </c:pt>
                <c:pt idx="303">
                  <c:v>14.8972</c:v>
                </c:pt>
                <c:pt idx="304">
                  <c:v>14.948799999999999</c:v>
                </c:pt>
                <c:pt idx="305">
                  <c:v>15.797700000000001</c:v>
                </c:pt>
                <c:pt idx="306">
                  <c:v>15.448600000000001</c:v>
                </c:pt>
                <c:pt idx="307">
                  <c:v>15.2706</c:v>
                </c:pt>
                <c:pt idx="308">
                  <c:v>16.099699999999789</c:v>
                </c:pt>
                <c:pt idx="309">
                  <c:v>16.138200000000001</c:v>
                </c:pt>
                <c:pt idx="310">
                  <c:v>15.5357</c:v>
                </c:pt>
                <c:pt idx="311">
                  <c:v>16.148800000000001</c:v>
                </c:pt>
                <c:pt idx="312">
                  <c:v>16.478899999999989</c:v>
                </c:pt>
                <c:pt idx="313">
                  <c:v>16.000399999999889</c:v>
                </c:pt>
                <c:pt idx="314">
                  <c:v>16.008099999999889</c:v>
                </c:pt>
                <c:pt idx="315">
                  <c:v>16.465199999999463</c:v>
                </c:pt>
                <c:pt idx="316">
                  <c:v>16.241800000000001</c:v>
                </c:pt>
                <c:pt idx="317">
                  <c:v>15.819600000000024</c:v>
                </c:pt>
                <c:pt idx="318">
                  <c:v>16.2164</c:v>
                </c:pt>
                <c:pt idx="319">
                  <c:v>16.185399999999689</c:v>
                </c:pt>
                <c:pt idx="320">
                  <c:v>15.511800000000001</c:v>
                </c:pt>
                <c:pt idx="321">
                  <c:v>15.799100000000001</c:v>
                </c:pt>
                <c:pt idx="322">
                  <c:v>15.9261</c:v>
                </c:pt>
                <c:pt idx="323">
                  <c:v>15.2026</c:v>
                </c:pt>
                <c:pt idx="324">
                  <c:v>15.198899999999998</c:v>
                </c:pt>
                <c:pt idx="325">
                  <c:v>15.482600000000026</c:v>
                </c:pt>
                <c:pt idx="326">
                  <c:v>14.8416</c:v>
                </c:pt>
                <c:pt idx="327">
                  <c:v>14.495500000000026</c:v>
                </c:pt>
                <c:pt idx="328">
                  <c:v>14.915100000000002</c:v>
                </c:pt>
                <c:pt idx="329">
                  <c:v>14.5465</c:v>
                </c:pt>
                <c:pt idx="330">
                  <c:v>13.992500000000026</c:v>
                </c:pt>
                <c:pt idx="331">
                  <c:v>14.051500000000004</c:v>
                </c:pt>
                <c:pt idx="332">
                  <c:v>14.6265</c:v>
                </c:pt>
                <c:pt idx="333">
                  <c:v>13.884</c:v>
                </c:pt>
                <c:pt idx="334">
                  <c:v>13.4321</c:v>
                </c:pt>
                <c:pt idx="335">
                  <c:v>13.596400000000004</c:v>
                </c:pt>
                <c:pt idx="336">
                  <c:v>12.9451</c:v>
                </c:pt>
                <c:pt idx="337">
                  <c:v>12.5639</c:v>
                </c:pt>
                <c:pt idx="338">
                  <c:v>12.532400000000004</c:v>
                </c:pt>
                <c:pt idx="339">
                  <c:v>12.353900000000024</c:v>
                </c:pt>
                <c:pt idx="340">
                  <c:v>11.9689</c:v>
                </c:pt>
                <c:pt idx="341">
                  <c:v>11.922500000000024</c:v>
                </c:pt>
                <c:pt idx="342">
                  <c:v>11.972300000000002</c:v>
                </c:pt>
                <c:pt idx="343">
                  <c:v>11.658900000000001</c:v>
                </c:pt>
                <c:pt idx="344">
                  <c:v>11.4427</c:v>
                </c:pt>
                <c:pt idx="345">
                  <c:v>11.491300000000001</c:v>
                </c:pt>
                <c:pt idx="346">
                  <c:v>11.3078</c:v>
                </c:pt>
                <c:pt idx="347">
                  <c:v>11.0549</c:v>
                </c:pt>
                <c:pt idx="348">
                  <c:v>11.099500000000004</c:v>
                </c:pt>
                <c:pt idx="349">
                  <c:v>10.994400000000002</c:v>
                </c:pt>
                <c:pt idx="350">
                  <c:v>10.644500000000001</c:v>
                </c:pt>
                <c:pt idx="351">
                  <c:v>10.586500000000004</c:v>
                </c:pt>
                <c:pt idx="352">
                  <c:v>10.685500000000006</c:v>
                </c:pt>
                <c:pt idx="353">
                  <c:v>10.505100000000002</c:v>
                </c:pt>
                <c:pt idx="354">
                  <c:v>10.4148</c:v>
                </c:pt>
                <c:pt idx="355">
                  <c:v>10.5646</c:v>
                </c:pt>
                <c:pt idx="356">
                  <c:v>10.492800000000004</c:v>
                </c:pt>
                <c:pt idx="357">
                  <c:v>10.353600000000124</c:v>
                </c:pt>
                <c:pt idx="358">
                  <c:v>10.535300000000001</c:v>
                </c:pt>
                <c:pt idx="359">
                  <c:v>10.724799999999998</c:v>
                </c:pt>
                <c:pt idx="360">
                  <c:v>10.6251</c:v>
                </c:pt>
                <c:pt idx="361">
                  <c:v>10.798500000000001</c:v>
                </c:pt>
                <c:pt idx="362">
                  <c:v>10.921299999999999</c:v>
                </c:pt>
                <c:pt idx="363">
                  <c:v>10.605400000000024</c:v>
                </c:pt>
                <c:pt idx="364">
                  <c:v>10.741799999999998</c:v>
                </c:pt>
                <c:pt idx="365">
                  <c:v>10.960100000000002</c:v>
                </c:pt>
                <c:pt idx="366">
                  <c:v>10.703200000000001</c:v>
                </c:pt>
                <c:pt idx="367">
                  <c:v>10.4916</c:v>
                </c:pt>
                <c:pt idx="368">
                  <c:v>10.8446</c:v>
                </c:pt>
                <c:pt idx="369">
                  <c:v>10.880500000000024</c:v>
                </c:pt>
                <c:pt idx="370">
                  <c:v>10.558300000000001</c:v>
                </c:pt>
                <c:pt idx="371">
                  <c:v>10.735800000000001</c:v>
                </c:pt>
                <c:pt idx="372">
                  <c:v>10.866500000000126</c:v>
                </c:pt>
                <c:pt idx="373">
                  <c:v>10.6256</c:v>
                </c:pt>
                <c:pt idx="374">
                  <c:v>10.686400000000004</c:v>
                </c:pt>
                <c:pt idx="375">
                  <c:v>10.917200000000001</c:v>
                </c:pt>
                <c:pt idx="376">
                  <c:v>10.850900000000006</c:v>
                </c:pt>
                <c:pt idx="377">
                  <c:v>10.611199999999998</c:v>
                </c:pt>
                <c:pt idx="378">
                  <c:v>10.777100000000001</c:v>
                </c:pt>
                <c:pt idx="379">
                  <c:v>10.788799999999998</c:v>
                </c:pt>
                <c:pt idx="380">
                  <c:v>10.5337</c:v>
                </c:pt>
                <c:pt idx="381">
                  <c:v>10.685</c:v>
                </c:pt>
                <c:pt idx="382">
                  <c:v>10.7874</c:v>
                </c:pt>
                <c:pt idx="383">
                  <c:v>10.5366</c:v>
                </c:pt>
                <c:pt idx="384">
                  <c:v>10.518299999999998</c:v>
                </c:pt>
                <c:pt idx="385">
                  <c:v>10.6952</c:v>
                </c:pt>
                <c:pt idx="386">
                  <c:v>10.552300000000002</c:v>
                </c:pt>
                <c:pt idx="387">
                  <c:v>10.338800000000001</c:v>
                </c:pt>
                <c:pt idx="388">
                  <c:v>10.516</c:v>
                </c:pt>
                <c:pt idx="389">
                  <c:v>10.387500000000006</c:v>
                </c:pt>
                <c:pt idx="390">
                  <c:v>10.1029</c:v>
                </c:pt>
                <c:pt idx="391">
                  <c:v>10.228400000000001</c:v>
                </c:pt>
                <c:pt idx="392">
                  <c:v>10.240799999999998</c:v>
                </c:pt>
                <c:pt idx="393">
                  <c:v>9.9252400000000005</c:v>
                </c:pt>
                <c:pt idx="394">
                  <c:v>9.8414600000000014</c:v>
                </c:pt>
                <c:pt idx="395">
                  <c:v>9.9241900000000012</c:v>
                </c:pt>
                <c:pt idx="396">
                  <c:v>9.6866500000000002</c:v>
                </c:pt>
                <c:pt idx="397">
                  <c:v>9.4825600000000048</c:v>
                </c:pt>
                <c:pt idx="398">
                  <c:v>9.4133599999999991</c:v>
                </c:pt>
                <c:pt idx="399">
                  <c:v>9.2992400000000011</c:v>
                </c:pt>
                <c:pt idx="400">
                  <c:v>9.0303299999999993</c:v>
                </c:pt>
                <c:pt idx="401">
                  <c:v>8.8435000000000006</c:v>
                </c:pt>
                <c:pt idx="402">
                  <c:v>8.9359300000000008</c:v>
                </c:pt>
                <c:pt idx="403">
                  <c:v>8.6499199999999998</c:v>
                </c:pt>
                <c:pt idx="404">
                  <c:v>8.2735900000000004</c:v>
                </c:pt>
                <c:pt idx="405">
                  <c:v>8.0635600000000007</c:v>
                </c:pt>
                <c:pt idx="406">
                  <c:v>7.7992500000000033</c:v>
                </c:pt>
                <c:pt idx="407">
                  <c:v>7.51105</c:v>
                </c:pt>
                <c:pt idx="408">
                  <c:v>7.3531099999999965</c:v>
                </c:pt>
                <c:pt idx="409">
                  <c:v>7.1900599999999955</c:v>
                </c:pt>
                <c:pt idx="410">
                  <c:v>6.9396600000001802</c:v>
                </c:pt>
                <c:pt idx="411">
                  <c:v>6.7845399999999945</c:v>
                </c:pt>
                <c:pt idx="412">
                  <c:v>6.6907099999999975</c:v>
                </c:pt>
                <c:pt idx="413">
                  <c:v>6.4848999999999997</c:v>
                </c:pt>
                <c:pt idx="414">
                  <c:v>6.2856100000000001</c:v>
                </c:pt>
                <c:pt idx="415">
                  <c:v>6.1843099999999955</c:v>
                </c:pt>
                <c:pt idx="416">
                  <c:v>6.0431299999999997</c:v>
                </c:pt>
                <c:pt idx="417">
                  <c:v>5.8575399999999656</c:v>
                </c:pt>
                <c:pt idx="418">
                  <c:v>5.7589899999999945</c:v>
                </c:pt>
                <c:pt idx="419">
                  <c:v>5.6424299999999965</c:v>
                </c:pt>
                <c:pt idx="420">
                  <c:v>5.4176799999999998</c:v>
                </c:pt>
                <c:pt idx="421">
                  <c:v>5.2563000000000004</c:v>
                </c:pt>
                <c:pt idx="422">
                  <c:v>5.1714599999999997</c:v>
                </c:pt>
                <c:pt idx="423">
                  <c:v>5.00115</c:v>
                </c:pt>
                <c:pt idx="424">
                  <c:v>4.8168799999999985</c:v>
                </c:pt>
                <c:pt idx="425">
                  <c:v>4.7161200000000001</c:v>
                </c:pt>
                <c:pt idx="426">
                  <c:v>4.5727799999999998</c:v>
                </c:pt>
                <c:pt idx="427">
                  <c:v>4.3861799999999995</c:v>
                </c:pt>
                <c:pt idx="428">
                  <c:v>4.3345399999999845</c:v>
                </c:pt>
                <c:pt idx="429">
                  <c:v>4.25014</c:v>
                </c:pt>
                <c:pt idx="430">
                  <c:v>4.0858699999999999</c:v>
                </c:pt>
                <c:pt idx="431">
                  <c:v>3.9537399999999998</c:v>
                </c:pt>
                <c:pt idx="432">
                  <c:v>3.8938299999999977</c:v>
                </c:pt>
                <c:pt idx="433">
                  <c:v>3.75875</c:v>
                </c:pt>
                <c:pt idx="434">
                  <c:v>3.6234899999999999</c:v>
                </c:pt>
                <c:pt idx="435">
                  <c:v>3.5666599999999513</c:v>
                </c:pt>
                <c:pt idx="436">
                  <c:v>3.4511699999999967</c:v>
                </c:pt>
                <c:pt idx="437">
                  <c:v>3.27982</c:v>
                </c:pt>
                <c:pt idx="438">
                  <c:v>3.2</c:v>
                </c:pt>
                <c:pt idx="439">
                  <c:v>3.1522899999999967</c:v>
                </c:pt>
                <c:pt idx="440">
                  <c:v>3.0373199999999998</c:v>
                </c:pt>
                <c:pt idx="441">
                  <c:v>2.9374699999999967</c:v>
                </c:pt>
                <c:pt idx="442">
                  <c:v>2.8782099999999504</c:v>
                </c:pt>
                <c:pt idx="443">
                  <c:v>2.7831200000000815</c:v>
                </c:pt>
                <c:pt idx="444">
                  <c:v>2.6908499999999727</c:v>
                </c:pt>
                <c:pt idx="445">
                  <c:v>2.6645099999999999</c:v>
                </c:pt>
                <c:pt idx="446">
                  <c:v>2.6157999999999997</c:v>
                </c:pt>
                <c:pt idx="447">
                  <c:v>2.527320000000052</c:v>
                </c:pt>
                <c:pt idx="448">
                  <c:v>2.4682399999999998</c:v>
                </c:pt>
                <c:pt idx="449">
                  <c:v>2.4426499999999347</c:v>
                </c:pt>
                <c:pt idx="450">
                  <c:v>2.3605900000000002</c:v>
                </c:pt>
                <c:pt idx="451">
                  <c:v>2.2877300000000815</c:v>
                </c:pt>
                <c:pt idx="452">
                  <c:v>2.2530800000000002</c:v>
                </c:pt>
                <c:pt idx="453">
                  <c:v>2.17788</c:v>
                </c:pt>
                <c:pt idx="454">
                  <c:v>2.0870099999999998</c:v>
                </c:pt>
                <c:pt idx="455">
                  <c:v>2.04365</c:v>
                </c:pt>
                <c:pt idx="456">
                  <c:v>2.0020799999999968</c:v>
                </c:pt>
                <c:pt idx="457">
                  <c:v>1.91893</c:v>
                </c:pt>
                <c:pt idx="458">
                  <c:v>1.8629899999999999</c:v>
                </c:pt>
                <c:pt idx="459">
                  <c:v>1.8129599999999999</c:v>
                </c:pt>
                <c:pt idx="460">
                  <c:v>1.7114699999999698</c:v>
                </c:pt>
                <c:pt idx="461">
                  <c:v>1.62131</c:v>
                </c:pt>
                <c:pt idx="462">
                  <c:v>1.5618699999999739</c:v>
                </c:pt>
                <c:pt idx="463">
                  <c:v>1.4716399999999723</c:v>
                </c:pt>
                <c:pt idx="464">
                  <c:v>1.36365</c:v>
                </c:pt>
                <c:pt idx="465">
                  <c:v>1.3148500000000001</c:v>
                </c:pt>
                <c:pt idx="466">
                  <c:v>1.2738999999999681</c:v>
                </c:pt>
                <c:pt idx="467">
                  <c:v>1.21635</c:v>
                </c:pt>
                <c:pt idx="468">
                  <c:v>1.1720900000000001</c:v>
                </c:pt>
                <c:pt idx="469">
                  <c:v>1.1324700000000001</c:v>
                </c:pt>
                <c:pt idx="470">
                  <c:v>1.0839899999999998</c:v>
                </c:pt>
                <c:pt idx="471">
                  <c:v>1.0437799999999784</c:v>
                </c:pt>
                <c:pt idx="472">
                  <c:v>1.0071999999999746</c:v>
                </c:pt>
                <c:pt idx="473">
                  <c:v>0.96109500000001391</c:v>
                </c:pt>
                <c:pt idx="474">
                  <c:v>0.905389</c:v>
                </c:pt>
                <c:pt idx="475">
                  <c:v>0.85188600000000003</c:v>
                </c:pt>
                <c:pt idx="476">
                  <c:v>0.79275300000000004</c:v>
                </c:pt>
                <c:pt idx="477">
                  <c:v>0.71685900000001246</c:v>
                </c:pt>
                <c:pt idx="478">
                  <c:v>0.45322400000000002</c:v>
                </c:pt>
                <c:pt idx="479">
                  <c:v>5.1406199999999999E-2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15875" cmpd="dbl"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vel_700_reaction_F!$A$2:$A$602</c:f>
              <c:numCache>
                <c:formatCode>General</c:formatCode>
                <c:ptCount val="601"/>
                <c:pt idx="0">
                  <c:v>0</c:v>
                </c:pt>
                <c:pt idx="1">
                  <c:v>9.9938300000000767E-3</c:v>
                </c:pt>
                <c:pt idx="2">
                  <c:v>1.9987700000000386E-2</c:v>
                </c:pt>
                <c:pt idx="3">
                  <c:v>2.9981500000000001E-2</c:v>
                </c:pt>
                <c:pt idx="4">
                  <c:v>3.9975300000000692E-2</c:v>
                </c:pt>
                <c:pt idx="5">
                  <c:v>4.9998300000000023E-2</c:v>
                </c:pt>
                <c:pt idx="6">
                  <c:v>5.9937800000000013E-2</c:v>
                </c:pt>
                <c:pt idx="7">
                  <c:v>6.9931600000000024E-2</c:v>
                </c:pt>
                <c:pt idx="8">
                  <c:v>7.9925399999999994E-2</c:v>
                </c:pt>
                <c:pt idx="9">
                  <c:v>8.9997900000000047E-2</c:v>
                </c:pt>
                <c:pt idx="10">
                  <c:v>9.9991700000000003E-2</c:v>
                </c:pt>
                <c:pt idx="11">
                  <c:v>0.10998500000000012</c:v>
                </c:pt>
                <c:pt idx="12">
                  <c:v>0.119979</c:v>
                </c:pt>
                <c:pt idx="13">
                  <c:v>0.12997300000000001</c:v>
                </c:pt>
                <c:pt idx="14">
                  <c:v>0.13996700000000326</c:v>
                </c:pt>
                <c:pt idx="15">
                  <c:v>0.14996100000000351</c:v>
                </c:pt>
                <c:pt idx="16">
                  <c:v>0.15995400000000376</c:v>
                </c:pt>
                <c:pt idx="17">
                  <c:v>0.16994800000000387</c:v>
                </c:pt>
                <c:pt idx="18">
                  <c:v>0.17994200000000443</c:v>
                </c:pt>
                <c:pt idx="19">
                  <c:v>0.18993600000000449</c:v>
                </c:pt>
                <c:pt idx="20">
                  <c:v>0.19993000000000041</c:v>
                </c:pt>
                <c:pt idx="21">
                  <c:v>0.20992300000000041</c:v>
                </c:pt>
                <c:pt idx="22">
                  <c:v>0.21999600000000488</c:v>
                </c:pt>
                <c:pt idx="23">
                  <c:v>0.22999000000000044</c:v>
                </c:pt>
                <c:pt idx="24">
                  <c:v>0.23998300000000194</c:v>
                </c:pt>
                <c:pt idx="25">
                  <c:v>0.24997700000000297</c:v>
                </c:pt>
                <c:pt idx="26">
                  <c:v>0.25997100000000001</c:v>
                </c:pt>
                <c:pt idx="27">
                  <c:v>0.26996500000000001</c:v>
                </c:pt>
                <c:pt idx="28">
                  <c:v>0.27995800000000032</c:v>
                </c:pt>
                <c:pt idx="29">
                  <c:v>0.28995200000000032</c:v>
                </c:pt>
                <c:pt idx="30">
                  <c:v>0.29993700000000001</c:v>
                </c:pt>
                <c:pt idx="31">
                  <c:v>0.30994100000000002</c:v>
                </c:pt>
                <c:pt idx="32">
                  <c:v>0.31993500000000002</c:v>
                </c:pt>
                <c:pt idx="33">
                  <c:v>0.32992800000001005</c:v>
                </c:pt>
                <c:pt idx="34">
                  <c:v>0.33992700000000814</c:v>
                </c:pt>
                <c:pt idx="35">
                  <c:v>0.35000000000000031</c:v>
                </c:pt>
                <c:pt idx="36">
                  <c:v>0.35999300000000001</c:v>
                </c:pt>
                <c:pt idx="37">
                  <c:v>0.36998700000000606</c:v>
                </c:pt>
                <c:pt idx="38">
                  <c:v>0.37998100000000606</c:v>
                </c:pt>
                <c:pt idx="39">
                  <c:v>0.38998700000000752</c:v>
                </c:pt>
                <c:pt idx="40">
                  <c:v>0.39994000000000668</c:v>
                </c:pt>
                <c:pt idx="41">
                  <c:v>0.40993400000000002</c:v>
                </c:pt>
                <c:pt idx="42">
                  <c:v>0.41992700000000038</c:v>
                </c:pt>
                <c:pt idx="43">
                  <c:v>0.42995600000000567</c:v>
                </c:pt>
                <c:pt idx="44">
                  <c:v>0.43995000000000606</c:v>
                </c:pt>
                <c:pt idx="45">
                  <c:v>0.44994400000000001</c:v>
                </c:pt>
                <c:pt idx="46">
                  <c:v>0.45993700000000004</c:v>
                </c:pt>
                <c:pt idx="47">
                  <c:v>0.4699310000000001</c:v>
                </c:pt>
                <c:pt idx="48">
                  <c:v>0.47992400000000662</c:v>
                </c:pt>
                <c:pt idx="49">
                  <c:v>0.48999600000000032</c:v>
                </c:pt>
                <c:pt idx="50">
                  <c:v>0.49998900000000651</c:v>
                </c:pt>
                <c:pt idx="51">
                  <c:v>0.50994300000000004</c:v>
                </c:pt>
                <c:pt idx="52">
                  <c:v>0.51993599999999951</c:v>
                </c:pt>
                <c:pt idx="53">
                  <c:v>0.52992899999999998</c:v>
                </c:pt>
                <c:pt idx="54">
                  <c:v>0.53992300000000004</c:v>
                </c:pt>
                <c:pt idx="55">
                  <c:v>0.54999100000001189</c:v>
                </c:pt>
                <c:pt idx="56">
                  <c:v>0.55998499999999996</c:v>
                </c:pt>
                <c:pt idx="57">
                  <c:v>0.56997799999999998</c:v>
                </c:pt>
                <c:pt idx="58">
                  <c:v>0.57997200000000004</c:v>
                </c:pt>
                <c:pt idx="59">
                  <c:v>0.58993299999998405</c:v>
                </c:pt>
                <c:pt idx="60">
                  <c:v>0.59992599999999996</c:v>
                </c:pt>
                <c:pt idx="61">
                  <c:v>0.60999900000001606</c:v>
                </c:pt>
                <c:pt idx="62">
                  <c:v>0.61999200000000065</c:v>
                </c:pt>
                <c:pt idx="63">
                  <c:v>0.62998600000000005</c:v>
                </c:pt>
                <c:pt idx="64">
                  <c:v>0.6399350000000138</c:v>
                </c:pt>
                <c:pt idx="65">
                  <c:v>0.64992900000001885</c:v>
                </c:pt>
                <c:pt idx="66">
                  <c:v>0.659922000000012</c:v>
                </c:pt>
                <c:pt idx="67">
                  <c:v>0.66999500000002254</c:v>
                </c:pt>
                <c:pt idx="68">
                  <c:v>0.67992900000002221</c:v>
                </c:pt>
                <c:pt idx="69">
                  <c:v>0.68992200000000004</c:v>
                </c:pt>
                <c:pt idx="70">
                  <c:v>0.69999400000001155</c:v>
                </c:pt>
                <c:pt idx="71">
                  <c:v>0.70998700000000003</c:v>
                </c:pt>
                <c:pt idx="72">
                  <c:v>0.71992299999999998</c:v>
                </c:pt>
                <c:pt idx="73">
                  <c:v>0.72999499999999995</c:v>
                </c:pt>
                <c:pt idx="74">
                  <c:v>0.73998900000001189</c:v>
                </c:pt>
                <c:pt idx="75">
                  <c:v>0.74992700000001211</c:v>
                </c:pt>
                <c:pt idx="76">
                  <c:v>0.7599490000000193</c:v>
                </c:pt>
                <c:pt idx="77">
                  <c:v>0.76994300000001392</c:v>
                </c:pt>
                <c:pt idx="78">
                  <c:v>0.77993699999999999</c:v>
                </c:pt>
                <c:pt idx="79">
                  <c:v>0.78993000000000002</c:v>
                </c:pt>
                <c:pt idx="80">
                  <c:v>0.79992399999999997</c:v>
                </c:pt>
                <c:pt idx="81">
                  <c:v>0.80997600000000003</c:v>
                </c:pt>
                <c:pt idx="82">
                  <c:v>0.81996999999999998</c:v>
                </c:pt>
                <c:pt idx="83">
                  <c:v>0.82996400000000004</c:v>
                </c:pt>
                <c:pt idx="84">
                  <c:v>0.83995799999999998</c:v>
                </c:pt>
                <c:pt idx="85">
                  <c:v>0.84996499999999997</c:v>
                </c:pt>
                <c:pt idx="86">
                  <c:v>0.85993699999999951</c:v>
                </c:pt>
                <c:pt idx="87">
                  <c:v>0.86995900000001392</c:v>
                </c:pt>
                <c:pt idx="88">
                  <c:v>0.87995299999999999</c:v>
                </c:pt>
                <c:pt idx="89">
                  <c:v>0.88994700000000004</c:v>
                </c:pt>
                <c:pt idx="90">
                  <c:v>0.899918</c:v>
                </c:pt>
                <c:pt idx="91">
                  <c:v>0.90992099999999998</c:v>
                </c:pt>
                <c:pt idx="92">
                  <c:v>0.91999299999999951</c:v>
                </c:pt>
                <c:pt idx="93">
                  <c:v>0.92998700000000001</c:v>
                </c:pt>
                <c:pt idx="94">
                  <c:v>0.93999800000001088</c:v>
                </c:pt>
                <c:pt idx="95">
                  <c:v>0.94993799999999951</c:v>
                </c:pt>
                <c:pt idx="96">
                  <c:v>0.95994500000001393</c:v>
                </c:pt>
                <c:pt idx="97">
                  <c:v>0.96993900000000965</c:v>
                </c:pt>
                <c:pt idx="98">
                  <c:v>0.97993300000000005</c:v>
                </c:pt>
                <c:pt idx="99">
                  <c:v>0.98992599999999997</c:v>
                </c:pt>
                <c:pt idx="100">
                  <c:v>0.99999899999999997</c:v>
                </c:pt>
                <c:pt idx="101">
                  <c:v>1.0099899999999784</c:v>
                </c:pt>
                <c:pt idx="102">
                  <c:v>1.0199899999999784</c:v>
                </c:pt>
                <c:pt idx="103">
                  <c:v>1.0299799999999757</c:v>
                </c:pt>
                <c:pt idx="104">
                  <c:v>1.0399699999999727</c:v>
                </c:pt>
                <c:pt idx="105">
                  <c:v>1.0499699999999728</c:v>
                </c:pt>
                <c:pt idx="106">
                  <c:v>1.0599599999999998</c:v>
                </c:pt>
                <c:pt idx="107">
                  <c:v>1.06995</c:v>
                </c:pt>
                <c:pt idx="108">
                  <c:v>1.07995</c:v>
                </c:pt>
                <c:pt idx="109">
                  <c:v>1.0899399999999759</c:v>
                </c:pt>
                <c:pt idx="110">
                  <c:v>1.0999899999999998</c:v>
                </c:pt>
                <c:pt idx="111">
                  <c:v>1.1099899999999998</c:v>
                </c:pt>
                <c:pt idx="112">
                  <c:v>1.11995</c:v>
                </c:pt>
                <c:pt idx="113">
                  <c:v>1.1299999999999757</c:v>
                </c:pt>
                <c:pt idx="114">
                  <c:v>1.13994</c:v>
                </c:pt>
                <c:pt idx="115">
                  <c:v>1.14994</c:v>
                </c:pt>
                <c:pt idx="116">
                  <c:v>1.1599299999999757</c:v>
                </c:pt>
                <c:pt idx="117">
                  <c:v>1.1699199999999998</c:v>
                </c:pt>
                <c:pt idx="118">
                  <c:v>1.1799199999999999</c:v>
                </c:pt>
                <c:pt idx="119">
                  <c:v>1.1900000000000215</c:v>
                </c:pt>
                <c:pt idx="120">
                  <c:v>1.19997</c:v>
                </c:pt>
                <c:pt idx="121">
                  <c:v>1.2099599999999779</c:v>
                </c:pt>
                <c:pt idx="122">
                  <c:v>1.2199599999999784</c:v>
                </c:pt>
                <c:pt idx="123">
                  <c:v>1.2299699999999658</c:v>
                </c:pt>
                <c:pt idx="124">
                  <c:v>1.2399799999999728</c:v>
                </c:pt>
                <c:pt idx="125">
                  <c:v>1.2499699999999681</c:v>
                </c:pt>
                <c:pt idx="126">
                  <c:v>1.2599699999999681</c:v>
                </c:pt>
                <c:pt idx="127">
                  <c:v>1.2699599999999998</c:v>
                </c:pt>
                <c:pt idx="128">
                  <c:v>1.2799499999999775</c:v>
                </c:pt>
                <c:pt idx="129">
                  <c:v>1.2899499999999784</c:v>
                </c:pt>
                <c:pt idx="130">
                  <c:v>1.2999399999999746</c:v>
                </c:pt>
                <c:pt idx="131">
                  <c:v>1.3099299999999687</c:v>
                </c:pt>
                <c:pt idx="132">
                  <c:v>1.3199299999999703</c:v>
                </c:pt>
                <c:pt idx="133">
                  <c:v>1.3299199999999998</c:v>
                </c:pt>
                <c:pt idx="134">
                  <c:v>1.3399899999999998</c:v>
                </c:pt>
                <c:pt idx="135">
                  <c:v>1.3499899999999998</c:v>
                </c:pt>
                <c:pt idx="136">
                  <c:v>1.35998</c:v>
                </c:pt>
                <c:pt idx="137">
                  <c:v>1.36998</c:v>
                </c:pt>
                <c:pt idx="138">
                  <c:v>1.3799199999999998</c:v>
                </c:pt>
                <c:pt idx="139">
                  <c:v>1.3900000000000001</c:v>
                </c:pt>
                <c:pt idx="140">
                  <c:v>1.3999299999999757</c:v>
                </c:pt>
                <c:pt idx="141">
                  <c:v>1.4099199999999725</c:v>
                </c:pt>
                <c:pt idx="142">
                  <c:v>1.42</c:v>
                </c:pt>
                <c:pt idx="143">
                  <c:v>1.4299899999999739</c:v>
                </c:pt>
                <c:pt idx="144">
                  <c:v>1.4399799999999683</c:v>
                </c:pt>
                <c:pt idx="145">
                  <c:v>1.4499799999999698</c:v>
                </c:pt>
                <c:pt idx="146">
                  <c:v>1.4599699999999622</c:v>
                </c:pt>
                <c:pt idx="147">
                  <c:v>1.4699699999999642</c:v>
                </c:pt>
                <c:pt idx="148">
                  <c:v>1.4799599999999784</c:v>
                </c:pt>
                <c:pt idx="149">
                  <c:v>1.4899499999999759</c:v>
                </c:pt>
                <c:pt idx="150">
                  <c:v>1.4999499999999757</c:v>
                </c:pt>
                <c:pt idx="151">
                  <c:v>1.5099399999999723</c:v>
                </c:pt>
                <c:pt idx="152">
                  <c:v>1.5199299999999651</c:v>
                </c:pt>
                <c:pt idx="153">
                  <c:v>1.5299299999999671</c:v>
                </c:pt>
                <c:pt idx="154">
                  <c:v>1.5399199999999784</c:v>
                </c:pt>
                <c:pt idx="155">
                  <c:v>1.5499899999999998</c:v>
                </c:pt>
                <c:pt idx="156">
                  <c:v>1.5599899999999998</c:v>
                </c:pt>
                <c:pt idx="157">
                  <c:v>1.5699799999999784</c:v>
                </c:pt>
                <c:pt idx="158">
                  <c:v>1.5799799999999784</c:v>
                </c:pt>
                <c:pt idx="159">
                  <c:v>1.5899699999999759</c:v>
                </c:pt>
                <c:pt idx="160">
                  <c:v>1.5999599999999998</c:v>
                </c:pt>
                <c:pt idx="161">
                  <c:v>1.6099599999999998</c:v>
                </c:pt>
                <c:pt idx="162">
                  <c:v>1.61995</c:v>
                </c:pt>
                <c:pt idx="163">
                  <c:v>1.6299399999999784</c:v>
                </c:pt>
                <c:pt idx="164">
                  <c:v>1.63994</c:v>
                </c:pt>
                <c:pt idx="165">
                  <c:v>1.64994</c:v>
                </c:pt>
                <c:pt idx="166">
                  <c:v>1.6599299999999757</c:v>
                </c:pt>
                <c:pt idx="167">
                  <c:v>1.6699199999999998</c:v>
                </c:pt>
                <c:pt idx="168">
                  <c:v>1.6800000000000141</c:v>
                </c:pt>
                <c:pt idx="169">
                  <c:v>1.6899899999999999</c:v>
                </c:pt>
                <c:pt idx="170">
                  <c:v>1.69998</c:v>
                </c:pt>
                <c:pt idx="171">
                  <c:v>1.7099799999999716</c:v>
                </c:pt>
                <c:pt idx="172">
                  <c:v>1.7199699999999642</c:v>
                </c:pt>
                <c:pt idx="173">
                  <c:v>1.7299599999999784</c:v>
                </c:pt>
                <c:pt idx="174">
                  <c:v>1.7399599999999784</c:v>
                </c:pt>
                <c:pt idx="175">
                  <c:v>1.7499499999999757</c:v>
                </c:pt>
                <c:pt idx="176">
                  <c:v>1.7599399999999723</c:v>
                </c:pt>
                <c:pt idx="177">
                  <c:v>1.7699399999999728</c:v>
                </c:pt>
                <c:pt idx="178">
                  <c:v>1.7799299999999671</c:v>
                </c:pt>
                <c:pt idx="179">
                  <c:v>1.789929999999968</c:v>
                </c:pt>
                <c:pt idx="180">
                  <c:v>1.8</c:v>
                </c:pt>
                <c:pt idx="181">
                  <c:v>1.8099899999999998</c:v>
                </c:pt>
                <c:pt idx="182">
                  <c:v>1.8199799999999784</c:v>
                </c:pt>
                <c:pt idx="183">
                  <c:v>1.8299799999999784</c:v>
                </c:pt>
                <c:pt idx="184">
                  <c:v>1.8399699999999759</c:v>
                </c:pt>
                <c:pt idx="185">
                  <c:v>1.8499699999999757</c:v>
                </c:pt>
                <c:pt idx="186">
                  <c:v>1.8599599999999998</c:v>
                </c:pt>
                <c:pt idx="187">
                  <c:v>1.86995</c:v>
                </c:pt>
                <c:pt idx="188">
                  <c:v>1.87995</c:v>
                </c:pt>
                <c:pt idx="189">
                  <c:v>1.88995</c:v>
                </c:pt>
                <c:pt idx="190">
                  <c:v>1.89994</c:v>
                </c:pt>
                <c:pt idx="191">
                  <c:v>1.90994</c:v>
                </c:pt>
                <c:pt idx="192">
                  <c:v>1.9199299999999766</c:v>
                </c:pt>
                <c:pt idx="193">
                  <c:v>1.9299199999999999</c:v>
                </c:pt>
                <c:pt idx="194">
                  <c:v>1.9399299999999784</c:v>
                </c:pt>
                <c:pt idx="195">
                  <c:v>1.9499199999999999</c:v>
                </c:pt>
                <c:pt idx="196">
                  <c:v>1.9599899999999999</c:v>
                </c:pt>
                <c:pt idx="197">
                  <c:v>1.96993</c:v>
                </c:pt>
                <c:pt idx="198">
                  <c:v>1.97994</c:v>
                </c:pt>
                <c:pt idx="199">
                  <c:v>1.98994</c:v>
                </c:pt>
                <c:pt idx="200">
                  <c:v>1.9999400000000001</c:v>
                </c:pt>
                <c:pt idx="201">
                  <c:v>2.00996</c:v>
                </c:pt>
                <c:pt idx="202">
                  <c:v>2.0199799999999977</c:v>
                </c:pt>
                <c:pt idx="203">
                  <c:v>2.0299299999999998</c:v>
                </c:pt>
                <c:pt idx="204">
                  <c:v>2.0399399999999988</c:v>
                </c:pt>
                <c:pt idx="205">
                  <c:v>2.0499800000000001</c:v>
                </c:pt>
                <c:pt idx="206">
                  <c:v>2.05999</c:v>
                </c:pt>
                <c:pt idx="207">
                  <c:v>2.0699800000000002</c:v>
                </c:pt>
                <c:pt idx="208">
                  <c:v>2.0799799999999977</c:v>
                </c:pt>
                <c:pt idx="209">
                  <c:v>2.0899700000000001</c:v>
                </c:pt>
                <c:pt idx="210">
                  <c:v>2.0999699999999977</c:v>
                </c:pt>
                <c:pt idx="211">
                  <c:v>2.1099600000000001</c:v>
                </c:pt>
                <c:pt idx="212">
                  <c:v>2.1199499999999967</c:v>
                </c:pt>
                <c:pt idx="213">
                  <c:v>2.12995</c:v>
                </c:pt>
                <c:pt idx="214">
                  <c:v>2.1399399999999997</c:v>
                </c:pt>
                <c:pt idx="215">
                  <c:v>2.14994</c:v>
                </c:pt>
                <c:pt idx="216">
                  <c:v>2.1599300000000001</c:v>
                </c:pt>
                <c:pt idx="217">
                  <c:v>2.1699299999999999</c:v>
                </c:pt>
                <c:pt idx="218">
                  <c:v>2.1799200000000001</c:v>
                </c:pt>
                <c:pt idx="219">
                  <c:v>2.1899299999999999</c:v>
                </c:pt>
                <c:pt idx="220">
                  <c:v>2.1999300000000002</c:v>
                </c:pt>
                <c:pt idx="221">
                  <c:v>2.2099500000000001</c:v>
                </c:pt>
                <c:pt idx="222">
                  <c:v>2.2199499999999968</c:v>
                </c:pt>
                <c:pt idx="223">
                  <c:v>2.2299500000000001</c:v>
                </c:pt>
                <c:pt idx="224">
                  <c:v>2.23996</c:v>
                </c:pt>
                <c:pt idx="225">
                  <c:v>2.2499500000000001</c:v>
                </c:pt>
                <c:pt idx="226">
                  <c:v>2.25997</c:v>
                </c:pt>
                <c:pt idx="227">
                  <c:v>2.2699600000000002</c:v>
                </c:pt>
                <c:pt idx="228">
                  <c:v>2.2799499999999977</c:v>
                </c:pt>
                <c:pt idx="229">
                  <c:v>2.2899500000000002</c:v>
                </c:pt>
                <c:pt idx="230">
                  <c:v>2.29996</c:v>
                </c:pt>
                <c:pt idx="231">
                  <c:v>2.3099599999999967</c:v>
                </c:pt>
                <c:pt idx="232">
                  <c:v>2.319959999999937</c:v>
                </c:pt>
                <c:pt idx="233">
                  <c:v>2.3299499999999767</c:v>
                </c:pt>
                <c:pt idx="234">
                  <c:v>2.3399399999999977</c:v>
                </c:pt>
                <c:pt idx="235">
                  <c:v>2.3499399999999997</c:v>
                </c:pt>
                <c:pt idx="236">
                  <c:v>2.3599399999999977</c:v>
                </c:pt>
                <c:pt idx="237">
                  <c:v>2.3699499999999967</c:v>
                </c:pt>
                <c:pt idx="238">
                  <c:v>2.3799699999999486</c:v>
                </c:pt>
                <c:pt idx="239">
                  <c:v>2.38998</c:v>
                </c:pt>
                <c:pt idx="240">
                  <c:v>2.3999699999999509</c:v>
                </c:pt>
                <c:pt idx="241">
                  <c:v>2.4099699999999977</c:v>
                </c:pt>
                <c:pt idx="242">
                  <c:v>2.4199299999999977</c:v>
                </c:pt>
                <c:pt idx="243">
                  <c:v>2.4299399999999998</c:v>
                </c:pt>
                <c:pt idx="244">
                  <c:v>2.4399299999999977</c:v>
                </c:pt>
                <c:pt idx="245">
                  <c:v>2.4499300000000002</c:v>
                </c:pt>
                <c:pt idx="246">
                  <c:v>2.4599199999999977</c:v>
                </c:pt>
                <c:pt idx="247">
                  <c:v>2.4699900000000001</c:v>
                </c:pt>
                <c:pt idx="248">
                  <c:v>2.4799899999999977</c:v>
                </c:pt>
                <c:pt idx="249">
                  <c:v>2.4899900000000001</c:v>
                </c:pt>
                <c:pt idx="250">
                  <c:v>2.4999799999999968</c:v>
                </c:pt>
                <c:pt idx="251">
                  <c:v>2.5099800000000001</c:v>
                </c:pt>
                <c:pt idx="252">
                  <c:v>2.5199699999999967</c:v>
                </c:pt>
                <c:pt idx="253">
                  <c:v>2.52996</c:v>
                </c:pt>
                <c:pt idx="254">
                  <c:v>2.5399599999999967</c:v>
                </c:pt>
                <c:pt idx="255">
                  <c:v>2.5499499999999977</c:v>
                </c:pt>
                <c:pt idx="256">
                  <c:v>2.5599499999999527</c:v>
                </c:pt>
                <c:pt idx="257">
                  <c:v>2.5699399999999999</c:v>
                </c:pt>
                <c:pt idx="258">
                  <c:v>2.5799300000000001</c:v>
                </c:pt>
                <c:pt idx="259">
                  <c:v>2.5899299999999998</c:v>
                </c:pt>
                <c:pt idx="260">
                  <c:v>2.59992</c:v>
                </c:pt>
                <c:pt idx="261">
                  <c:v>2.6099899999999998</c:v>
                </c:pt>
                <c:pt idx="262">
                  <c:v>2.61999</c:v>
                </c:pt>
                <c:pt idx="263">
                  <c:v>2.6299800000000002</c:v>
                </c:pt>
                <c:pt idx="264">
                  <c:v>2.63998</c:v>
                </c:pt>
                <c:pt idx="265">
                  <c:v>2.6499799999999998</c:v>
                </c:pt>
                <c:pt idx="266">
                  <c:v>2.6599699999999977</c:v>
                </c:pt>
                <c:pt idx="267">
                  <c:v>2.6699799999999998</c:v>
                </c:pt>
                <c:pt idx="268">
                  <c:v>2.67997</c:v>
                </c:pt>
                <c:pt idx="269">
                  <c:v>2.6899700000000002</c:v>
                </c:pt>
                <c:pt idx="270">
                  <c:v>2.6999399999999998</c:v>
                </c:pt>
                <c:pt idx="271">
                  <c:v>2.70994</c:v>
                </c:pt>
                <c:pt idx="272">
                  <c:v>2.7199300000000002</c:v>
                </c:pt>
                <c:pt idx="273">
                  <c:v>2.7299199999999999</c:v>
                </c:pt>
                <c:pt idx="274">
                  <c:v>2.7399300000000002</c:v>
                </c:pt>
                <c:pt idx="275">
                  <c:v>2.7499199999999999</c:v>
                </c:pt>
                <c:pt idx="276">
                  <c:v>2.7599399999999998</c:v>
                </c:pt>
                <c:pt idx="277">
                  <c:v>2.7699699999999998</c:v>
                </c:pt>
                <c:pt idx="278">
                  <c:v>2.7799299999999998</c:v>
                </c:pt>
                <c:pt idx="279">
                  <c:v>2.7899900000000475</c:v>
                </c:pt>
                <c:pt idx="280">
                  <c:v>2.7999299999999998</c:v>
                </c:pt>
                <c:pt idx="281">
                  <c:v>2.8099399999999997</c:v>
                </c:pt>
                <c:pt idx="282">
                  <c:v>2.819959999999937</c:v>
                </c:pt>
                <c:pt idx="283">
                  <c:v>2.82992</c:v>
                </c:pt>
                <c:pt idx="284">
                  <c:v>2.8399199999999967</c:v>
                </c:pt>
                <c:pt idx="285">
                  <c:v>2.8499699999999977</c:v>
                </c:pt>
                <c:pt idx="286">
                  <c:v>2.8599799999999767</c:v>
                </c:pt>
                <c:pt idx="287">
                  <c:v>2.86998</c:v>
                </c:pt>
                <c:pt idx="288">
                  <c:v>2.8799799999999967</c:v>
                </c:pt>
                <c:pt idx="289">
                  <c:v>2.8899900000000001</c:v>
                </c:pt>
                <c:pt idx="290">
                  <c:v>2.8999299999999977</c:v>
                </c:pt>
                <c:pt idx="291">
                  <c:v>2.9099399999999997</c:v>
                </c:pt>
                <c:pt idx="292">
                  <c:v>2.9199399999999978</c:v>
                </c:pt>
                <c:pt idx="293">
                  <c:v>2.9299399999999998</c:v>
                </c:pt>
                <c:pt idx="294">
                  <c:v>2.9399599999999464</c:v>
                </c:pt>
                <c:pt idx="295">
                  <c:v>2.94998</c:v>
                </c:pt>
                <c:pt idx="296">
                  <c:v>2.9599299999999977</c:v>
                </c:pt>
                <c:pt idx="297">
                  <c:v>2.9699200000000001</c:v>
                </c:pt>
                <c:pt idx="298">
                  <c:v>2.9799199999999977</c:v>
                </c:pt>
                <c:pt idx="299">
                  <c:v>2.9899900000000001</c:v>
                </c:pt>
                <c:pt idx="300">
                  <c:v>2.9999199999999977</c:v>
                </c:pt>
                <c:pt idx="301">
                  <c:v>3.00996</c:v>
                </c:pt>
                <c:pt idx="302">
                  <c:v>3.0199199999999977</c:v>
                </c:pt>
                <c:pt idx="303">
                  <c:v>3.0299299999999998</c:v>
                </c:pt>
                <c:pt idx="304">
                  <c:v>3.03992</c:v>
                </c:pt>
                <c:pt idx="305">
                  <c:v>3.0499399999999999</c:v>
                </c:pt>
                <c:pt idx="306">
                  <c:v>3.05999</c:v>
                </c:pt>
                <c:pt idx="307">
                  <c:v>3.0699800000000002</c:v>
                </c:pt>
                <c:pt idx="308">
                  <c:v>3.0799300000000001</c:v>
                </c:pt>
                <c:pt idx="309">
                  <c:v>3.0899299999999998</c:v>
                </c:pt>
                <c:pt idx="310">
                  <c:v>3.0999300000000001</c:v>
                </c:pt>
                <c:pt idx="311">
                  <c:v>3.1099399999999999</c:v>
                </c:pt>
                <c:pt idx="312">
                  <c:v>3.1199399999999997</c:v>
                </c:pt>
                <c:pt idx="313">
                  <c:v>3.1299399999999999</c:v>
                </c:pt>
                <c:pt idx="314">
                  <c:v>3.1399300000000001</c:v>
                </c:pt>
                <c:pt idx="315">
                  <c:v>3.14995</c:v>
                </c:pt>
                <c:pt idx="316">
                  <c:v>3.1599699999999977</c:v>
                </c:pt>
                <c:pt idx="317">
                  <c:v>3.1699899999999999</c:v>
                </c:pt>
                <c:pt idx="318">
                  <c:v>3.17998</c:v>
                </c:pt>
                <c:pt idx="319">
                  <c:v>3.1899299999999999</c:v>
                </c:pt>
                <c:pt idx="320">
                  <c:v>3.1999200000000001</c:v>
                </c:pt>
                <c:pt idx="321">
                  <c:v>3.21</c:v>
                </c:pt>
                <c:pt idx="322">
                  <c:v>3.2199200000000001</c:v>
                </c:pt>
                <c:pt idx="323">
                  <c:v>3.2299199999999999</c:v>
                </c:pt>
                <c:pt idx="324">
                  <c:v>3.2399300000000002</c:v>
                </c:pt>
                <c:pt idx="325">
                  <c:v>3.2499500000000001</c:v>
                </c:pt>
                <c:pt idx="326">
                  <c:v>3.2599499999999977</c:v>
                </c:pt>
                <c:pt idx="327">
                  <c:v>3.2699500000000001</c:v>
                </c:pt>
                <c:pt idx="328">
                  <c:v>3.2799200000000002</c:v>
                </c:pt>
                <c:pt idx="329">
                  <c:v>3.2899300000000551</c:v>
                </c:pt>
                <c:pt idx="330">
                  <c:v>3.2999299999999998</c:v>
                </c:pt>
                <c:pt idx="331">
                  <c:v>3.30993</c:v>
                </c:pt>
                <c:pt idx="332">
                  <c:v>3.3199499999999325</c:v>
                </c:pt>
                <c:pt idx="333">
                  <c:v>3.3299499999999767</c:v>
                </c:pt>
                <c:pt idx="334">
                  <c:v>3.3399799999999567</c:v>
                </c:pt>
                <c:pt idx="335">
                  <c:v>3.34999</c:v>
                </c:pt>
                <c:pt idx="336">
                  <c:v>3.3599299999999968</c:v>
                </c:pt>
                <c:pt idx="337">
                  <c:v>3.3699699999999977</c:v>
                </c:pt>
                <c:pt idx="338">
                  <c:v>3.3799599999999379</c:v>
                </c:pt>
                <c:pt idx="339">
                  <c:v>3.3899499999999967</c:v>
                </c:pt>
                <c:pt idx="340">
                  <c:v>3.3999699999999509</c:v>
                </c:pt>
                <c:pt idx="341">
                  <c:v>3.4099599999999977</c:v>
                </c:pt>
                <c:pt idx="342">
                  <c:v>3.4199499999999379</c:v>
                </c:pt>
                <c:pt idx="343">
                  <c:v>3.4299599999999977</c:v>
                </c:pt>
                <c:pt idx="344">
                  <c:v>3.4399799999999967</c:v>
                </c:pt>
                <c:pt idx="345">
                  <c:v>3.4499900000000001</c:v>
                </c:pt>
                <c:pt idx="346">
                  <c:v>3.4599399999999987</c:v>
                </c:pt>
                <c:pt idx="347">
                  <c:v>3.4699599999999977</c:v>
                </c:pt>
                <c:pt idx="348">
                  <c:v>3.4799599999999518</c:v>
                </c:pt>
                <c:pt idx="349">
                  <c:v>3.48996</c:v>
                </c:pt>
                <c:pt idx="350">
                  <c:v>3.4999499999999433</c:v>
                </c:pt>
                <c:pt idx="351">
                  <c:v>3.5099300000000002</c:v>
                </c:pt>
                <c:pt idx="352">
                  <c:v>3.5199499999999473</c:v>
                </c:pt>
                <c:pt idx="353">
                  <c:v>3.5299299999999998</c:v>
                </c:pt>
                <c:pt idx="354">
                  <c:v>3.53993</c:v>
                </c:pt>
                <c:pt idx="355">
                  <c:v>3.5499399999999999</c:v>
                </c:pt>
                <c:pt idx="356">
                  <c:v>3.5599499999999527</c:v>
                </c:pt>
                <c:pt idx="357">
                  <c:v>3.5699800000000002</c:v>
                </c:pt>
                <c:pt idx="358">
                  <c:v>3.5799799999999977</c:v>
                </c:pt>
                <c:pt idx="359">
                  <c:v>3.59</c:v>
                </c:pt>
                <c:pt idx="360">
                  <c:v>3.59999</c:v>
                </c:pt>
                <c:pt idx="361">
                  <c:v>3.6099399999999999</c:v>
                </c:pt>
                <c:pt idx="362">
                  <c:v>3.6199399999999997</c:v>
                </c:pt>
                <c:pt idx="363">
                  <c:v>3.6299399999999999</c:v>
                </c:pt>
                <c:pt idx="364">
                  <c:v>3.6399399999999997</c:v>
                </c:pt>
                <c:pt idx="365">
                  <c:v>3.64995</c:v>
                </c:pt>
                <c:pt idx="366">
                  <c:v>3.6599399999999997</c:v>
                </c:pt>
                <c:pt idx="367">
                  <c:v>3.6699600000000001</c:v>
                </c:pt>
                <c:pt idx="368">
                  <c:v>3.6799599999999977</c:v>
                </c:pt>
                <c:pt idx="369">
                  <c:v>3.6899700000000002</c:v>
                </c:pt>
                <c:pt idx="370">
                  <c:v>3.69997</c:v>
                </c:pt>
                <c:pt idx="371">
                  <c:v>3.7099600000000001</c:v>
                </c:pt>
                <c:pt idx="372">
                  <c:v>3.71997</c:v>
                </c:pt>
                <c:pt idx="373">
                  <c:v>3.7299600000000002</c:v>
                </c:pt>
                <c:pt idx="374">
                  <c:v>3.73996</c:v>
                </c:pt>
                <c:pt idx="375">
                  <c:v>3.7499600000000002</c:v>
                </c:pt>
                <c:pt idx="376">
                  <c:v>3.75996</c:v>
                </c:pt>
                <c:pt idx="377">
                  <c:v>3.7699600000000002</c:v>
                </c:pt>
                <c:pt idx="378">
                  <c:v>3.7799499999999977</c:v>
                </c:pt>
                <c:pt idx="379">
                  <c:v>3.7899600000000002</c:v>
                </c:pt>
                <c:pt idx="380">
                  <c:v>3.7999499999999977</c:v>
                </c:pt>
                <c:pt idx="381">
                  <c:v>3.8099499999999527</c:v>
                </c:pt>
                <c:pt idx="382">
                  <c:v>3.8199699999999379</c:v>
                </c:pt>
                <c:pt idx="383">
                  <c:v>3.8299599999999967</c:v>
                </c:pt>
                <c:pt idx="384">
                  <c:v>3.8399599999999379</c:v>
                </c:pt>
                <c:pt idx="385">
                  <c:v>3.8499599999999967</c:v>
                </c:pt>
                <c:pt idx="386">
                  <c:v>3.8599699999999451</c:v>
                </c:pt>
                <c:pt idx="387">
                  <c:v>3.86999</c:v>
                </c:pt>
                <c:pt idx="388">
                  <c:v>3.8799899999999967</c:v>
                </c:pt>
                <c:pt idx="389">
                  <c:v>3.88998</c:v>
                </c:pt>
                <c:pt idx="390">
                  <c:v>3.90001</c:v>
                </c:pt>
                <c:pt idx="391">
                  <c:v>3.9099599999999977</c:v>
                </c:pt>
                <c:pt idx="392">
                  <c:v>3.9199699999999567</c:v>
                </c:pt>
                <c:pt idx="393">
                  <c:v>3.92997</c:v>
                </c:pt>
                <c:pt idx="394">
                  <c:v>3.9399799999999967</c:v>
                </c:pt>
                <c:pt idx="395">
                  <c:v>3.9499999999999997</c:v>
                </c:pt>
                <c:pt idx="396">
                  <c:v>3.9599499999999379</c:v>
                </c:pt>
                <c:pt idx="397">
                  <c:v>3.9699499999999968</c:v>
                </c:pt>
                <c:pt idx="398">
                  <c:v>3.9799499999999393</c:v>
                </c:pt>
                <c:pt idx="399">
                  <c:v>3.9899800000000001</c:v>
                </c:pt>
                <c:pt idx="400">
                  <c:v>3.9999399999999987</c:v>
                </c:pt>
                <c:pt idx="401">
                  <c:v>4.0099400000000003</c:v>
                </c:pt>
                <c:pt idx="402">
                  <c:v>4.0200099999999965</c:v>
                </c:pt>
                <c:pt idx="403">
                  <c:v>4.0299399999999945</c:v>
                </c:pt>
                <c:pt idx="404">
                  <c:v>4.0399799999999999</c:v>
                </c:pt>
                <c:pt idx="405">
                  <c:v>4.0499799999999997</c:v>
                </c:pt>
                <c:pt idx="406">
                  <c:v>4.0599799999999995</c:v>
                </c:pt>
                <c:pt idx="407">
                  <c:v>4.0699699999999996</c:v>
                </c:pt>
                <c:pt idx="408">
                  <c:v>4.08</c:v>
                </c:pt>
                <c:pt idx="409">
                  <c:v>4.09</c:v>
                </c:pt>
                <c:pt idx="410">
                  <c:v>4.0999999999999996</c:v>
                </c:pt>
                <c:pt idx="411">
                  <c:v>4.1099899999999945</c:v>
                </c:pt>
                <c:pt idx="412">
                  <c:v>4.1199899999999845</c:v>
                </c:pt>
                <c:pt idx="413">
                  <c:v>4.13</c:v>
                </c:pt>
                <c:pt idx="414">
                  <c:v>4.1399400000000002</c:v>
                </c:pt>
                <c:pt idx="415">
                  <c:v>4.1499499999999996</c:v>
                </c:pt>
                <c:pt idx="416">
                  <c:v>4.1599499999999985</c:v>
                </c:pt>
                <c:pt idx="417">
                  <c:v>4.1699899999999746</c:v>
                </c:pt>
                <c:pt idx="418">
                  <c:v>4.1799900000000001</c:v>
                </c:pt>
                <c:pt idx="419">
                  <c:v>4.1899899999999946</c:v>
                </c:pt>
                <c:pt idx="420">
                  <c:v>4.2000099999999998</c:v>
                </c:pt>
                <c:pt idx="421">
                  <c:v>4.2099700000000002</c:v>
                </c:pt>
                <c:pt idx="422">
                  <c:v>4.2199600000000004</c:v>
                </c:pt>
                <c:pt idx="423">
                  <c:v>4.22994</c:v>
                </c:pt>
                <c:pt idx="424">
                  <c:v>4.2399500000000003</c:v>
                </c:pt>
                <c:pt idx="425">
                  <c:v>4.2499700000000002</c:v>
                </c:pt>
                <c:pt idx="426">
                  <c:v>4.2599600000000004</c:v>
                </c:pt>
                <c:pt idx="427">
                  <c:v>4.2699699999999998</c:v>
                </c:pt>
                <c:pt idx="428">
                  <c:v>4.2799899999999997</c:v>
                </c:pt>
                <c:pt idx="429">
                  <c:v>4.2900099999999997</c:v>
                </c:pt>
                <c:pt idx="430">
                  <c:v>4.3000099999999986</c:v>
                </c:pt>
                <c:pt idx="431">
                  <c:v>4.3100099999999975</c:v>
                </c:pt>
                <c:pt idx="432">
                  <c:v>4.3199999999999985</c:v>
                </c:pt>
                <c:pt idx="433">
                  <c:v>4.3299399999999855</c:v>
                </c:pt>
                <c:pt idx="434">
                  <c:v>4.34</c:v>
                </c:pt>
                <c:pt idx="435">
                  <c:v>4.3499400000000001</c:v>
                </c:pt>
                <c:pt idx="436">
                  <c:v>4.3599499999999995</c:v>
                </c:pt>
                <c:pt idx="437">
                  <c:v>4.3699499999999976</c:v>
                </c:pt>
                <c:pt idx="438">
                  <c:v>4.3799400000000004</c:v>
                </c:pt>
                <c:pt idx="439">
                  <c:v>4.3899499999999998</c:v>
                </c:pt>
                <c:pt idx="440">
                  <c:v>4.3999499999999996</c:v>
                </c:pt>
                <c:pt idx="441">
                  <c:v>4.4099599999999999</c:v>
                </c:pt>
                <c:pt idx="442">
                  <c:v>4.4199599999999997</c:v>
                </c:pt>
                <c:pt idx="443">
                  <c:v>4.4299799999999996</c:v>
                </c:pt>
                <c:pt idx="444">
                  <c:v>4.4399400000000124</c:v>
                </c:pt>
                <c:pt idx="445">
                  <c:v>4.4500200000000003</c:v>
                </c:pt>
                <c:pt idx="446">
                  <c:v>4.4599500000000001</c:v>
                </c:pt>
                <c:pt idx="447">
                  <c:v>4.4699400000000002</c:v>
                </c:pt>
                <c:pt idx="448">
                  <c:v>4.4799700000000033</c:v>
                </c:pt>
                <c:pt idx="449">
                  <c:v>4.4900099999999998</c:v>
                </c:pt>
                <c:pt idx="450">
                  <c:v>4.4999399999999996</c:v>
                </c:pt>
                <c:pt idx="451">
                  <c:v>4.5100199999999955</c:v>
                </c:pt>
                <c:pt idx="452">
                  <c:v>4.5200099999999965</c:v>
                </c:pt>
                <c:pt idx="453">
                  <c:v>4.5299899999999855</c:v>
                </c:pt>
                <c:pt idx="454">
                  <c:v>4.5399399999999996</c:v>
                </c:pt>
                <c:pt idx="455">
                  <c:v>4.5500099999999986</c:v>
                </c:pt>
                <c:pt idx="456">
                  <c:v>4.5600099999999975</c:v>
                </c:pt>
                <c:pt idx="457">
                  <c:v>4.5699499999999995</c:v>
                </c:pt>
                <c:pt idx="458">
                  <c:v>4.5800200000000002</c:v>
                </c:pt>
                <c:pt idx="459">
                  <c:v>4.5900099999999995</c:v>
                </c:pt>
                <c:pt idx="460">
                  <c:v>4.6000099999999975</c:v>
                </c:pt>
                <c:pt idx="461">
                  <c:v>4.6100199999999845</c:v>
                </c:pt>
                <c:pt idx="462">
                  <c:v>4.6200099999999855</c:v>
                </c:pt>
                <c:pt idx="463">
                  <c:v>4.6300099999999995</c:v>
                </c:pt>
                <c:pt idx="464">
                  <c:v>4.6399999999999997</c:v>
                </c:pt>
                <c:pt idx="465">
                  <c:v>4.6499499999999996</c:v>
                </c:pt>
                <c:pt idx="466">
                  <c:v>4.6599799999999965</c:v>
                </c:pt>
                <c:pt idx="467">
                  <c:v>4.6700099999999996</c:v>
                </c:pt>
                <c:pt idx="468">
                  <c:v>4.6799600000000003</c:v>
                </c:pt>
                <c:pt idx="469">
                  <c:v>4.6899699999999998</c:v>
                </c:pt>
                <c:pt idx="470">
                  <c:v>4.6999399999999945</c:v>
                </c:pt>
                <c:pt idx="471">
                  <c:v>4.7099599999999997</c:v>
                </c:pt>
                <c:pt idx="472">
                  <c:v>4.7199799999999996</c:v>
                </c:pt>
                <c:pt idx="473">
                  <c:v>4.7299799999999985</c:v>
                </c:pt>
                <c:pt idx="474">
                  <c:v>4.7400099999999998</c:v>
                </c:pt>
                <c:pt idx="475">
                  <c:v>4.7499500000000001</c:v>
                </c:pt>
                <c:pt idx="476">
                  <c:v>4.7599900000000002</c:v>
                </c:pt>
                <c:pt idx="477">
                  <c:v>4.7700199999999997</c:v>
                </c:pt>
                <c:pt idx="478">
                  <c:v>4.7800099999999999</c:v>
                </c:pt>
                <c:pt idx="479">
                  <c:v>4.7899700000000003</c:v>
                </c:pt>
                <c:pt idx="480">
                  <c:v>4.7999900000000002</c:v>
                </c:pt>
                <c:pt idx="481">
                  <c:v>4.80999</c:v>
                </c:pt>
                <c:pt idx="482">
                  <c:v>4.8199999999999985</c:v>
                </c:pt>
                <c:pt idx="483">
                  <c:v>4.8299599999999945</c:v>
                </c:pt>
                <c:pt idx="484">
                  <c:v>4.83995</c:v>
                </c:pt>
                <c:pt idx="485">
                  <c:v>4.8500199999999865</c:v>
                </c:pt>
                <c:pt idx="486">
                  <c:v>4.8600199999999845</c:v>
                </c:pt>
                <c:pt idx="487">
                  <c:v>4.8699799999999955</c:v>
                </c:pt>
                <c:pt idx="488">
                  <c:v>4.8799799999999998</c:v>
                </c:pt>
                <c:pt idx="489">
                  <c:v>4.8899699999999999</c:v>
                </c:pt>
                <c:pt idx="490">
                  <c:v>4.8999600000000001</c:v>
                </c:pt>
                <c:pt idx="491">
                  <c:v>4.9099599999999999</c:v>
                </c:pt>
                <c:pt idx="492">
                  <c:v>4.9199599999999997</c:v>
                </c:pt>
                <c:pt idx="493">
                  <c:v>4.9299499999999998</c:v>
                </c:pt>
                <c:pt idx="494">
                  <c:v>4.9400199999999996</c:v>
                </c:pt>
                <c:pt idx="495">
                  <c:v>4.9500200000000003</c:v>
                </c:pt>
                <c:pt idx="496">
                  <c:v>4.9600099999999996</c:v>
                </c:pt>
                <c:pt idx="497">
                  <c:v>4.9700000000000024</c:v>
                </c:pt>
                <c:pt idx="498">
                  <c:v>4.9800000000000004</c:v>
                </c:pt>
                <c:pt idx="499">
                  <c:v>4.9899899999999997</c:v>
                </c:pt>
                <c:pt idx="500">
                  <c:v>4.9999900000000004</c:v>
                </c:pt>
                <c:pt idx="501">
                  <c:v>5.0099799999999997</c:v>
                </c:pt>
                <c:pt idx="502">
                  <c:v>5.0199699999999998</c:v>
                </c:pt>
                <c:pt idx="503">
                  <c:v>5.0299699999999996</c:v>
                </c:pt>
                <c:pt idx="504">
                  <c:v>5.0399599999999998</c:v>
                </c:pt>
                <c:pt idx="505">
                  <c:v>5.0499599999999996</c:v>
                </c:pt>
                <c:pt idx="506">
                  <c:v>5.0600299999999985</c:v>
                </c:pt>
                <c:pt idx="507">
                  <c:v>5.0700200000000004</c:v>
                </c:pt>
                <c:pt idx="508">
                  <c:v>5.0800200000000002</c:v>
                </c:pt>
                <c:pt idx="509">
                  <c:v>5.0900099999999995</c:v>
                </c:pt>
                <c:pt idx="510">
                  <c:v>5.0999999999999996</c:v>
                </c:pt>
                <c:pt idx="511">
                  <c:v>5.1099999999999985</c:v>
                </c:pt>
                <c:pt idx="512">
                  <c:v>5.1199899999999845</c:v>
                </c:pt>
                <c:pt idx="513">
                  <c:v>5.1299799999999856</c:v>
                </c:pt>
                <c:pt idx="514">
                  <c:v>5.1399799999999995</c:v>
                </c:pt>
                <c:pt idx="515">
                  <c:v>5.1499699999999997</c:v>
                </c:pt>
                <c:pt idx="516">
                  <c:v>5.1599699999999995</c:v>
                </c:pt>
                <c:pt idx="517">
                  <c:v>5.1699599999999855</c:v>
                </c:pt>
                <c:pt idx="518">
                  <c:v>5.1799499999999998</c:v>
                </c:pt>
                <c:pt idx="519">
                  <c:v>5.1900299999999975</c:v>
                </c:pt>
                <c:pt idx="520">
                  <c:v>5.2000200000000003</c:v>
                </c:pt>
                <c:pt idx="521">
                  <c:v>5.2100099999999996</c:v>
                </c:pt>
                <c:pt idx="522">
                  <c:v>5.2200099999999985</c:v>
                </c:pt>
                <c:pt idx="523">
                  <c:v>5.23</c:v>
                </c:pt>
                <c:pt idx="524">
                  <c:v>5.24</c:v>
                </c:pt>
                <c:pt idx="525">
                  <c:v>5.2499900000000004</c:v>
                </c:pt>
                <c:pt idx="526">
                  <c:v>5.2599799999999997</c:v>
                </c:pt>
                <c:pt idx="527">
                  <c:v>5.2699799999999986</c:v>
                </c:pt>
                <c:pt idx="528">
                  <c:v>5.2799700000000014</c:v>
                </c:pt>
                <c:pt idx="529">
                  <c:v>5.2899599999999998</c:v>
                </c:pt>
                <c:pt idx="530">
                  <c:v>5.2999599999999996</c:v>
                </c:pt>
                <c:pt idx="531">
                  <c:v>5.3100299999999985</c:v>
                </c:pt>
                <c:pt idx="532">
                  <c:v>5.3200199999999755</c:v>
                </c:pt>
                <c:pt idx="533">
                  <c:v>5.3300200000000002</c:v>
                </c:pt>
                <c:pt idx="534">
                  <c:v>5.3400099999999995</c:v>
                </c:pt>
                <c:pt idx="535">
                  <c:v>5.3500099999999975</c:v>
                </c:pt>
                <c:pt idx="536">
                  <c:v>5.3599999999999985</c:v>
                </c:pt>
                <c:pt idx="537">
                  <c:v>5.3699899999999845</c:v>
                </c:pt>
                <c:pt idx="538">
                  <c:v>5.3799900000000003</c:v>
                </c:pt>
                <c:pt idx="539">
                  <c:v>5.3899799999999995</c:v>
                </c:pt>
                <c:pt idx="540">
                  <c:v>5.40001</c:v>
                </c:pt>
                <c:pt idx="541">
                  <c:v>5.4100200000000003</c:v>
                </c:pt>
                <c:pt idx="542">
                  <c:v>5.4200099999999996</c:v>
                </c:pt>
                <c:pt idx="543">
                  <c:v>5.4300000000000024</c:v>
                </c:pt>
                <c:pt idx="544">
                  <c:v>5.4399899999999999</c:v>
                </c:pt>
                <c:pt idx="545">
                  <c:v>5.4499899999999997</c:v>
                </c:pt>
                <c:pt idx="546">
                  <c:v>5.4600200000000001</c:v>
                </c:pt>
                <c:pt idx="547">
                  <c:v>5.4700199999999999</c:v>
                </c:pt>
                <c:pt idx="548">
                  <c:v>5.48001</c:v>
                </c:pt>
                <c:pt idx="549">
                  <c:v>5.4899600000000124</c:v>
                </c:pt>
                <c:pt idx="550">
                  <c:v>5.5</c:v>
                </c:pt>
                <c:pt idx="551">
                  <c:v>5.51</c:v>
                </c:pt>
                <c:pt idx="552">
                  <c:v>5.52</c:v>
                </c:pt>
                <c:pt idx="553">
                  <c:v>5.5300099999999999</c:v>
                </c:pt>
                <c:pt idx="554">
                  <c:v>5.54</c:v>
                </c:pt>
                <c:pt idx="555">
                  <c:v>5.5499900000000002</c:v>
                </c:pt>
                <c:pt idx="556">
                  <c:v>5.55999</c:v>
                </c:pt>
                <c:pt idx="557">
                  <c:v>5.57</c:v>
                </c:pt>
                <c:pt idx="558">
                  <c:v>5.5800200000000002</c:v>
                </c:pt>
                <c:pt idx="559">
                  <c:v>5.5899599999999996</c:v>
                </c:pt>
                <c:pt idx="560">
                  <c:v>5.6000299999999985</c:v>
                </c:pt>
                <c:pt idx="561">
                  <c:v>5.6099799999999975</c:v>
                </c:pt>
                <c:pt idx="562">
                  <c:v>5.6200399999999755</c:v>
                </c:pt>
                <c:pt idx="563">
                  <c:v>5.6299699999999975</c:v>
                </c:pt>
                <c:pt idx="564">
                  <c:v>5.6400099999999975</c:v>
                </c:pt>
                <c:pt idx="565">
                  <c:v>5.6499999999999995</c:v>
                </c:pt>
                <c:pt idx="566">
                  <c:v>5.6599599999999946</c:v>
                </c:pt>
                <c:pt idx="567">
                  <c:v>5.6700400000000002</c:v>
                </c:pt>
                <c:pt idx="568">
                  <c:v>5.67997</c:v>
                </c:pt>
                <c:pt idx="569">
                  <c:v>5.6900399999999856</c:v>
                </c:pt>
                <c:pt idx="570">
                  <c:v>5.7000099999999998</c:v>
                </c:pt>
                <c:pt idx="571">
                  <c:v>5.71</c:v>
                </c:pt>
                <c:pt idx="572">
                  <c:v>5.7199900000000001</c:v>
                </c:pt>
                <c:pt idx="573">
                  <c:v>5.7299899999999955</c:v>
                </c:pt>
                <c:pt idx="574">
                  <c:v>5.7399899999999997</c:v>
                </c:pt>
                <c:pt idx="575">
                  <c:v>5.7499799999999999</c:v>
                </c:pt>
                <c:pt idx="576">
                  <c:v>5.75997</c:v>
                </c:pt>
                <c:pt idx="577">
                  <c:v>5.7699699999999998</c:v>
                </c:pt>
                <c:pt idx="578">
                  <c:v>5.7799600000000124</c:v>
                </c:pt>
                <c:pt idx="579">
                  <c:v>5.7899599999999998</c:v>
                </c:pt>
                <c:pt idx="580">
                  <c:v>5.8000299999999996</c:v>
                </c:pt>
                <c:pt idx="581">
                  <c:v>5.8099699999999999</c:v>
                </c:pt>
                <c:pt idx="582">
                  <c:v>5.8199699999999996</c:v>
                </c:pt>
                <c:pt idx="583">
                  <c:v>5.8299899999999845</c:v>
                </c:pt>
                <c:pt idx="584">
                  <c:v>5.8399900000000002</c:v>
                </c:pt>
                <c:pt idx="585">
                  <c:v>5.84999</c:v>
                </c:pt>
                <c:pt idx="586">
                  <c:v>5.8600099999999955</c:v>
                </c:pt>
                <c:pt idx="587">
                  <c:v>5.8700099999999997</c:v>
                </c:pt>
                <c:pt idx="588">
                  <c:v>5.8800400000000002</c:v>
                </c:pt>
                <c:pt idx="589">
                  <c:v>5.8900299999999985</c:v>
                </c:pt>
                <c:pt idx="590">
                  <c:v>5.8999899999999945</c:v>
                </c:pt>
                <c:pt idx="591">
                  <c:v>5.90998</c:v>
                </c:pt>
                <c:pt idx="592">
                  <c:v>5.9200099999999996</c:v>
                </c:pt>
                <c:pt idx="593">
                  <c:v>5.9300100000000002</c:v>
                </c:pt>
                <c:pt idx="594">
                  <c:v>5.9399600000000534</c:v>
                </c:pt>
                <c:pt idx="595">
                  <c:v>5.9500400000000004</c:v>
                </c:pt>
                <c:pt idx="596">
                  <c:v>5.9599700000000002</c:v>
                </c:pt>
                <c:pt idx="597">
                  <c:v>5.96997</c:v>
                </c:pt>
                <c:pt idx="598">
                  <c:v>5.98001</c:v>
                </c:pt>
                <c:pt idx="599">
                  <c:v>5.9900200000000003</c:v>
                </c:pt>
                <c:pt idx="600">
                  <c:v>6.0000299999999998</c:v>
                </c:pt>
              </c:numCache>
            </c:numRef>
          </c:xVal>
          <c:yVal>
            <c:numRef>
              <c:f>vel_700_reaction_F!$C$2:$C$602</c:f>
              <c:numCache>
                <c:formatCode>General</c:formatCode>
                <c:ptCount val="601"/>
                <c:pt idx="0">
                  <c:v>0</c:v>
                </c:pt>
                <c:pt idx="1">
                  <c:v>228.24099999999999</c:v>
                </c:pt>
                <c:pt idx="2">
                  <c:v>322.97499999999923</c:v>
                </c:pt>
                <c:pt idx="3">
                  <c:v>171.55500000000001</c:v>
                </c:pt>
                <c:pt idx="4">
                  <c:v>61.745900000000013</c:v>
                </c:pt>
                <c:pt idx="5">
                  <c:v>70.095299999999995</c:v>
                </c:pt>
                <c:pt idx="6">
                  <c:v>56.203800000000001</c:v>
                </c:pt>
                <c:pt idx="7">
                  <c:v>28.742499999999495</c:v>
                </c:pt>
                <c:pt idx="8">
                  <c:v>11.340300000000001</c:v>
                </c:pt>
                <c:pt idx="9">
                  <c:v>8.8516400000000068</c:v>
                </c:pt>
                <c:pt idx="10">
                  <c:v>26.340599999999789</c:v>
                </c:pt>
                <c:pt idx="11">
                  <c:v>62.665800000000011</c:v>
                </c:pt>
                <c:pt idx="12">
                  <c:v>50.007300000000001</c:v>
                </c:pt>
                <c:pt idx="13">
                  <c:v>20.610799999999987</c:v>
                </c:pt>
                <c:pt idx="14">
                  <c:v>13.533000000000001</c:v>
                </c:pt>
                <c:pt idx="15">
                  <c:v>21.445999999999689</c:v>
                </c:pt>
                <c:pt idx="16">
                  <c:v>28.824800000000035</c:v>
                </c:pt>
                <c:pt idx="17">
                  <c:v>43.406100000000002</c:v>
                </c:pt>
                <c:pt idx="18">
                  <c:v>36.751100000000001</c:v>
                </c:pt>
                <c:pt idx="19">
                  <c:v>17.430099999999989</c:v>
                </c:pt>
                <c:pt idx="20">
                  <c:v>8.9271599999999989</c:v>
                </c:pt>
                <c:pt idx="21">
                  <c:v>14.2325</c:v>
                </c:pt>
                <c:pt idx="22">
                  <c:v>25.844499999999989</c:v>
                </c:pt>
                <c:pt idx="23">
                  <c:v>35.104200000000006</c:v>
                </c:pt>
                <c:pt idx="24">
                  <c:v>30.360900000000001</c:v>
                </c:pt>
                <c:pt idx="25">
                  <c:v>15.270200000000001</c:v>
                </c:pt>
                <c:pt idx="26">
                  <c:v>8.5792200000000012</c:v>
                </c:pt>
                <c:pt idx="27">
                  <c:v>18.433199999999989</c:v>
                </c:pt>
                <c:pt idx="28">
                  <c:v>34.495400000000011</c:v>
                </c:pt>
                <c:pt idx="29">
                  <c:v>35.501800000000003</c:v>
                </c:pt>
                <c:pt idx="30">
                  <c:v>24.473200000000002</c:v>
                </c:pt>
                <c:pt idx="31">
                  <c:v>14.360500000000076</c:v>
                </c:pt>
                <c:pt idx="32">
                  <c:v>11.2362</c:v>
                </c:pt>
                <c:pt idx="33">
                  <c:v>21.658300000000001</c:v>
                </c:pt>
                <c:pt idx="34">
                  <c:v>37.979900000000001</c:v>
                </c:pt>
                <c:pt idx="35">
                  <c:v>35.591200000000001</c:v>
                </c:pt>
                <c:pt idx="36">
                  <c:v>19.653599999999987</c:v>
                </c:pt>
                <c:pt idx="37">
                  <c:v>12.269600000000002</c:v>
                </c:pt>
                <c:pt idx="38">
                  <c:v>16.440999999999889</c:v>
                </c:pt>
                <c:pt idx="39">
                  <c:v>26.294799999999789</c:v>
                </c:pt>
                <c:pt idx="40">
                  <c:v>37.394000000000005</c:v>
                </c:pt>
                <c:pt idx="41">
                  <c:v>34.947299999999998</c:v>
                </c:pt>
                <c:pt idx="42">
                  <c:v>18.671300000000031</c:v>
                </c:pt>
                <c:pt idx="43">
                  <c:v>11.486100000000002</c:v>
                </c:pt>
                <c:pt idx="44">
                  <c:v>20.862399999999589</c:v>
                </c:pt>
                <c:pt idx="45">
                  <c:v>33.939</c:v>
                </c:pt>
                <c:pt idx="46">
                  <c:v>37.348700000000001</c:v>
                </c:pt>
                <c:pt idx="47">
                  <c:v>29.469299999999549</c:v>
                </c:pt>
                <c:pt idx="48">
                  <c:v>17.786999999999889</c:v>
                </c:pt>
                <c:pt idx="49">
                  <c:v>12.771899999999999</c:v>
                </c:pt>
                <c:pt idx="50">
                  <c:v>22.6585</c:v>
                </c:pt>
                <c:pt idx="51">
                  <c:v>37.766600000000011</c:v>
                </c:pt>
                <c:pt idx="52">
                  <c:v>34.9968</c:v>
                </c:pt>
                <c:pt idx="53">
                  <c:v>20.094200000000001</c:v>
                </c:pt>
                <c:pt idx="54">
                  <c:v>12.6762</c:v>
                </c:pt>
                <c:pt idx="55">
                  <c:v>14.302200000000004</c:v>
                </c:pt>
                <c:pt idx="56">
                  <c:v>23.080699999999524</c:v>
                </c:pt>
                <c:pt idx="57">
                  <c:v>34.041899999999998</c:v>
                </c:pt>
                <c:pt idx="58">
                  <c:v>30.0762</c:v>
                </c:pt>
                <c:pt idx="59">
                  <c:v>14.127800000000001</c:v>
                </c:pt>
                <c:pt idx="60">
                  <c:v>8.5528800000000267</c:v>
                </c:pt>
                <c:pt idx="61">
                  <c:v>15.0632</c:v>
                </c:pt>
                <c:pt idx="62">
                  <c:v>25.288499999999448</c:v>
                </c:pt>
                <c:pt idx="63">
                  <c:v>28.258299999999789</c:v>
                </c:pt>
                <c:pt idx="64">
                  <c:v>21.7102</c:v>
                </c:pt>
                <c:pt idx="65">
                  <c:v>10.7255</c:v>
                </c:pt>
                <c:pt idx="66">
                  <c:v>7.1815499999999997</c:v>
                </c:pt>
                <c:pt idx="67">
                  <c:v>15.2151</c:v>
                </c:pt>
                <c:pt idx="68">
                  <c:v>27.941499999999689</c:v>
                </c:pt>
                <c:pt idx="69">
                  <c:v>25.4709</c:v>
                </c:pt>
                <c:pt idx="70">
                  <c:v>14.4823</c:v>
                </c:pt>
                <c:pt idx="71">
                  <c:v>8.8397900000000007</c:v>
                </c:pt>
                <c:pt idx="72">
                  <c:v>9.1132199999999983</c:v>
                </c:pt>
                <c:pt idx="73">
                  <c:v>20.3977</c:v>
                </c:pt>
                <c:pt idx="74">
                  <c:v>33.156600000000005</c:v>
                </c:pt>
                <c:pt idx="75">
                  <c:v>27.518899999999999</c:v>
                </c:pt>
                <c:pt idx="76">
                  <c:v>11.415600000000024</c:v>
                </c:pt>
                <c:pt idx="77">
                  <c:v>7.0264799999999985</c:v>
                </c:pt>
                <c:pt idx="78">
                  <c:v>11.747099999999998</c:v>
                </c:pt>
                <c:pt idx="79">
                  <c:v>20.660799999999789</c:v>
                </c:pt>
                <c:pt idx="80">
                  <c:v>24.151799999999987</c:v>
                </c:pt>
                <c:pt idx="81">
                  <c:v>17.739100000000001</c:v>
                </c:pt>
                <c:pt idx="82">
                  <c:v>6.7966899999999999</c:v>
                </c:pt>
                <c:pt idx="83">
                  <c:v>4.5302899999999999</c:v>
                </c:pt>
                <c:pt idx="84">
                  <c:v>10.895800000000024</c:v>
                </c:pt>
                <c:pt idx="85">
                  <c:v>21.734499999999986</c:v>
                </c:pt>
                <c:pt idx="86">
                  <c:v>19.187899999999999</c:v>
                </c:pt>
                <c:pt idx="87">
                  <c:v>9.9197400000000027</c:v>
                </c:pt>
                <c:pt idx="88">
                  <c:v>5.2678599999999856</c:v>
                </c:pt>
                <c:pt idx="89">
                  <c:v>5.0647399999999845</c:v>
                </c:pt>
                <c:pt idx="90">
                  <c:v>12.6456</c:v>
                </c:pt>
                <c:pt idx="91">
                  <c:v>23.847800000000031</c:v>
                </c:pt>
                <c:pt idx="92">
                  <c:v>19.356199999999987</c:v>
                </c:pt>
                <c:pt idx="93">
                  <c:v>7.5209399999999755</c:v>
                </c:pt>
                <c:pt idx="94">
                  <c:v>5.2212399999999999</c:v>
                </c:pt>
                <c:pt idx="95">
                  <c:v>9.4044700000000034</c:v>
                </c:pt>
                <c:pt idx="96">
                  <c:v>18.344000000000001</c:v>
                </c:pt>
                <c:pt idx="97">
                  <c:v>23.511599999999987</c:v>
                </c:pt>
                <c:pt idx="98">
                  <c:v>18.031300000000005</c:v>
                </c:pt>
                <c:pt idx="99">
                  <c:v>6.9839599999999997</c:v>
                </c:pt>
                <c:pt idx="100">
                  <c:v>4.9487100000000002</c:v>
                </c:pt>
                <c:pt idx="101">
                  <c:v>12.226800000000001</c:v>
                </c:pt>
                <c:pt idx="102">
                  <c:v>20.918800000000001</c:v>
                </c:pt>
                <c:pt idx="103">
                  <c:v>18.3931</c:v>
                </c:pt>
                <c:pt idx="104">
                  <c:v>10.3293</c:v>
                </c:pt>
                <c:pt idx="105">
                  <c:v>5.0123999999999995</c:v>
                </c:pt>
                <c:pt idx="106">
                  <c:v>4.3987099999999995</c:v>
                </c:pt>
                <c:pt idx="107">
                  <c:v>10.561300000000001</c:v>
                </c:pt>
                <c:pt idx="108">
                  <c:v>19.6006</c:v>
                </c:pt>
                <c:pt idx="109">
                  <c:v>14.5334</c:v>
                </c:pt>
                <c:pt idx="110">
                  <c:v>5.7556500000000002</c:v>
                </c:pt>
                <c:pt idx="111">
                  <c:v>4.2767000000000124</c:v>
                </c:pt>
                <c:pt idx="112">
                  <c:v>6.0968600000000004</c:v>
                </c:pt>
                <c:pt idx="113">
                  <c:v>13.003800000000002</c:v>
                </c:pt>
                <c:pt idx="114">
                  <c:v>18.562999999999889</c:v>
                </c:pt>
                <c:pt idx="115">
                  <c:v>13.204899999999999</c:v>
                </c:pt>
                <c:pt idx="116">
                  <c:v>4.7794800000000004</c:v>
                </c:pt>
                <c:pt idx="117">
                  <c:v>3.7338900000000002</c:v>
                </c:pt>
                <c:pt idx="118">
                  <c:v>7.9992200000001032</c:v>
                </c:pt>
                <c:pt idx="119">
                  <c:v>14.9716</c:v>
                </c:pt>
                <c:pt idx="120">
                  <c:v>14.2804</c:v>
                </c:pt>
                <c:pt idx="121">
                  <c:v>8.5244700000000009</c:v>
                </c:pt>
                <c:pt idx="122">
                  <c:v>4.1667299999999985</c:v>
                </c:pt>
                <c:pt idx="123">
                  <c:v>3.6352599999999509</c:v>
                </c:pt>
                <c:pt idx="124">
                  <c:v>8.9230700000000009</c:v>
                </c:pt>
                <c:pt idx="125">
                  <c:v>17.100200000000001</c:v>
                </c:pt>
                <c:pt idx="126">
                  <c:v>12.723000000000001</c:v>
                </c:pt>
                <c:pt idx="127">
                  <c:v>5.6785000000000005</c:v>
                </c:pt>
                <c:pt idx="128">
                  <c:v>4.1372200000000001</c:v>
                </c:pt>
                <c:pt idx="129">
                  <c:v>5.0811799999999998</c:v>
                </c:pt>
                <c:pt idx="130">
                  <c:v>11.357900000000004</c:v>
                </c:pt>
                <c:pt idx="131">
                  <c:v>18.018000000000001</c:v>
                </c:pt>
                <c:pt idx="132">
                  <c:v>12.764000000000001</c:v>
                </c:pt>
                <c:pt idx="133">
                  <c:v>4.9029600000000002</c:v>
                </c:pt>
                <c:pt idx="134">
                  <c:v>4.0534500000000007</c:v>
                </c:pt>
                <c:pt idx="135">
                  <c:v>7.8671099999999745</c:v>
                </c:pt>
                <c:pt idx="136">
                  <c:v>14.3803</c:v>
                </c:pt>
                <c:pt idx="137">
                  <c:v>15.571100000000001</c:v>
                </c:pt>
                <c:pt idx="138">
                  <c:v>10.273700000000002</c:v>
                </c:pt>
                <c:pt idx="139">
                  <c:v>4.7831799999999998</c:v>
                </c:pt>
                <c:pt idx="140">
                  <c:v>4.2623799999999985</c:v>
                </c:pt>
                <c:pt idx="141">
                  <c:v>10.453900000000004</c:v>
                </c:pt>
                <c:pt idx="142">
                  <c:v>18.202499999999556</c:v>
                </c:pt>
                <c:pt idx="143">
                  <c:v>13.9169</c:v>
                </c:pt>
                <c:pt idx="144">
                  <c:v>6.9737199999999993</c:v>
                </c:pt>
                <c:pt idx="145">
                  <c:v>4.8886099999999999</c:v>
                </c:pt>
                <c:pt idx="146">
                  <c:v>5.4569799999999997</c:v>
                </c:pt>
                <c:pt idx="147">
                  <c:v>12.229900000000001</c:v>
                </c:pt>
                <c:pt idx="148">
                  <c:v>19.188399999999689</c:v>
                </c:pt>
                <c:pt idx="149">
                  <c:v>13.1297</c:v>
                </c:pt>
                <c:pt idx="150">
                  <c:v>5.4410500000000024</c:v>
                </c:pt>
                <c:pt idx="151">
                  <c:v>4.8447099999999965</c:v>
                </c:pt>
                <c:pt idx="152">
                  <c:v>8.6533300000000004</c:v>
                </c:pt>
                <c:pt idx="153">
                  <c:v>15.1076</c:v>
                </c:pt>
                <c:pt idx="154">
                  <c:v>17.4513</c:v>
                </c:pt>
                <c:pt idx="155">
                  <c:v>11.7797</c:v>
                </c:pt>
                <c:pt idx="156">
                  <c:v>5.3900399999999955</c:v>
                </c:pt>
                <c:pt idx="157">
                  <c:v>5.1204399999999755</c:v>
                </c:pt>
                <c:pt idx="158">
                  <c:v>12.2356</c:v>
                </c:pt>
                <c:pt idx="159">
                  <c:v>18.545599999999538</c:v>
                </c:pt>
                <c:pt idx="160">
                  <c:v>14.448600000000001</c:v>
                </c:pt>
                <c:pt idx="161">
                  <c:v>7.9871500000000006</c:v>
                </c:pt>
                <c:pt idx="162">
                  <c:v>5.437380000000001</c:v>
                </c:pt>
                <c:pt idx="163">
                  <c:v>6.0087099999999998</c:v>
                </c:pt>
                <c:pt idx="164">
                  <c:v>13.562900000000004</c:v>
                </c:pt>
                <c:pt idx="165">
                  <c:v>19.327000000000005</c:v>
                </c:pt>
                <c:pt idx="166">
                  <c:v>12.551000000000002</c:v>
                </c:pt>
                <c:pt idx="167">
                  <c:v>5.7684799999999985</c:v>
                </c:pt>
                <c:pt idx="168">
                  <c:v>5.3877299999999995</c:v>
                </c:pt>
                <c:pt idx="169">
                  <c:v>8.7885299999999997</c:v>
                </c:pt>
                <c:pt idx="170">
                  <c:v>14.808300000000001</c:v>
                </c:pt>
                <c:pt idx="171">
                  <c:v>17.113000000000035</c:v>
                </c:pt>
                <c:pt idx="172">
                  <c:v>10.972300000000002</c:v>
                </c:pt>
                <c:pt idx="173">
                  <c:v>5.2394000000000034</c:v>
                </c:pt>
                <c:pt idx="174">
                  <c:v>5.3956799999999996</c:v>
                </c:pt>
                <c:pt idx="175">
                  <c:v>12.027000000000001</c:v>
                </c:pt>
                <c:pt idx="176">
                  <c:v>16.592300000000002</c:v>
                </c:pt>
                <c:pt idx="177">
                  <c:v>13.0997</c:v>
                </c:pt>
                <c:pt idx="178">
                  <c:v>7.5771799999999985</c:v>
                </c:pt>
                <c:pt idx="179">
                  <c:v>5.0845099999999945</c:v>
                </c:pt>
                <c:pt idx="180">
                  <c:v>5.6048999999999856</c:v>
                </c:pt>
                <c:pt idx="181">
                  <c:v>12.634600000000001</c:v>
                </c:pt>
                <c:pt idx="182">
                  <c:v>17.070699999999889</c:v>
                </c:pt>
                <c:pt idx="183">
                  <c:v>10.5922</c:v>
                </c:pt>
                <c:pt idx="184">
                  <c:v>5.5808500000000008</c:v>
                </c:pt>
                <c:pt idx="185">
                  <c:v>5.3844899999999845</c:v>
                </c:pt>
                <c:pt idx="186">
                  <c:v>8.1480799999999984</c:v>
                </c:pt>
                <c:pt idx="187">
                  <c:v>14.292200000000001</c:v>
                </c:pt>
                <c:pt idx="188">
                  <c:v>16.713699999999989</c:v>
                </c:pt>
                <c:pt idx="189">
                  <c:v>10.445800000000002</c:v>
                </c:pt>
                <c:pt idx="190">
                  <c:v>5.3921099999999855</c:v>
                </c:pt>
                <c:pt idx="191">
                  <c:v>6.1896199999999997</c:v>
                </c:pt>
                <c:pt idx="192">
                  <c:v>12.879500000000126</c:v>
                </c:pt>
                <c:pt idx="193">
                  <c:v>16.713100000000001</c:v>
                </c:pt>
                <c:pt idx="194">
                  <c:v>14.124199999999998</c:v>
                </c:pt>
                <c:pt idx="195">
                  <c:v>8.7544400000000042</c:v>
                </c:pt>
                <c:pt idx="196">
                  <c:v>5.6843699999999995</c:v>
                </c:pt>
                <c:pt idx="197">
                  <c:v>6.9388600000000134</c:v>
                </c:pt>
                <c:pt idx="198">
                  <c:v>14.9297</c:v>
                </c:pt>
                <c:pt idx="199">
                  <c:v>17.962199999999456</c:v>
                </c:pt>
                <c:pt idx="200">
                  <c:v>11.173300000000001</c:v>
                </c:pt>
                <c:pt idx="201">
                  <c:v>6.4135799999999996</c:v>
                </c:pt>
                <c:pt idx="202">
                  <c:v>6.2583200000000003</c:v>
                </c:pt>
                <c:pt idx="203">
                  <c:v>9.6390600000000024</c:v>
                </c:pt>
                <c:pt idx="204">
                  <c:v>16.1356</c:v>
                </c:pt>
                <c:pt idx="205">
                  <c:v>17.816400000000005</c:v>
                </c:pt>
                <c:pt idx="206">
                  <c:v>10.475500000000126</c:v>
                </c:pt>
                <c:pt idx="207">
                  <c:v>5.87331</c:v>
                </c:pt>
                <c:pt idx="208">
                  <c:v>7.5275499999999855</c:v>
                </c:pt>
                <c:pt idx="209">
                  <c:v>13.9231</c:v>
                </c:pt>
                <c:pt idx="210">
                  <c:v>16.840799999999689</c:v>
                </c:pt>
                <c:pt idx="211">
                  <c:v>14.303000000000004</c:v>
                </c:pt>
                <c:pt idx="212">
                  <c:v>8.6739100000000011</c:v>
                </c:pt>
                <c:pt idx="213">
                  <c:v>5.7788500000000003</c:v>
                </c:pt>
                <c:pt idx="214">
                  <c:v>7.5654200000000005</c:v>
                </c:pt>
                <c:pt idx="215">
                  <c:v>14.9108</c:v>
                </c:pt>
                <c:pt idx="216">
                  <c:v>15.762400000000024</c:v>
                </c:pt>
                <c:pt idx="217">
                  <c:v>9.3311400000000013</c:v>
                </c:pt>
                <c:pt idx="218">
                  <c:v>5.9813700000000134</c:v>
                </c:pt>
                <c:pt idx="219">
                  <c:v>5.7724199999999986</c:v>
                </c:pt>
                <c:pt idx="220">
                  <c:v>8.2694000000000027</c:v>
                </c:pt>
                <c:pt idx="221">
                  <c:v>14.256500000000004</c:v>
                </c:pt>
                <c:pt idx="222">
                  <c:v>14.923300000000001</c:v>
                </c:pt>
                <c:pt idx="223">
                  <c:v>8.3163700000000009</c:v>
                </c:pt>
                <c:pt idx="224">
                  <c:v>5.5651799999999945</c:v>
                </c:pt>
                <c:pt idx="225">
                  <c:v>7.6848899999999745</c:v>
                </c:pt>
                <c:pt idx="226">
                  <c:v>13.413600000000002</c:v>
                </c:pt>
                <c:pt idx="227">
                  <c:v>15.902700000000006</c:v>
                </c:pt>
                <c:pt idx="228">
                  <c:v>13.826600000000004</c:v>
                </c:pt>
                <c:pt idx="229">
                  <c:v>8.37819</c:v>
                </c:pt>
                <c:pt idx="230">
                  <c:v>5.8912900000000024</c:v>
                </c:pt>
                <c:pt idx="231">
                  <c:v>9.0057300000000247</c:v>
                </c:pt>
                <c:pt idx="232">
                  <c:v>15.975800000000024</c:v>
                </c:pt>
                <c:pt idx="233">
                  <c:v>15.4581</c:v>
                </c:pt>
                <c:pt idx="234">
                  <c:v>9.7050600000000014</c:v>
                </c:pt>
                <c:pt idx="235">
                  <c:v>6.5383100000000001</c:v>
                </c:pt>
                <c:pt idx="236">
                  <c:v>6.2929499999999985</c:v>
                </c:pt>
                <c:pt idx="237">
                  <c:v>9.571390000000001</c:v>
                </c:pt>
                <c:pt idx="238">
                  <c:v>15.058400000000002</c:v>
                </c:pt>
                <c:pt idx="239">
                  <c:v>13.924300000000001</c:v>
                </c:pt>
                <c:pt idx="240">
                  <c:v>7.4655799999999966</c:v>
                </c:pt>
                <c:pt idx="241">
                  <c:v>5.6309299999999975</c:v>
                </c:pt>
                <c:pt idx="242">
                  <c:v>8.0242799999999992</c:v>
                </c:pt>
                <c:pt idx="243">
                  <c:v>12.8101</c:v>
                </c:pt>
                <c:pt idx="244">
                  <c:v>15.1441</c:v>
                </c:pt>
                <c:pt idx="245">
                  <c:v>13.2502</c:v>
                </c:pt>
                <c:pt idx="246">
                  <c:v>8.1629100000000001</c:v>
                </c:pt>
                <c:pt idx="247">
                  <c:v>6.5033000000000003</c:v>
                </c:pt>
                <c:pt idx="248">
                  <c:v>11.289100000000001</c:v>
                </c:pt>
                <c:pt idx="249">
                  <c:v>17.188800000000001</c:v>
                </c:pt>
                <c:pt idx="250">
                  <c:v>15.84</c:v>
                </c:pt>
                <c:pt idx="251">
                  <c:v>11.0649</c:v>
                </c:pt>
                <c:pt idx="252">
                  <c:v>8.4333599999999986</c:v>
                </c:pt>
                <c:pt idx="253">
                  <c:v>8.7835000000000001</c:v>
                </c:pt>
                <c:pt idx="254">
                  <c:v>13.377000000000002</c:v>
                </c:pt>
                <c:pt idx="255">
                  <c:v>18.419</c:v>
                </c:pt>
                <c:pt idx="256">
                  <c:v>16.074300000000001</c:v>
                </c:pt>
                <c:pt idx="257">
                  <c:v>9.7773199999999996</c:v>
                </c:pt>
                <c:pt idx="258">
                  <c:v>8.51919</c:v>
                </c:pt>
                <c:pt idx="259">
                  <c:v>12.064100000000002</c:v>
                </c:pt>
                <c:pt idx="260">
                  <c:v>16.0228</c:v>
                </c:pt>
                <c:pt idx="261">
                  <c:v>17.446899999999989</c:v>
                </c:pt>
                <c:pt idx="262">
                  <c:v>14.595600000000006</c:v>
                </c:pt>
                <c:pt idx="263">
                  <c:v>9.3539500000000046</c:v>
                </c:pt>
                <c:pt idx="264">
                  <c:v>8.5553800000000066</c:v>
                </c:pt>
                <c:pt idx="265">
                  <c:v>13.740999999999998</c:v>
                </c:pt>
                <c:pt idx="266">
                  <c:v>17.6296</c:v>
                </c:pt>
                <c:pt idx="267">
                  <c:v>15.389100000000004</c:v>
                </c:pt>
                <c:pt idx="268">
                  <c:v>11.4039</c:v>
                </c:pt>
                <c:pt idx="269">
                  <c:v>9.4111199999999986</c:v>
                </c:pt>
                <c:pt idx="270">
                  <c:v>10.448099999999998</c:v>
                </c:pt>
                <c:pt idx="271">
                  <c:v>15.5326</c:v>
                </c:pt>
                <c:pt idx="272">
                  <c:v>19.029399999999889</c:v>
                </c:pt>
                <c:pt idx="273">
                  <c:v>15.517800000000001</c:v>
                </c:pt>
                <c:pt idx="274">
                  <c:v>10.393100000000002</c:v>
                </c:pt>
                <c:pt idx="275">
                  <c:v>10.416500000000006</c:v>
                </c:pt>
                <c:pt idx="276">
                  <c:v>14.065200000000004</c:v>
                </c:pt>
                <c:pt idx="277">
                  <c:v>17.249200000000002</c:v>
                </c:pt>
                <c:pt idx="278">
                  <c:v>17.875399999999889</c:v>
                </c:pt>
                <c:pt idx="279">
                  <c:v>14.556200000000002</c:v>
                </c:pt>
                <c:pt idx="280">
                  <c:v>10.1914</c:v>
                </c:pt>
                <c:pt idx="281">
                  <c:v>10.8041</c:v>
                </c:pt>
                <c:pt idx="282">
                  <c:v>15.8223</c:v>
                </c:pt>
                <c:pt idx="283">
                  <c:v>17.572299999999789</c:v>
                </c:pt>
                <c:pt idx="284">
                  <c:v>14.500600000000002</c:v>
                </c:pt>
                <c:pt idx="285">
                  <c:v>11.012500000000006</c:v>
                </c:pt>
                <c:pt idx="286">
                  <c:v>9.3170200000000012</c:v>
                </c:pt>
                <c:pt idx="287">
                  <c:v>10.353500000000126</c:v>
                </c:pt>
                <c:pt idx="288">
                  <c:v>14.547999999999998</c:v>
                </c:pt>
                <c:pt idx="289">
                  <c:v>16.009799999999789</c:v>
                </c:pt>
                <c:pt idx="290">
                  <c:v>11.753900000000002</c:v>
                </c:pt>
                <c:pt idx="291">
                  <c:v>8.34999</c:v>
                </c:pt>
                <c:pt idx="292">
                  <c:v>8.9780699999999989</c:v>
                </c:pt>
                <c:pt idx="293">
                  <c:v>11.4459</c:v>
                </c:pt>
                <c:pt idx="294">
                  <c:v>13.568800000000001</c:v>
                </c:pt>
                <c:pt idx="295">
                  <c:v>13.5321</c:v>
                </c:pt>
                <c:pt idx="296">
                  <c:v>10.0762</c:v>
                </c:pt>
                <c:pt idx="297">
                  <c:v>7.1393899999999997</c:v>
                </c:pt>
                <c:pt idx="298">
                  <c:v>8.4297700000000013</c:v>
                </c:pt>
                <c:pt idx="299">
                  <c:v>12.454000000000002</c:v>
                </c:pt>
                <c:pt idx="300">
                  <c:v>13.4329</c:v>
                </c:pt>
                <c:pt idx="301">
                  <c:v>11.2027</c:v>
                </c:pt>
                <c:pt idx="302">
                  <c:v>9.05185</c:v>
                </c:pt>
                <c:pt idx="303">
                  <c:v>8.0091000000000001</c:v>
                </c:pt>
                <c:pt idx="304">
                  <c:v>9.6962799999999998</c:v>
                </c:pt>
                <c:pt idx="305">
                  <c:v>13.951700000000002</c:v>
                </c:pt>
                <c:pt idx="306">
                  <c:v>14.688600000000001</c:v>
                </c:pt>
                <c:pt idx="307">
                  <c:v>10.934000000000001</c:v>
                </c:pt>
                <c:pt idx="308">
                  <c:v>8.8276800000000026</c:v>
                </c:pt>
                <c:pt idx="309">
                  <c:v>9.8835700000000042</c:v>
                </c:pt>
                <c:pt idx="310">
                  <c:v>12.284299999999998</c:v>
                </c:pt>
                <c:pt idx="311">
                  <c:v>14.1602</c:v>
                </c:pt>
                <c:pt idx="312">
                  <c:v>13.7013</c:v>
                </c:pt>
                <c:pt idx="313">
                  <c:v>10.005600000000006</c:v>
                </c:pt>
                <c:pt idx="314">
                  <c:v>7.6230499999999966</c:v>
                </c:pt>
                <c:pt idx="315">
                  <c:v>9.3549200000000035</c:v>
                </c:pt>
                <c:pt idx="316">
                  <c:v>12.5031</c:v>
                </c:pt>
                <c:pt idx="317">
                  <c:v>12.408900000000001</c:v>
                </c:pt>
                <c:pt idx="318">
                  <c:v>10.223600000000001</c:v>
                </c:pt>
                <c:pt idx="319">
                  <c:v>8.19163</c:v>
                </c:pt>
                <c:pt idx="320">
                  <c:v>7.1244999999999745</c:v>
                </c:pt>
                <c:pt idx="321">
                  <c:v>8.7900799999999997</c:v>
                </c:pt>
                <c:pt idx="322">
                  <c:v>11.9712</c:v>
                </c:pt>
                <c:pt idx="323">
                  <c:v>11.519200000000001</c:v>
                </c:pt>
                <c:pt idx="324">
                  <c:v>8.3167400000000047</c:v>
                </c:pt>
                <c:pt idx="325">
                  <c:v>6.9886900000000134</c:v>
                </c:pt>
                <c:pt idx="326">
                  <c:v>8.0011199999999985</c:v>
                </c:pt>
                <c:pt idx="327">
                  <c:v>9.7875400000000035</c:v>
                </c:pt>
                <c:pt idx="328">
                  <c:v>11.765800000000002</c:v>
                </c:pt>
                <c:pt idx="329">
                  <c:v>11.341600000000001</c:v>
                </c:pt>
                <c:pt idx="330">
                  <c:v>8.4138400000000004</c:v>
                </c:pt>
                <c:pt idx="331">
                  <c:v>7.2045299999999965</c:v>
                </c:pt>
                <c:pt idx="332">
                  <c:v>9.5011400000000013</c:v>
                </c:pt>
                <c:pt idx="333">
                  <c:v>12.242800000000001</c:v>
                </c:pt>
                <c:pt idx="334">
                  <c:v>12.239199999999999</c:v>
                </c:pt>
                <c:pt idx="335">
                  <c:v>10.757</c:v>
                </c:pt>
                <c:pt idx="336">
                  <c:v>9.0542800000000003</c:v>
                </c:pt>
                <c:pt idx="337">
                  <c:v>8.5061</c:v>
                </c:pt>
                <c:pt idx="338">
                  <c:v>10.8331</c:v>
                </c:pt>
                <c:pt idx="339">
                  <c:v>13.8238</c:v>
                </c:pt>
                <c:pt idx="340">
                  <c:v>12.657400000000004</c:v>
                </c:pt>
                <c:pt idx="341">
                  <c:v>9.6948599999999985</c:v>
                </c:pt>
                <c:pt idx="342">
                  <c:v>8.8667900000000248</c:v>
                </c:pt>
                <c:pt idx="343">
                  <c:v>9.6856000000000027</c:v>
                </c:pt>
                <c:pt idx="344">
                  <c:v>11.409000000000002</c:v>
                </c:pt>
                <c:pt idx="345">
                  <c:v>12.971400000000004</c:v>
                </c:pt>
                <c:pt idx="346">
                  <c:v>11.672700000000004</c:v>
                </c:pt>
                <c:pt idx="347">
                  <c:v>8.5478199999999998</c:v>
                </c:pt>
                <c:pt idx="348">
                  <c:v>7.7979899999999756</c:v>
                </c:pt>
                <c:pt idx="349">
                  <c:v>9.8415900000000001</c:v>
                </c:pt>
                <c:pt idx="350">
                  <c:v>11.496000000000002</c:v>
                </c:pt>
                <c:pt idx="351">
                  <c:v>11.030800000000001</c:v>
                </c:pt>
                <c:pt idx="352">
                  <c:v>9.6464200000000009</c:v>
                </c:pt>
                <c:pt idx="353">
                  <c:v>8.0442799999999988</c:v>
                </c:pt>
                <c:pt idx="354">
                  <c:v>7.8302899999999998</c:v>
                </c:pt>
                <c:pt idx="355">
                  <c:v>10.216700000000001</c:v>
                </c:pt>
                <c:pt idx="356">
                  <c:v>12.398700000000002</c:v>
                </c:pt>
                <c:pt idx="357">
                  <c:v>10.918800000000001</c:v>
                </c:pt>
                <c:pt idx="358">
                  <c:v>8.8718200000000014</c:v>
                </c:pt>
                <c:pt idx="359">
                  <c:v>8.5422199999999986</c:v>
                </c:pt>
                <c:pt idx="360">
                  <c:v>9.3693900000000028</c:v>
                </c:pt>
                <c:pt idx="361">
                  <c:v>11.128099999999998</c:v>
                </c:pt>
                <c:pt idx="362">
                  <c:v>12.583600000000002</c:v>
                </c:pt>
                <c:pt idx="363">
                  <c:v>11.0618</c:v>
                </c:pt>
                <c:pt idx="364">
                  <c:v>8.6194800000000047</c:v>
                </c:pt>
                <c:pt idx="365">
                  <c:v>8.7303799999999985</c:v>
                </c:pt>
                <c:pt idx="366">
                  <c:v>10.981400000000002</c:v>
                </c:pt>
                <c:pt idx="367">
                  <c:v>12.355700000000176</c:v>
                </c:pt>
                <c:pt idx="368">
                  <c:v>12.115500000000004</c:v>
                </c:pt>
                <c:pt idx="369">
                  <c:v>10.82</c:v>
                </c:pt>
                <c:pt idx="370">
                  <c:v>9.1980199999999996</c:v>
                </c:pt>
                <c:pt idx="371">
                  <c:v>9.427719999999999</c:v>
                </c:pt>
                <c:pt idx="372">
                  <c:v>12.088900000000001</c:v>
                </c:pt>
                <c:pt idx="373">
                  <c:v>13.263700000000002</c:v>
                </c:pt>
                <c:pt idx="374">
                  <c:v>11.389000000000006</c:v>
                </c:pt>
                <c:pt idx="375">
                  <c:v>9.6067500000000035</c:v>
                </c:pt>
                <c:pt idx="376">
                  <c:v>9.3198800000000048</c:v>
                </c:pt>
                <c:pt idx="377">
                  <c:v>10.0122</c:v>
                </c:pt>
                <c:pt idx="378">
                  <c:v>11.589700000000002</c:v>
                </c:pt>
                <c:pt idx="379">
                  <c:v>12.2562</c:v>
                </c:pt>
                <c:pt idx="380">
                  <c:v>10.0649</c:v>
                </c:pt>
                <c:pt idx="381">
                  <c:v>7.9155499999999996</c:v>
                </c:pt>
                <c:pt idx="382">
                  <c:v>8.1680099999999989</c:v>
                </c:pt>
                <c:pt idx="383">
                  <c:v>9.6556400000000266</c:v>
                </c:pt>
                <c:pt idx="384">
                  <c:v>10.270900000000001</c:v>
                </c:pt>
                <c:pt idx="385">
                  <c:v>9.8775100000000027</c:v>
                </c:pt>
                <c:pt idx="386">
                  <c:v>8.6166300000000007</c:v>
                </c:pt>
                <c:pt idx="387">
                  <c:v>7.3369000000000009</c:v>
                </c:pt>
                <c:pt idx="388">
                  <c:v>7.8825799999999955</c:v>
                </c:pt>
                <c:pt idx="389">
                  <c:v>10.142000000000001</c:v>
                </c:pt>
                <c:pt idx="390">
                  <c:v>10.798099999999998</c:v>
                </c:pt>
                <c:pt idx="391">
                  <c:v>9.3766100000000048</c:v>
                </c:pt>
                <c:pt idx="392">
                  <c:v>8.4064600000000027</c:v>
                </c:pt>
                <c:pt idx="393">
                  <c:v>8.4167100000000001</c:v>
                </c:pt>
                <c:pt idx="394">
                  <c:v>9.3486000000000011</c:v>
                </c:pt>
                <c:pt idx="395">
                  <c:v>11.1075</c:v>
                </c:pt>
                <c:pt idx="396">
                  <c:v>11.551300000000001</c:v>
                </c:pt>
                <c:pt idx="397">
                  <c:v>9.5618300000000005</c:v>
                </c:pt>
                <c:pt idx="398">
                  <c:v>8.1562100000000015</c:v>
                </c:pt>
                <c:pt idx="399">
                  <c:v>8.9457100000000001</c:v>
                </c:pt>
                <c:pt idx="400">
                  <c:v>10.1875</c:v>
                </c:pt>
                <c:pt idx="401">
                  <c:v>10.435800000000002</c:v>
                </c:pt>
                <c:pt idx="402">
                  <c:v>9.8636600000000048</c:v>
                </c:pt>
                <c:pt idx="403">
                  <c:v>8.2891400000000015</c:v>
                </c:pt>
                <c:pt idx="404">
                  <c:v>6.9707500000000024</c:v>
                </c:pt>
                <c:pt idx="405">
                  <c:v>7.4889099999999997</c:v>
                </c:pt>
                <c:pt idx="406">
                  <c:v>8.9937300000000047</c:v>
                </c:pt>
                <c:pt idx="407">
                  <c:v>8.7480299999999982</c:v>
                </c:pt>
                <c:pt idx="408">
                  <c:v>7.3381500000000006</c:v>
                </c:pt>
                <c:pt idx="409">
                  <c:v>6.4994899999999998</c:v>
                </c:pt>
                <c:pt idx="410">
                  <c:v>6.24777</c:v>
                </c:pt>
                <c:pt idx="411">
                  <c:v>6.7884500000000001</c:v>
                </c:pt>
                <c:pt idx="412">
                  <c:v>8.1764400000000048</c:v>
                </c:pt>
                <c:pt idx="413">
                  <c:v>8.261140000000001</c:v>
                </c:pt>
                <c:pt idx="414">
                  <c:v>6.7294200000000002</c:v>
                </c:pt>
                <c:pt idx="415">
                  <c:v>6.0667100000000005</c:v>
                </c:pt>
                <c:pt idx="416">
                  <c:v>6.8565099999999966</c:v>
                </c:pt>
                <c:pt idx="417">
                  <c:v>7.9236900000000023</c:v>
                </c:pt>
                <c:pt idx="418">
                  <c:v>8.4287599999999987</c:v>
                </c:pt>
                <c:pt idx="419">
                  <c:v>8.2105699999999988</c:v>
                </c:pt>
                <c:pt idx="420">
                  <c:v>6.8986699999999992</c:v>
                </c:pt>
                <c:pt idx="421">
                  <c:v>6.0828999999999995</c:v>
                </c:pt>
                <c:pt idx="422">
                  <c:v>7.0722700000000014</c:v>
                </c:pt>
                <c:pt idx="423">
                  <c:v>8.4154500000000247</c:v>
                </c:pt>
                <c:pt idx="424">
                  <c:v>8.148439999999999</c:v>
                </c:pt>
                <c:pt idx="425">
                  <c:v>7.1766200000000024</c:v>
                </c:pt>
                <c:pt idx="426">
                  <c:v>6.5240399999999745</c:v>
                </c:pt>
                <c:pt idx="427">
                  <c:v>6.3368200000000003</c:v>
                </c:pt>
                <c:pt idx="428">
                  <c:v>7.1941799999999745</c:v>
                </c:pt>
                <c:pt idx="429">
                  <c:v>8.4927500000000027</c:v>
                </c:pt>
                <c:pt idx="430">
                  <c:v>8.2384899999999988</c:v>
                </c:pt>
                <c:pt idx="431">
                  <c:v>6.7663900000000003</c:v>
                </c:pt>
                <c:pt idx="432">
                  <c:v>6.3918799999999996</c:v>
                </c:pt>
                <c:pt idx="433">
                  <c:v>7.2119500000000007</c:v>
                </c:pt>
                <c:pt idx="434">
                  <c:v>8.0138800000000003</c:v>
                </c:pt>
                <c:pt idx="435">
                  <c:v>8.5344100000000012</c:v>
                </c:pt>
                <c:pt idx="436">
                  <c:v>8.2775100000000013</c:v>
                </c:pt>
                <c:pt idx="437">
                  <c:v>7.0492800000000004</c:v>
                </c:pt>
                <c:pt idx="438">
                  <c:v>6.5868799999999998</c:v>
                </c:pt>
                <c:pt idx="439">
                  <c:v>7.7983700000000002</c:v>
                </c:pt>
                <c:pt idx="440">
                  <c:v>8.7728400000000004</c:v>
                </c:pt>
                <c:pt idx="441">
                  <c:v>8.4389100000000017</c:v>
                </c:pt>
                <c:pt idx="442">
                  <c:v>7.6959099999999845</c:v>
                </c:pt>
                <c:pt idx="443">
                  <c:v>7.05694</c:v>
                </c:pt>
                <c:pt idx="444">
                  <c:v>6.7884599999999997</c:v>
                </c:pt>
                <c:pt idx="445">
                  <c:v>7.6503599999999965</c:v>
                </c:pt>
                <c:pt idx="446">
                  <c:v>8.6173899999999986</c:v>
                </c:pt>
                <c:pt idx="447">
                  <c:v>7.9765000000000024</c:v>
                </c:pt>
                <c:pt idx="448">
                  <c:v>6.6095000000000006</c:v>
                </c:pt>
                <c:pt idx="449">
                  <c:v>6.2929099999999965</c:v>
                </c:pt>
                <c:pt idx="450">
                  <c:v>6.7391000000000014</c:v>
                </c:pt>
                <c:pt idx="451">
                  <c:v>7.2234900000000009</c:v>
                </c:pt>
                <c:pt idx="452">
                  <c:v>7.59321</c:v>
                </c:pt>
                <c:pt idx="453">
                  <c:v>7.0353200000000014</c:v>
                </c:pt>
                <c:pt idx="454">
                  <c:v>5.7389400000000004</c:v>
                </c:pt>
                <c:pt idx="455">
                  <c:v>5.4200900000000001</c:v>
                </c:pt>
                <c:pt idx="456">
                  <c:v>6.39968</c:v>
                </c:pt>
                <c:pt idx="457">
                  <c:v>7.0162399999999998</c:v>
                </c:pt>
                <c:pt idx="458">
                  <c:v>6.6637699999999995</c:v>
                </c:pt>
                <c:pt idx="459">
                  <c:v>6.0604600000000008</c:v>
                </c:pt>
                <c:pt idx="460">
                  <c:v>5.4464800000000002</c:v>
                </c:pt>
                <c:pt idx="461">
                  <c:v>5.2751599999999996</c:v>
                </c:pt>
                <c:pt idx="462">
                  <c:v>6.1600499999999965</c:v>
                </c:pt>
                <c:pt idx="463">
                  <c:v>6.8848799999999946</c:v>
                </c:pt>
                <c:pt idx="464">
                  <c:v>6.1034799999999985</c:v>
                </c:pt>
                <c:pt idx="465">
                  <c:v>5.1297900000000007</c:v>
                </c:pt>
                <c:pt idx="466">
                  <c:v>5.0341099999999965</c:v>
                </c:pt>
                <c:pt idx="467">
                  <c:v>5.3621699999999946</c:v>
                </c:pt>
                <c:pt idx="468">
                  <c:v>5.8133799999999995</c:v>
                </c:pt>
                <c:pt idx="469">
                  <c:v>6.1537799999999985</c:v>
                </c:pt>
                <c:pt idx="470">
                  <c:v>5.4431700000000003</c:v>
                </c:pt>
                <c:pt idx="471">
                  <c:v>4.2968599999999997</c:v>
                </c:pt>
                <c:pt idx="472">
                  <c:v>4.22072</c:v>
                </c:pt>
                <c:pt idx="473">
                  <c:v>4.9931999999999999</c:v>
                </c:pt>
                <c:pt idx="474">
                  <c:v>5.2650899999999945</c:v>
                </c:pt>
                <c:pt idx="475">
                  <c:v>4.9549899999999845</c:v>
                </c:pt>
                <c:pt idx="476">
                  <c:v>4.4268599999999996</c:v>
                </c:pt>
                <c:pt idx="477">
                  <c:v>3.73272</c:v>
                </c:pt>
                <c:pt idx="478">
                  <c:v>3.6351</c:v>
                </c:pt>
                <c:pt idx="479">
                  <c:v>4.4753600000001033</c:v>
                </c:pt>
                <c:pt idx="480">
                  <c:v>4.88863</c:v>
                </c:pt>
                <c:pt idx="481">
                  <c:v>4.1718799999999998</c:v>
                </c:pt>
                <c:pt idx="482">
                  <c:v>3.4275700000000002</c:v>
                </c:pt>
                <c:pt idx="483">
                  <c:v>3.3564799999999253</c:v>
                </c:pt>
                <c:pt idx="484">
                  <c:v>3.5767399999999987</c:v>
                </c:pt>
                <c:pt idx="485">
                  <c:v>4.05931</c:v>
                </c:pt>
                <c:pt idx="486">
                  <c:v>4.3970299999999956</c:v>
                </c:pt>
                <c:pt idx="487">
                  <c:v>3.75603</c:v>
                </c:pt>
                <c:pt idx="488">
                  <c:v>2.9028699999999374</c:v>
                </c:pt>
                <c:pt idx="489">
                  <c:v>3.1180499999999967</c:v>
                </c:pt>
                <c:pt idx="490">
                  <c:v>3.8476100000000004</c:v>
                </c:pt>
                <c:pt idx="491">
                  <c:v>4.1118199999999945</c:v>
                </c:pt>
                <c:pt idx="492">
                  <c:v>4.0064099999999998</c:v>
                </c:pt>
                <c:pt idx="493">
                  <c:v>3.5826699999999967</c:v>
                </c:pt>
                <c:pt idx="494">
                  <c:v>2.972409999999936</c:v>
                </c:pt>
                <c:pt idx="495">
                  <c:v>3.0685099999999998</c:v>
                </c:pt>
                <c:pt idx="496">
                  <c:v>3.9013499999999977</c:v>
                </c:pt>
                <c:pt idx="497">
                  <c:v>4.1374099999999965</c:v>
                </c:pt>
                <c:pt idx="498">
                  <c:v>3.4985199999999987</c:v>
                </c:pt>
                <c:pt idx="499">
                  <c:v>2.9806599999999968</c:v>
                </c:pt>
                <c:pt idx="500">
                  <c:v>2.8967799999999473</c:v>
                </c:pt>
                <c:pt idx="501">
                  <c:v>3.0598399999999977</c:v>
                </c:pt>
                <c:pt idx="502">
                  <c:v>3.5704199999999977</c:v>
                </c:pt>
                <c:pt idx="503">
                  <c:v>3.8026199999999424</c:v>
                </c:pt>
                <c:pt idx="504">
                  <c:v>3.09633</c:v>
                </c:pt>
                <c:pt idx="505">
                  <c:v>2.3944899999999967</c:v>
                </c:pt>
                <c:pt idx="506">
                  <c:v>2.6474000000000002</c:v>
                </c:pt>
                <c:pt idx="507">
                  <c:v>3.15835</c:v>
                </c:pt>
                <c:pt idx="508">
                  <c:v>3.2962499999999451</c:v>
                </c:pt>
                <c:pt idx="509">
                  <c:v>3.1850900000000002</c:v>
                </c:pt>
                <c:pt idx="510">
                  <c:v>2.6764699999999459</c:v>
                </c:pt>
                <c:pt idx="511">
                  <c:v>2.0471500000000002</c:v>
                </c:pt>
                <c:pt idx="512">
                  <c:v>2.2438699999999998</c:v>
                </c:pt>
                <c:pt idx="513">
                  <c:v>2.9701299999999997</c:v>
                </c:pt>
                <c:pt idx="514">
                  <c:v>3.0058199999999977</c:v>
                </c:pt>
                <c:pt idx="515">
                  <c:v>2.4552199999999567</c:v>
                </c:pt>
                <c:pt idx="516">
                  <c:v>2.0546399999999987</c:v>
                </c:pt>
                <c:pt idx="517">
                  <c:v>1.9033699999999998</c:v>
                </c:pt>
                <c:pt idx="518">
                  <c:v>2.0735700000000001</c:v>
                </c:pt>
                <c:pt idx="519">
                  <c:v>2.6250400000000003</c:v>
                </c:pt>
                <c:pt idx="520">
                  <c:v>2.7050000000000001</c:v>
                </c:pt>
                <c:pt idx="521">
                  <c:v>1.9567600000000001</c:v>
                </c:pt>
                <c:pt idx="522">
                  <c:v>1.4884500000000001</c:v>
                </c:pt>
                <c:pt idx="523">
                  <c:v>1.8474700000000002</c:v>
                </c:pt>
                <c:pt idx="524">
                  <c:v>2.1603400000000001</c:v>
                </c:pt>
                <c:pt idx="525">
                  <c:v>2.1977899999999999</c:v>
                </c:pt>
                <c:pt idx="526">
                  <c:v>2.0556299999999967</c:v>
                </c:pt>
                <c:pt idx="527">
                  <c:v>1.4784999999999782</c:v>
                </c:pt>
                <c:pt idx="528">
                  <c:v>1.0485500000000001</c:v>
                </c:pt>
                <c:pt idx="529">
                  <c:v>1.3491499999999998</c:v>
                </c:pt>
                <c:pt idx="530">
                  <c:v>1.8698500000000002</c:v>
                </c:pt>
                <c:pt idx="531">
                  <c:v>1.6895199999999999</c:v>
                </c:pt>
                <c:pt idx="532">
                  <c:v>1.2147399999999784</c:v>
                </c:pt>
                <c:pt idx="533">
                  <c:v>0.97508399999999951</c:v>
                </c:pt>
                <c:pt idx="534">
                  <c:v>0.83806999999999998</c:v>
                </c:pt>
                <c:pt idx="535">
                  <c:v>0.95415700000000003</c:v>
                </c:pt>
                <c:pt idx="536">
                  <c:v>1.3690899999999999</c:v>
                </c:pt>
                <c:pt idx="537">
                  <c:v>1.2496999999999681</c:v>
                </c:pt>
                <c:pt idx="538">
                  <c:v>0.62392099999999995</c:v>
                </c:pt>
                <c:pt idx="539">
                  <c:v>0.38274500000000006</c:v>
                </c:pt>
                <c:pt idx="540">
                  <c:v>0.45973099999999995</c:v>
                </c:pt>
                <c:pt idx="541">
                  <c:v>0.55612400000000062</c:v>
                </c:pt>
                <c:pt idx="542">
                  <c:v>0.67414100000001975</c:v>
                </c:pt>
                <c:pt idx="543">
                  <c:v>0.65125400000001077</c:v>
                </c:pt>
                <c:pt idx="544">
                  <c:v>0.28197500000000031</c:v>
                </c:pt>
                <c:pt idx="545">
                  <c:v>8.1850900000000046E-2</c:v>
                </c:pt>
                <c:pt idx="546">
                  <c:v>0.22979200000000041</c:v>
                </c:pt>
                <c:pt idx="547">
                  <c:v>0.58437699999998405</c:v>
                </c:pt>
                <c:pt idx="548">
                  <c:v>0.48555100000000001</c:v>
                </c:pt>
                <c:pt idx="549">
                  <c:v>0.23302199999999998</c:v>
                </c:pt>
                <c:pt idx="550">
                  <c:v>9.1746600000000025E-2</c:v>
                </c:pt>
                <c:pt idx="551">
                  <c:v>3.8155700000000001E-2</c:v>
                </c:pt>
                <c:pt idx="552">
                  <c:v>7.9662900000001716E-2</c:v>
                </c:pt>
                <c:pt idx="553">
                  <c:v>0.24591500000000457</c:v>
                </c:pt>
                <c:pt idx="554">
                  <c:v>0.16902699999999998</c:v>
                </c:pt>
                <c:pt idx="555">
                  <c:v>7.3926100000000034E-3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189760"/>
        <c:axId val="105191680"/>
      </c:scatterChart>
      <c:valAx>
        <c:axId val="105189760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Time(10</a:t>
                </a:r>
                <a:r>
                  <a:rPr lang="en-US" baseline="30000"/>
                  <a:t>-2 </a:t>
                </a:r>
                <a:r>
                  <a:rPr lang="en-US"/>
                  <a:t>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191680"/>
        <c:crosses val="autoZero"/>
        <c:crossBetween val="midCat"/>
      </c:valAx>
      <c:valAx>
        <c:axId val="10519168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Reaction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189760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2000">
                <a:solidFill>
                  <a:schemeClr val="tx1"/>
                </a:solidFill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2000"/>
            </a:pPr>
            <a:endParaRPr lang="en-US"/>
          </a:p>
        </c:txPr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444635826771633E-2"/>
          <c:y val="6.408380770585495E-2"/>
          <c:w val="0.73121907808399023"/>
          <c:h val="0.88592938803414178"/>
        </c:manualLayout>
      </c:layout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'V700'!$A$2:$A$163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9.9972200000000011E-2</c:v>
                </c:pt>
                <c:pt idx="2">
                  <c:v>0.19998900000000044</c:v>
                </c:pt>
                <c:pt idx="3">
                  <c:v>0.29995700000000008</c:v>
                </c:pt>
                <c:pt idx="4">
                  <c:v>0.39995900000000706</c:v>
                </c:pt>
                <c:pt idx="5">
                  <c:v>0.49995800000000706</c:v>
                </c:pt>
                <c:pt idx="6">
                  <c:v>0.59997999999999996</c:v>
                </c:pt>
                <c:pt idx="7">
                  <c:v>0.69992399999999999</c:v>
                </c:pt>
                <c:pt idx="8">
                  <c:v>0.79997499999999999</c:v>
                </c:pt>
                <c:pt idx="9">
                  <c:v>0.89996299999998441</c:v>
                </c:pt>
                <c:pt idx="10">
                  <c:v>0.99995399999999957</c:v>
                </c:pt>
                <c:pt idx="11">
                  <c:v>1.09998</c:v>
                </c:pt>
                <c:pt idx="12">
                  <c:v>1.1999199999999999</c:v>
                </c:pt>
                <c:pt idx="13">
                  <c:v>1.2999399999999703</c:v>
                </c:pt>
                <c:pt idx="14">
                  <c:v>1.39995</c:v>
                </c:pt>
                <c:pt idx="15">
                  <c:v>1.4999699999999629</c:v>
                </c:pt>
                <c:pt idx="16">
                  <c:v>1.59995</c:v>
                </c:pt>
                <c:pt idx="17">
                  <c:v>1.6999500000000001</c:v>
                </c:pt>
                <c:pt idx="18">
                  <c:v>1.7999599999999998</c:v>
                </c:pt>
                <c:pt idx="19">
                  <c:v>1.8999499999999998</c:v>
                </c:pt>
                <c:pt idx="20">
                  <c:v>1.9999400000000001</c:v>
                </c:pt>
                <c:pt idx="21">
                  <c:v>2.09992</c:v>
                </c:pt>
                <c:pt idx="22">
                  <c:v>2.1999399999999998</c:v>
                </c:pt>
                <c:pt idx="23">
                  <c:v>2.2999700000000001</c:v>
                </c:pt>
                <c:pt idx="24">
                  <c:v>2.3999599999999313</c:v>
                </c:pt>
                <c:pt idx="25">
                  <c:v>2.49993</c:v>
                </c:pt>
                <c:pt idx="26">
                  <c:v>2.5999499999999967</c:v>
                </c:pt>
                <c:pt idx="27">
                  <c:v>2.6999599999999977</c:v>
                </c:pt>
                <c:pt idx="28">
                  <c:v>2.7999399999999999</c:v>
                </c:pt>
                <c:pt idx="29">
                  <c:v>2.899969999999942</c:v>
                </c:pt>
                <c:pt idx="30">
                  <c:v>2.9999899999999977</c:v>
                </c:pt>
                <c:pt idx="31">
                  <c:v>3.0999499999999967</c:v>
                </c:pt>
                <c:pt idx="32">
                  <c:v>3.1999399999999998</c:v>
                </c:pt>
                <c:pt idx="33">
                  <c:v>3.2999199999999997</c:v>
                </c:pt>
                <c:pt idx="34">
                  <c:v>3.3999199999999967</c:v>
                </c:pt>
                <c:pt idx="35">
                  <c:v>3.4999299999999987</c:v>
                </c:pt>
                <c:pt idx="36">
                  <c:v>3.5999700000000003</c:v>
                </c:pt>
                <c:pt idx="37">
                  <c:v>3.6999399999999998</c:v>
                </c:pt>
                <c:pt idx="38">
                  <c:v>3.7999900000000002</c:v>
                </c:pt>
                <c:pt idx="39">
                  <c:v>3.8999699999999415</c:v>
                </c:pt>
                <c:pt idx="40">
                  <c:v>4</c:v>
                </c:pt>
                <c:pt idx="41">
                  <c:v>4.09999</c:v>
                </c:pt>
                <c:pt idx="42">
                  <c:v>4.2</c:v>
                </c:pt>
                <c:pt idx="43">
                  <c:v>4.2999200000000002</c:v>
                </c:pt>
                <c:pt idx="44">
                  <c:v>4.3999199999999945</c:v>
                </c:pt>
                <c:pt idx="45">
                  <c:v>4.4999699999999994</c:v>
                </c:pt>
                <c:pt idx="46">
                  <c:v>4.5999600000000003</c:v>
                </c:pt>
                <c:pt idx="47">
                  <c:v>4.6999599999999955</c:v>
                </c:pt>
                <c:pt idx="48">
                  <c:v>4.7999800000000006</c:v>
                </c:pt>
                <c:pt idx="49">
                  <c:v>4.8999699999999997</c:v>
                </c:pt>
                <c:pt idx="50">
                  <c:v>4.9999799999999999</c:v>
                </c:pt>
                <c:pt idx="51">
                  <c:v>5.0999600000000003</c:v>
                </c:pt>
                <c:pt idx="52">
                  <c:v>5.1999799999999965</c:v>
                </c:pt>
                <c:pt idx="53">
                  <c:v>5.2999200000000002</c:v>
                </c:pt>
                <c:pt idx="54">
                  <c:v>5.3999299999999995</c:v>
                </c:pt>
                <c:pt idx="55">
                  <c:v>5.4999399999999996</c:v>
                </c:pt>
                <c:pt idx="56">
                  <c:v>5.5999599999999985</c:v>
                </c:pt>
                <c:pt idx="57">
                  <c:v>5.6999299999999975</c:v>
                </c:pt>
                <c:pt idx="58">
                  <c:v>5.7999700000000001</c:v>
                </c:pt>
                <c:pt idx="59">
                  <c:v>5.8999600000000001</c:v>
                </c:pt>
                <c:pt idx="60">
                  <c:v>5.9999500000000001</c:v>
                </c:pt>
                <c:pt idx="61">
                  <c:v>6.09999</c:v>
                </c:pt>
                <c:pt idx="62">
                  <c:v>6.1999599999999955</c:v>
                </c:pt>
                <c:pt idx="63">
                  <c:v>6.2999899999999975</c:v>
                </c:pt>
                <c:pt idx="64">
                  <c:v>6.3999200000000007</c:v>
                </c:pt>
                <c:pt idx="65">
                  <c:v>6.49993</c:v>
                </c:pt>
                <c:pt idx="66">
                  <c:v>6.5999400000000001</c:v>
                </c:pt>
                <c:pt idx="67">
                  <c:v>6.6999499999999985</c:v>
                </c:pt>
                <c:pt idx="68">
                  <c:v>6.7999599999999996</c:v>
                </c:pt>
                <c:pt idx="69">
                  <c:v>6.8999699999999997</c:v>
                </c:pt>
                <c:pt idx="70">
                  <c:v>6.9999900000000004</c:v>
                </c:pt>
                <c:pt idx="71">
                  <c:v>7.0999499999999998</c:v>
                </c:pt>
                <c:pt idx="72">
                  <c:v>7.1999699999999995</c:v>
                </c:pt>
                <c:pt idx="73">
                  <c:v>7.2999800000000006</c:v>
                </c:pt>
                <c:pt idx="74">
                  <c:v>7.3999400000000009</c:v>
                </c:pt>
                <c:pt idx="75">
                  <c:v>7.4999800000000008</c:v>
                </c:pt>
                <c:pt idx="76">
                  <c:v>7.5999399999999975</c:v>
                </c:pt>
                <c:pt idx="77">
                  <c:v>7.6999699999999995</c:v>
                </c:pt>
                <c:pt idx="78">
                  <c:v>7.7999600000000004</c:v>
                </c:pt>
                <c:pt idx="79">
                  <c:v>7.8999299999999995</c:v>
                </c:pt>
                <c:pt idx="80">
                  <c:v>8</c:v>
                </c:pt>
                <c:pt idx="81">
                  <c:v>8.0999500000000015</c:v>
                </c:pt>
                <c:pt idx="82">
                  <c:v>8.1999300000000002</c:v>
                </c:pt>
                <c:pt idx="83">
                  <c:v>8.2999799999999997</c:v>
                </c:pt>
                <c:pt idx="84">
                  <c:v>8.3999600000000001</c:v>
                </c:pt>
                <c:pt idx="85">
                  <c:v>8.4999800000000008</c:v>
                </c:pt>
                <c:pt idx="86">
                  <c:v>8.5999500000000015</c:v>
                </c:pt>
                <c:pt idx="87">
                  <c:v>8.6999699999999986</c:v>
                </c:pt>
                <c:pt idx="88">
                  <c:v>8.7999699999999983</c:v>
                </c:pt>
                <c:pt idx="89">
                  <c:v>8.8999600000000001</c:v>
                </c:pt>
                <c:pt idx="90">
                  <c:v>8.9999700000000011</c:v>
                </c:pt>
                <c:pt idx="91">
                  <c:v>9.09999</c:v>
                </c:pt>
                <c:pt idx="92">
                  <c:v>9.1999900000000014</c:v>
                </c:pt>
                <c:pt idx="93">
                  <c:v>9.2999500000000008</c:v>
                </c:pt>
                <c:pt idx="94">
                  <c:v>9.3999300000000048</c:v>
                </c:pt>
                <c:pt idx="95">
                  <c:v>9.4999900000000004</c:v>
                </c:pt>
                <c:pt idx="96">
                  <c:v>9.6</c:v>
                </c:pt>
                <c:pt idx="97">
                  <c:v>9.6999300000000002</c:v>
                </c:pt>
                <c:pt idx="98">
                  <c:v>9.7999900000000011</c:v>
                </c:pt>
                <c:pt idx="99">
                  <c:v>9.8999800000000047</c:v>
                </c:pt>
                <c:pt idx="100">
                  <c:v>10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10.4999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11</c:v>
                </c:pt>
                <c:pt idx="111">
                  <c:v>11.1</c:v>
                </c:pt>
                <c:pt idx="112">
                  <c:v>11.1999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11.699900000000001</c:v>
                </c:pt>
                <c:pt idx="118">
                  <c:v>11.799900000000001</c:v>
                </c:pt>
                <c:pt idx="119">
                  <c:v>11.899900000000002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12.1999</c:v>
                </c:pt>
                <c:pt idx="123">
                  <c:v>12.3</c:v>
                </c:pt>
                <c:pt idx="124">
                  <c:v>12.4</c:v>
                </c:pt>
                <c:pt idx="125">
                  <c:v>12.4999</c:v>
                </c:pt>
                <c:pt idx="126">
                  <c:v>12.6</c:v>
                </c:pt>
                <c:pt idx="127">
                  <c:v>12.7</c:v>
                </c:pt>
                <c:pt idx="128">
                  <c:v>12.799900000000001</c:v>
                </c:pt>
                <c:pt idx="129">
                  <c:v>12.899900000000002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13.399900000000002</c:v>
                </c:pt>
                <c:pt idx="135">
                  <c:v>13.5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13.8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14.099900000000002</c:v>
                </c:pt>
                <c:pt idx="142">
                  <c:v>14.2</c:v>
                </c:pt>
                <c:pt idx="143">
                  <c:v>14.3</c:v>
                </c:pt>
                <c:pt idx="144">
                  <c:v>14.399900000000002</c:v>
                </c:pt>
                <c:pt idx="145">
                  <c:v>14.500000000000002</c:v>
                </c:pt>
                <c:pt idx="146">
                  <c:v>14.599900000000002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15.1999</c:v>
                </c:pt>
                <c:pt idx="153">
                  <c:v>15.299900000000001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15.6999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'V700'!$B$2:$B$163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1508.904</c:v>
                </c:pt>
                <c:pt idx="2">
                  <c:v>126.0722</c:v>
                </c:pt>
                <c:pt idx="3">
                  <c:v>259.85399999999993</c:v>
                </c:pt>
                <c:pt idx="4">
                  <c:v>20.782800000000002</c:v>
                </c:pt>
                <c:pt idx="5">
                  <c:v>2.9937399999999998</c:v>
                </c:pt>
                <c:pt idx="6">
                  <c:v>7.4667599999999998</c:v>
                </c:pt>
                <c:pt idx="7">
                  <c:v>15.083480000000026</c:v>
                </c:pt>
                <c:pt idx="8">
                  <c:v>46.9026</c:v>
                </c:pt>
                <c:pt idx="9">
                  <c:v>172.1412</c:v>
                </c:pt>
                <c:pt idx="10">
                  <c:v>117.0718</c:v>
                </c:pt>
                <c:pt idx="11">
                  <c:v>98.742199999999997</c:v>
                </c:pt>
                <c:pt idx="12">
                  <c:v>228.06</c:v>
                </c:pt>
                <c:pt idx="13">
                  <c:v>68.129199999999983</c:v>
                </c:pt>
                <c:pt idx="14">
                  <c:v>19.45506</c:v>
                </c:pt>
                <c:pt idx="15">
                  <c:v>53.172600000000003</c:v>
                </c:pt>
                <c:pt idx="16">
                  <c:v>17.412939999999889</c:v>
                </c:pt>
                <c:pt idx="17">
                  <c:v>63.050200000000004</c:v>
                </c:pt>
                <c:pt idx="18">
                  <c:v>6.8239399999999755</c:v>
                </c:pt>
                <c:pt idx="19">
                  <c:v>6.4639600000000002</c:v>
                </c:pt>
                <c:pt idx="20">
                  <c:v>23.1206</c:v>
                </c:pt>
                <c:pt idx="21">
                  <c:v>14.808</c:v>
                </c:pt>
                <c:pt idx="22">
                  <c:v>5.4796800000000134</c:v>
                </c:pt>
                <c:pt idx="23">
                  <c:v>38.127800000000001</c:v>
                </c:pt>
                <c:pt idx="24">
                  <c:v>21.239799999999889</c:v>
                </c:pt>
                <c:pt idx="25">
                  <c:v>18.692360000000001</c:v>
                </c:pt>
                <c:pt idx="26">
                  <c:v>20.266199999999689</c:v>
                </c:pt>
                <c:pt idx="27">
                  <c:v>25.173999999999999</c:v>
                </c:pt>
                <c:pt idx="28">
                  <c:v>14.59308</c:v>
                </c:pt>
                <c:pt idx="29">
                  <c:v>18.086739999999324</c:v>
                </c:pt>
                <c:pt idx="30">
                  <c:v>17.199580000000001</c:v>
                </c:pt>
                <c:pt idx="31">
                  <c:v>19.39442</c:v>
                </c:pt>
                <c:pt idx="32">
                  <c:v>21.196800000000035</c:v>
                </c:pt>
                <c:pt idx="33">
                  <c:v>20.127600000000001</c:v>
                </c:pt>
                <c:pt idx="34">
                  <c:v>21.479199999999889</c:v>
                </c:pt>
                <c:pt idx="35">
                  <c:v>20.472399999999489</c:v>
                </c:pt>
                <c:pt idx="36">
                  <c:v>19.816260000000035</c:v>
                </c:pt>
                <c:pt idx="37">
                  <c:v>21.239799999999889</c:v>
                </c:pt>
                <c:pt idx="38">
                  <c:v>15.115120000000001</c:v>
                </c:pt>
                <c:pt idx="39">
                  <c:v>8.728119999999997</c:v>
                </c:pt>
                <c:pt idx="40">
                  <c:v>15.729660000000001</c:v>
                </c:pt>
                <c:pt idx="41">
                  <c:v>12.57856</c:v>
                </c:pt>
                <c:pt idx="42">
                  <c:v>13.18294</c:v>
                </c:pt>
                <c:pt idx="43">
                  <c:v>9.4627400000000268</c:v>
                </c:pt>
                <c:pt idx="44">
                  <c:v>5.8684399999999846</c:v>
                </c:pt>
                <c:pt idx="45">
                  <c:v>8.270900000000001</c:v>
                </c:pt>
                <c:pt idx="46">
                  <c:v>1.947276</c:v>
                </c:pt>
                <c:pt idx="47">
                  <c:v>6.1620199999999645</c:v>
                </c:pt>
                <c:pt idx="48">
                  <c:v>8.8185600000000015</c:v>
                </c:pt>
                <c:pt idx="49">
                  <c:v>18.568719999999324</c:v>
                </c:pt>
                <c:pt idx="50">
                  <c:v>15.967920000000001</c:v>
                </c:pt>
                <c:pt idx="51">
                  <c:v>26.489799999999324</c:v>
                </c:pt>
                <c:pt idx="52">
                  <c:v>20.533200000000001</c:v>
                </c:pt>
                <c:pt idx="53">
                  <c:v>23.851400000000005</c:v>
                </c:pt>
                <c:pt idx="54">
                  <c:v>27.193800000000035</c:v>
                </c:pt>
                <c:pt idx="55">
                  <c:v>30.018799999999889</c:v>
                </c:pt>
                <c:pt idx="56">
                  <c:v>29.857199999999999</c:v>
                </c:pt>
                <c:pt idx="57">
                  <c:v>23.379000000000001</c:v>
                </c:pt>
                <c:pt idx="58">
                  <c:v>28.7332</c:v>
                </c:pt>
                <c:pt idx="59">
                  <c:v>29.329599999999989</c:v>
                </c:pt>
                <c:pt idx="60">
                  <c:v>29.940399999999489</c:v>
                </c:pt>
                <c:pt idx="61">
                  <c:v>25.090399999999889</c:v>
                </c:pt>
                <c:pt idx="62">
                  <c:v>21.941199999999789</c:v>
                </c:pt>
                <c:pt idx="63">
                  <c:v>18.108979999999999</c:v>
                </c:pt>
                <c:pt idx="64">
                  <c:v>14.566560000000004</c:v>
                </c:pt>
                <c:pt idx="65">
                  <c:v>13.852900000000076</c:v>
                </c:pt>
                <c:pt idx="66">
                  <c:v>6.5900799999999995</c:v>
                </c:pt>
                <c:pt idx="67">
                  <c:v>1.5426979999999999</c:v>
                </c:pt>
                <c:pt idx="68">
                  <c:v>1.2196479999999998</c:v>
                </c:pt>
                <c:pt idx="69">
                  <c:v>8.8578400000000048</c:v>
                </c:pt>
                <c:pt idx="70">
                  <c:v>3.7595999999999998</c:v>
                </c:pt>
                <c:pt idx="71">
                  <c:v>9.4585000000000008</c:v>
                </c:pt>
                <c:pt idx="72">
                  <c:v>31.322800000000001</c:v>
                </c:pt>
                <c:pt idx="73">
                  <c:v>25.232199999999889</c:v>
                </c:pt>
                <c:pt idx="74">
                  <c:v>17.930019999999889</c:v>
                </c:pt>
                <c:pt idx="75">
                  <c:v>26.151599999999988</c:v>
                </c:pt>
                <c:pt idx="76">
                  <c:v>23.523599999999789</c:v>
                </c:pt>
                <c:pt idx="77">
                  <c:v>31.763999999999989</c:v>
                </c:pt>
                <c:pt idx="78">
                  <c:v>28.527000000000001</c:v>
                </c:pt>
                <c:pt idx="79">
                  <c:v>19.02976</c:v>
                </c:pt>
                <c:pt idx="80">
                  <c:v>23.152200000000001</c:v>
                </c:pt>
                <c:pt idx="81">
                  <c:v>19.841560000000001</c:v>
                </c:pt>
                <c:pt idx="82">
                  <c:v>17.488939999999406</c:v>
                </c:pt>
                <c:pt idx="83">
                  <c:v>12.824340000000001</c:v>
                </c:pt>
                <c:pt idx="84">
                  <c:v>8.3263199999999991</c:v>
                </c:pt>
                <c:pt idx="85">
                  <c:v>3.57402</c:v>
                </c:pt>
                <c:pt idx="86">
                  <c:v>1.5623880000000001</c:v>
                </c:pt>
                <c:pt idx="87">
                  <c:v>5.4100400000000004</c:v>
                </c:pt>
                <c:pt idx="88">
                  <c:v>9.4698000000000047</c:v>
                </c:pt>
                <c:pt idx="89">
                  <c:v>14.14208</c:v>
                </c:pt>
                <c:pt idx="90">
                  <c:v>14.501240000000001</c:v>
                </c:pt>
                <c:pt idx="91">
                  <c:v>11.20688</c:v>
                </c:pt>
                <c:pt idx="92">
                  <c:v>10.897780000000004</c:v>
                </c:pt>
                <c:pt idx="93">
                  <c:v>15.924200000000001</c:v>
                </c:pt>
                <c:pt idx="94">
                  <c:v>21.118800000000135</c:v>
                </c:pt>
                <c:pt idx="95">
                  <c:v>21.274000000000001</c:v>
                </c:pt>
                <c:pt idx="96">
                  <c:v>25.064999999999987</c:v>
                </c:pt>
                <c:pt idx="97">
                  <c:v>21.678599999999989</c:v>
                </c:pt>
                <c:pt idx="98">
                  <c:v>12.001140000000001</c:v>
                </c:pt>
                <c:pt idx="99">
                  <c:v>13.683340000000001</c:v>
                </c:pt>
                <c:pt idx="100">
                  <c:v>16.927239999999689</c:v>
                </c:pt>
                <c:pt idx="101">
                  <c:v>16.958779999999589</c:v>
                </c:pt>
                <c:pt idx="102">
                  <c:v>9.1450600000000009</c:v>
                </c:pt>
                <c:pt idx="103">
                  <c:v>4.8853799999999996</c:v>
                </c:pt>
                <c:pt idx="104">
                  <c:v>3.8760799999999223</c:v>
                </c:pt>
                <c:pt idx="105">
                  <c:v>1.111308</c:v>
                </c:pt>
                <c:pt idx="106">
                  <c:v>1.8399719999999748</c:v>
                </c:pt>
                <c:pt idx="107">
                  <c:v>6.5758000000000001</c:v>
                </c:pt>
                <c:pt idx="108">
                  <c:v>9.4281400000000009</c:v>
                </c:pt>
                <c:pt idx="109">
                  <c:v>13.443379999999999</c:v>
                </c:pt>
                <c:pt idx="110">
                  <c:v>6.2673999999999985</c:v>
                </c:pt>
                <c:pt idx="111">
                  <c:v>10.120040000000001</c:v>
                </c:pt>
                <c:pt idx="112">
                  <c:v>38.336200000000005</c:v>
                </c:pt>
                <c:pt idx="113">
                  <c:v>20.051400000000001</c:v>
                </c:pt>
                <c:pt idx="114">
                  <c:v>5.2547199999999945</c:v>
                </c:pt>
                <c:pt idx="115">
                  <c:v>22.9162</c:v>
                </c:pt>
                <c:pt idx="116">
                  <c:v>25.903399999999689</c:v>
                </c:pt>
                <c:pt idx="117">
                  <c:v>16.2333</c:v>
                </c:pt>
                <c:pt idx="118">
                  <c:v>16.390460000000001</c:v>
                </c:pt>
                <c:pt idx="119">
                  <c:v>6.8591199999999946</c:v>
                </c:pt>
                <c:pt idx="120">
                  <c:v>3.8390199999999322</c:v>
                </c:pt>
                <c:pt idx="121">
                  <c:v>19.9239</c:v>
                </c:pt>
                <c:pt idx="122">
                  <c:v>8.2773799999999991</c:v>
                </c:pt>
                <c:pt idx="123">
                  <c:v>5.9200600000000003</c:v>
                </c:pt>
                <c:pt idx="124">
                  <c:v>2.0116599999999263</c:v>
                </c:pt>
                <c:pt idx="125">
                  <c:v>2.8052599999999304</c:v>
                </c:pt>
                <c:pt idx="126">
                  <c:v>7.7119</c:v>
                </c:pt>
                <c:pt idx="127">
                  <c:v>13.619020000000001</c:v>
                </c:pt>
                <c:pt idx="128">
                  <c:v>10.717059999999998</c:v>
                </c:pt>
                <c:pt idx="129">
                  <c:v>5.5653600000000001</c:v>
                </c:pt>
                <c:pt idx="130">
                  <c:v>1.6948380000000001</c:v>
                </c:pt>
                <c:pt idx="131">
                  <c:v>7.6624399999999655</c:v>
                </c:pt>
                <c:pt idx="132">
                  <c:v>23.938399999999689</c:v>
                </c:pt>
                <c:pt idx="133">
                  <c:v>27.310000000000031</c:v>
                </c:pt>
                <c:pt idx="134">
                  <c:v>6.1036200000000003</c:v>
                </c:pt>
                <c:pt idx="135">
                  <c:v>1.3414699999999748</c:v>
                </c:pt>
                <c:pt idx="136">
                  <c:v>14.01924</c:v>
                </c:pt>
                <c:pt idx="137">
                  <c:v>22.4572</c:v>
                </c:pt>
                <c:pt idx="138">
                  <c:v>13.585840000000006</c:v>
                </c:pt>
                <c:pt idx="139">
                  <c:v>4.4036400000001255</c:v>
                </c:pt>
                <c:pt idx="140">
                  <c:v>3.04434</c:v>
                </c:pt>
                <c:pt idx="141">
                  <c:v>5.7853199999999996</c:v>
                </c:pt>
                <c:pt idx="142">
                  <c:v>3.9987999999999997</c:v>
                </c:pt>
                <c:pt idx="143">
                  <c:v>3.2360800000000092E-3</c:v>
                </c:pt>
                <c:pt idx="144">
                  <c:v>3.9517599999999424</c:v>
                </c:pt>
                <c:pt idx="145">
                  <c:v>6.7148399999999855</c:v>
                </c:pt>
                <c:pt idx="146">
                  <c:v>3.4797599999999727</c:v>
                </c:pt>
                <c:pt idx="147">
                  <c:v>6.86646</c:v>
                </c:pt>
                <c:pt idx="148">
                  <c:v>4.4078999999999997</c:v>
                </c:pt>
                <c:pt idx="149">
                  <c:v>4.0675999999999846</c:v>
                </c:pt>
                <c:pt idx="150">
                  <c:v>29.591999999999999</c:v>
                </c:pt>
                <c:pt idx="151">
                  <c:v>16.124659999999999</c:v>
                </c:pt>
                <c:pt idx="152">
                  <c:v>5.5533000000000001</c:v>
                </c:pt>
                <c:pt idx="153">
                  <c:v>13.497340000000001</c:v>
                </c:pt>
                <c:pt idx="154">
                  <c:v>18.895859999999999</c:v>
                </c:pt>
                <c:pt idx="155">
                  <c:v>7.7976999999999999</c:v>
                </c:pt>
                <c:pt idx="156">
                  <c:v>8.9211199999999984</c:v>
                </c:pt>
                <c:pt idx="157">
                  <c:v>6.5369599999999997</c:v>
                </c:pt>
                <c:pt idx="158">
                  <c:v>6.6682399999999955</c:v>
                </c:pt>
                <c:pt idx="159">
                  <c:v>11.75154</c:v>
                </c:pt>
                <c:pt idx="160">
                  <c:v>2.6534399999999998</c:v>
                </c:pt>
                <c:pt idx="161">
                  <c:v>3.7425799999999998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 cmpd="dbl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'V700'!$A$2:$A$163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9.9972200000000011E-2</c:v>
                </c:pt>
                <c:pt idx="2">
                  <c:v>0.19998900000000044</c:v>
                </c:pt>
                <c:pt idx="3">
                  <c:v>0.29995700000000008</c:v>
                </c:pt>
                <c:pt idx="4">
                  <c:v>0.39995900000000706</c:v>
                </c:pt>
                <c:pt idx="5">
                  <c:v>0.49995800000000706</c:v>
                </c:pt>
                <c:pt idx="6">
                  <c:v>0.59997999999999996</c:v>
                </c:pt>
                <c:pt idx="7">
                  <c:v>0.69992399999999999</c:v>
                </c:pt>
                <c:pt idx="8">
                  <c:v>0.79997499999999999</c:v>
                </c:pt>
                <c:pt idx="9">
                  <c:v>0.89996299999998441</c:v>
                </c:pt>
                <c:pt idx="10">
                  <c:v>0.99995399999999957</c:v>
                </c:pt>
                <c:pt idx="11">
                  <c:v>1.09998</c:v>
                </c:pt>
                <c:pt idx="12">
                  <c:v>1.1999199999999999</c:v>
                </c:pt>
                <c:pt idx="13">
                  <c:v>1.2999399999999703</c:v>
                </c:pt>
                <c:pt idx="14">
                  <c:v>1.39995</c:v>
                </c:pt>
                <c:pt idx="15">
                  <c:v>1.4999699999999629</c:v>
                </c:pt>
                <c:pt idx="16">
                  <c:v>1.59995</c:v>
                </c:pt>
                <c:pt idx="17">
                  <c:v>1.6999500000000001</c:v>
                </c:pt>
                <c:pt idx="18">
                  <c:v>1.7999599999999998</c:v>
                </c:pt>
                <c:pt idx="19">
                  <c:v>1.8999499999999998</c:v>
                </c:pt>
                <c:pt idx="20">
                  <c:v>1.9999400000000001</c:v>
                </c:pt>
                <c:pt idx="21">
                  <c:v>2.09992</c:v>
                </c:pt>
                <c:pt idx="22">
                  <c:v>2.1999399999999998</c:v>
                </c:pt>
                <c:pt idx="23">
                  <c:v>2.2999700000000001</c:v>
                </c:pt>
                <c:pt idx="24">
                  <c:v>2.3999599999999313</c:v>
                </c:pt>
                <c:pt idx="25">
                  <c:v>2.49993</c:v>
                </c:pt>
                <c:pt idx="26">
                  <c:v>2.5999499999999967</c:v>
                </c:pt>
                <c:pt idx="27">
                  <c:v>2.6999599999999977</c:v>
                </c:pt>
                <c:pt idx="28">
                  <c:v>2.7999399999999999</c:v>
                </c:pt>
                <c:pt idx="29">
                  <c:v>2.899969999999942</c:v>
                </c:pt>
                <c:pt idx="30">
                  <c:v>2.9999899999999977</c:v>
                </c:pt>
                <c:pt idx="31">
                  <c:v>3.0999499999999967</c:v>
                </c:pt>
                <c:pt idx="32">
                  <c:v>3.1999399999999998</c:v>
                </c:pt>
                <c:pt idx="33">
                  <c:v>3.2999199999999997</c:v>
                </c:pt>
                <c:pt idx="34">
                  <c:v>3.3999199999999967</c:v>
                </c:pt>
                <c:pt idx="35">
                  <c:v>3.4999299999999987</c:v>
                </c:pt>
                <c:pt idx="36">
                  <c:v>3.5999700000000003</c:v>
                </c:pt>
                <c:pt idx="37">
                  <c:v>3.6999399999999998</c:v>
                </c:pt>
                <c:pt idx="38">
                  <c:v>3.7999900000000002</c:v>
                </c:pt>
                <c:pt idx="39">
                  <c:v>3.8999699999999415</c:v>
                </c:pt>
                <c:pt idx="40">
                  <c:v>4</c:v>
                </c:pt>
                <c:pt idx="41">
                  <c:v>4.09999</c:v>
                </c:pt>
                <c:pt idx="42">
                  <c:v>4.2</c:v>
                </c:pt>
                <c:pt idx="43">
                  <c:v>4.2999200000000002</c:v>
                </c:pt>
                <c:pt idx="44">
                  <c:v>4.3999199999999945</c:v>
                </c:pt>
                <c:pt idx="45">
                  <c:v>4.4999699999999994</c:v>
                </c:pt>
                <c:pt idx="46">
                  <c:v>4.5999600000000003</c:v>
                </c:pt>
                <c:pt idx="47">
                  <c:v>4.6999599999999955</c:v>
                </c:pt>
                <c:pt idx="48">
                  <c:v>4.7999800000000006</c:v>
                </c:pt>
                <c:pt idx="49">
                  <c:v>4.8999699999999997</c:v>
                </c:pt>
                <c:pt idx="50">
                  <c:v>4.9999799999999999</c:v>
                </c:pt>
                <c:pt idx="51">
                  <c:v>5.0999600000000003</c:v>
                </c:pt>
                <c:pt idx="52">
                  <c:v>5.1999799999999965</c:v>
                </c:pt>
                <c:pt idx="53">
                  <c:v>5.2999200000000002</c:v>
                </c:pt>
                <c:pt idx="54">
                  <c:v>5.3999299999999995</c:v>
                </c:pt>
                <c:pt idx="55">
                  <c:v>5.4999399999999996</c:v>
                </c:pt>
                <c:pt idx="56">
                  <c:v>5.5999599999999985</c:v>
                </c:pt>
                <c:pt idx="57">
                  <c:v>5.6999299999999975</c:v>
                </c:pt>
                <c:pt idx="58">
                  <c:v>5.7999700000000001</c:v>
                </c:pt>
                <c:pt idx="59">
                  <c:v>5.8999600000000001</c:v>
                </c:pt>
                <c:pt idx="60">
                  <c:v>5.9999500000000001</c:v>
                </c:pt>
                <c:pt idx="61">
                  <c:v>6.09999</c:v>
                </c:pt>
                <c:pt idx="62">
                  <c:v>6.1999599999999955</c:v>
                </c:pt>
                <c:pt idx="63">
                  <c:v>6.2999899999999975</c:v>
                </c:pt>
                <c:pt idx="64">
                  <c:v>6.3999200000000007</c:v>
                </c:pt>
                <c:pt idx="65">
                  <c:v>6.49993</c:v>
                </c:pt>
                <c:pt idx="66">
                  <c:v>6.5999400000000001</c:v>
                </c:pt>
                <c:pt idx="67">
                  <c:v>6.6999499999999985</c:v>
                </c:pt>
                <c:pt idx="68">
                  <c:v>6.7999599999999996</c:v>
                </c:pt>
                <c:pt idx="69">
                  <c:v>6.8999699999999997</c:v>
                </c:pt>
                <c:pt idx="70">
                  <c:v>6.9999900000000004</c:v>
                </c:pt>
                <c:pt idx="71">
                  <c:v>7.0999499999999998</c:v>
                </c:pt>
                <c:pt idx="72">
                  <c:v>7.1999699999999995</c:v>
                </c:pt>
                <c:pt idx="73">
                  <c:v>7.2999800000000006</c:v>
                </c:pt>
                <c:pt idx="74">
                  <c:v>7.3999400000000009</c:v>
                </c:pt>
                <c:pt idx="75">
                  <c:v>7.4999800000000008</c:v>
                </c:pt>
                <c:pt idx="76">
                  <c:v>7.5999399999999975</c:v>
                </c:pt>
                <c:pt idx="77">
                  <c:v>7.6999699999999995</c:v>
                </c:pt>
                <c:pt idx="78">
                  <c:v>7.7999600000000004</c:v>
                </c:pt>
                <c:pt idx="79">
                  <c:v>7.8999299999999995</c:v>
                </c:pt>
                <c:pt idx="80">
                  <c:v>8</c:v>
                </c:pt>
                <c:pt idx="81">
                  <c:v>8.0999500000000015</c:v>
                </c:pt>
                <c:pt idx="82">
                  <c:v>8.1999300000000002</c:v>
                </c:pt>
                <c:pt idx="83">
                  <c:v>8.2999799999999997</c:v>
                </c:pt>
                <c:pt idx="84">
                  <c:v>8.3999600000000001</c:v>
                </c:pt>
                <c:pt idx="85">
                  <c:v>8.4999800000000008</c:v>
                </c:pt>
                <c:pt idx="86">
                  <c:v>8.5999500000000015</c:v>
                </c:pt>
                <c:pt idx="87">
                  <c:v>8.6999699999999986</c:v>
                </c:pt>
                <c:pt idx="88">
                  <c:v>8.7999699999999983</c:v>
                </c:pt>
                <c:pt idx="89">
                  <c:v>8.8999600000000001</c:v>
                </c:pt>
                <c:pt idx="90">
                  <c:v>8.9999700000000011</c:v>
                </c:pt>
                <c:pt idx="91">
                  <c:v>9.09999</c:v>
                </c:pt>
                <c:pt idx="92">
                  <c:v>9.1999900000000014</c:v>
                </c:pt>
                <c:pt idx="93">
                  <c:v>9.2999500000000008</c:v>
                </c:pt>
                <c:pt idx="94">
                  <c:v>9.3999300000000048</c:v>
                </c:pt>
                <c:pt idx="95">
                  <c:v>9.4999900000000004</c:v>
                </c:pt>
                <c:pt idx="96">
                  <c:v>9.6</c:v>
                </c:pt>
                <c:pt idx="97">
                  <c:v>9.6999300000000002</c:v>
                </c:pt>
                <c:pt idx="98">
                  <c:v>9.7999900000000011</c:v>
                </c:pt>
                <c:pt idx="99">
                  <c:v>9.8999800000000047</c:v>
                </c:pt>
                <c:pt idx="100">
                  <c:v>10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10.4999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10.899900000000002</c:v>
                </c:pt>
                <c:pt idx="110">
                  <c:v>11</c:v>
                </c:pt>
                <c:pt idx="111">
                  <c:v>11.1</c:v>
                </c:pt>
                <c:pt idx="112">
                  <c:v>11.1999</c:v>
                </c:pt>
                <c:pt idx="113">
                  <c:v>11.3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11.699900000000001</c:v>
                </c:pt>
                <c:pt idx="118">
                  <c:v>11.799900000000001</c:v>
                </c:pt>
                <c:pt idx="119">
                  <c:v>11.899900000000002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12.1999</c:v>
                </c:pt>
                <c:pt idx="123">
                  <c:v>12.3</c:v>
                </c:pt>
                <c:pt idx="124">
                  <c:v>12.4</c:v>
                </c:pt>
                <c:pt idx="125">
                  <c:v>12.4999</c:v>
                </c:pt>
                <c:pt idx="126">
                  <c:v>12.6</c:v>
                </c:pt>
                <c:pt idx="127">
                  <c:v>12.7</c:v>
                </c:pt>
                <c:pt idx="128">
                  <c:v>12.799900000000001</c:v>
                </c:pt>
                <c:pt idx="129">
                  <c:v>12.899900000000002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13.399900000000002</c:v>
                </c:pt>
                <c:pt idx="135">
                  <c:v>13.5</c:v>
                </c:pt>
                <c:pt idx="136">
                  <c:v>13.600000000000001</c:v>
                </c:pt>
                <c:pt idx="137">
                  <c:v>13.700000000000001</c:v>
                </c:pt>
                <c:pt idx="138">
                  <c:v>13.8</c:v>
                </c:pt>
                <c:pt idx="139">
                  <c:v>13.900000000000002</c:v>
                </c:pt>
                <c:pt idx="140">
                  <c:v>14.000000000000002</c:v>
                </c:pt>
                <c:pt idx="141">
                  <c:v>14.099900000000002</c:v>
                </c:pt>
                <c:pt idx="142">
                  <c:v>14.2</c:v>
                </c:pt>
                <c:pt idx="143">
                  <c:v>14.3</c:v>
                </c:pt>
                <c:pt idx="144">
                  <c:v>14.399900000000002</c:v>
                </c:pt>
                <c:pt idx="145">
                  <c:v>14.500000000000002</c:v>
                </c:pt>
                <c:pt idx="146">
                  <c:v>14.599900000000002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15.1999</c:v>
                </c:pt>
                <c:pt idx="153">
                  <c:v>15.299900000000001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15.6999</c:v>
                </c:pt>
                <c:pt idx="158">
                  <c:v>15.8</c:v>
                </c:pt>
                <c:pt idx="159">
                  <c:v>15.9</c:v>
                </c:pt>
                <c:pt idx="160">
                  <c:v>16</c:v>
                </c:pt>
                <c:pt idx="161">
                  <c:v>16.009999999999987</c:v>
                </c:pt>
              </c:numCache>
            </c:numRef>
          </c:xVal>
          <c:yVal>
            <c:numRef>
              <c:f>'V700'!$C$2:$C$163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2033.62</c:v>
                </c:pt>
                <c:pt idx="2">
                  <c:v>12.958440000000024</c:v>
                </c:pt>
                <c:pt idx="3">
                  <c:v>104.0506</c:v>
                </c:pt>
                <c:pt idx="4">
                  <c:v>339.5</c:v>
                </c:pt>
                <c:pt idx="5">
                  <c:v>2.8751999999999978</c:v>
                </c:pt>
                <c:pt idx="6">
                  <c:v>159.93800000000007</c:v>
                </c:pt>
                <c:pt idx="7">
                  <c:v>346.822</c:v>
                </c:pt>
                <c:pt idx="8">
                  <c:v>76.379199999999983</c:v>
                </c:pt>
                <c:pt idx="9">
                  <c:v>227.11199999999999</c:v>
                </c:pt>
                <c:pt idx="10">
                  <c:v>39.884999999999998</c:v>
                </c:pt>
                <c:pt idx="11">
                  <c:v>117.6806</c:v>
                </c:pt>
                <c:pt idx="12">
                  <c:v>13.319420000000004</c:v>
                </c:pt>
                <c:pt idx="13">
                  <c:v>183.47899999999998</c:v>
                </c:pt>
                <c:pt idx="14">
                  <c:v>80.654399999999981</c:v>
                </c:pt>
                <c:pt idx="15">
                  <c:v>281.29599999999863</c:v>
                </c:pt>
                <c:pt idx="16">
                  <c:v>16.456199999999889</c:v>
                </c:pt>
                <c:pt idx="17">
                  <c:v>106.99400000000072</c:v>
                </c:pt>
                <c:pt idx="18">
                  <c:v>58.047200000000004</c:v>
                </c:pt>
                <c:pt idx="19">
                  <c:v>96.970399999999998</c:v>
                </c:pt>
                <c:pt idx="20">
                  <c:v>79.864599999999996</c:v>
                </c:pt>
                <c:pt idx="21">
                  <c:v>1.6852</c:v>
                </c:pt>
                <c:pt idx="22">
                  <c:v>49.076600000000006</c:v>
                </c:pt>
                <c:pt idx="23">
                  <c:v>18.695439999999689</c:v>
                </c:pt>
                <c:pt idx="24">
                  <c:v>131.27419999999998</c:v>
                </c:pt>
                <c:pt idx="25">
                  <c:v>6.75502</c:v>
                </c:pt>
                <c:pt idx="26">
                  <c:v>11.10188</c:v>
                </c:pt>
                <c:pt idx="27">
                  <c:v>25.074200000000001</c:v>
                </c:pt>
                <c:pt idx="28">
                  <c:v>97.852399999999989</c:v>
                </c:pt>
                <c:pt idx="29">
                  <c:v>125.66119999999999</c:v>
                </c:pt>
                <c:pt idx="30">
                  <c:v>6.5388999999999999</c:v>
                </c:pt>
                <c:pt idx="31">
                  <c:v>59.095800000000011</c:v>
                </c:pt>
                <c:pt idx="32">
                  <c:v>13.043299999999999</c:v>
                </c:pt>
                <c:pt idx="33">
                  <c:v>20.706600000000002</c:v>
                </c:pt>
                <c:pt idx="34">
                  <c:v>73.550799999999981</c:v>
                </c:pt>
                <c:pt idx="35">
                  <c:v>3.4795399999999987</c:v>
                </c:pt>
                <c:pt idx="36">
                  <c:v>3.2666200000000001</c:v>
                </c:pt>
                <c:pt idx="37">
                  <c:v>39.058400000000006</c:v>
                </c:pt>
                <c:pt idx="38">
                  <c:v>38.997200000000007</c:v>
                </c:pt>
                <c:pt idx="39">
                  <c:v>26.8994</c:v>
                </c:pt>
                <c:pt idx="40">
                  <c:v>24.686599999999789</c:v>
                </c:pt>
                <c:pt idx="41">
                  <c:v>18.054919999999999</c:v>
                </c:pt>
                <c:pt idx="42">
                  <c:v>64.347399999999993</c:v>
                </c:pt>
                <c:pt idx="43">
                  <c:v>23.594200000000001</c:v>
                </c:pt>
                <c:pt idx="44">
                  <c:v>59.693000000000012</c:v>
                </c:pt>
                <c:pt idx="45">
                  <c:v>31.899000000000001</c:v>
                </c:pt>
                <c:pt idx="46">
                  <c:v>53.733200000000011</c:v>
                </c:pt>
                <c:pt idx="47">
                  <c:v>34.785200000000003</c:v>
                </c:pt>
                <c:pt idx="48">
                  <c:v>3.7425799999999998</c:v>
                </c:pt>
                <c:pt idx="49">
                  <c:v>38.424600000000005</c:v>
                </c:pt>
                <c:pt idx="50">
                  <c:v>3.9947399999999997</c:v>
                </c:pt>
                <c:pt idx="51">
                  <c:v>20.397200000000005</c:v>
                </c:pt>
                <c:pt idx="52">
                  <c:v>34.095600000000012</c:v>
                </c:pt>
                <c:pt idx="53">
                  <c:v>51.553599999999996</c:v>
                </c:pt>
                <c:pt idx="54">
                  <c:v>9.8080800000000004</c:v>
                </c:pt>
                <c:pt idx="55">
                  <c:v>35.883599999999994</c:v>
                </c:pt>
                <c:pt idx="56">
                  <c:v>11.08362</c:v>
                </c:pt>
                <c:pt idx="57">
                  <c:v>6.6391600000000004</c:v>
                </c:pt>
                <c:pt idx="58">
                  <c:v>33.5182</c:v>
                </c:pt>
                <c:pt idx="59">
                  <c:v>20.483799999999302</c:v>
                </c:pt>
                <c:pt idx="60">
                  <c:v>12.834359999999998</c:v>
                </c:pt>
                <c:pt idx="61">
                  <c:v>52.0366</c:v>
                </c:pt>
                <c:pt idx="62">
                  <c:v>41.821400000000004</c:v>
                </c:pt>
                <c:pt idx="63">
                  <c:v>21.711600000000001</c:v>
                </c:pt>
                <c:pt idx="64">
                  <c:v>12.627759999999999</c:v>
                </c:pt>
                <c:pt idx="65">
                  <c:v>11.09484</c:v>
                </c:pt>
                <c:pt idx="66">
                  <c:v>36.511799999999994</c:v>
                </c:pt>
                <c:pt idx="67">
                  <c:v>38.385600000000004</c:v>
                </c:pt>
                <c:pt idx="68">
                  <c:v>5.7622200000000001</c:v>
                </c:pt>
                <c:pt idx="69">
                  <c:v>16.097560000000001</c:v>
                </c:pt>
                <c:pt idx="70">
                  <c:v>0.33646400000001048</c:v>
                </c:pt>
                <c:pt idx="71">
                  <c:v>12.497</c:v>
                </c:pt>
                <c:pt idx="72">
                  <c:v>37.970200000000006</c:v>
                </c:pt>
                <c:pt idx="73">
                  <c:v>16.970980000000001</c:v>
                </c:pt>
                <c:pt idx="74">
                  <c:v>3.8802599999999967</c:v>
                </c:pt>
                <c:pt idx="75">
                  <c:v>15.839220000000001</c:v>
                </c:pt>
                <c:pt idx="76">
                  <c:v>5.83582</c:v>
                </c:pt>
                <c:pt idx="77">
                  <c:v>6.41432</c:v>
                </c:pt>
                <c:pt idx="78">
                  <c:v>1.055858</c:v>
                </c:pt>
                <c:pt idx="79">
                  <c:v>14.55902</c:v>
                </c:pt>
                <c:pt idx="80">
                  <c:v>36.298000000000513</c:v>
                </c:pt>
                <c:pt idx="81">
                  <c:v>25.992599999999406</c:v>
                </c:pt>
                <c:pt idx="82">
                  <c:v>35.531600000000005</c:v>
                </c:pt>
                <c:pt idx="83">
                  <c:v>34.854799999999997</c:v>
                </c:pt>
                <c:pt idx="84">
                  <c:v>21.641800000000035</c:v>
                </c:pt>
                <c:pt idx="85">
                  <c:v>0.96277200000000063</c:v>
                </c:pt>
                <c:pt idx="86">
                  <c:v>19.067080000000001</c:v>
                </c:pt>
                <c:pt idx="87">
                  <c:v>2.1724399999999977</c:v>
                </c:pt>
                <c:pt idx="88">
                  <c:v>53.938800000000001</c:v>
                </c:pt>
                <c:pt idx="89">
                  <c:v>0.63948000000000005</c:v>
                </c:pt>
                <c:pt idx="90">
                  <c:v>26.6782</c:v>
                </c:pt>
                <c:pt idx="91">
                  <c:v>29.302</c:v>
                </c:pt>
                <c:pt idx="92">
                  <c:v>10.551080000000002</c:v>
                </c:pt>
                <c:pt idx="93">
                  <c:v>34.084399999999995</c:v>
                </c:pt>
                <c:pt idx="94">
                  <c:v>47.611399999999996</c:v>
                </c:pt>
                <c:pt idx="95">
                  <c:v>20.165400000000002</c:v>
                </c:pt>
                <c:pt idx="96">
                  <c:v>2.41032</c:v>
                </c:pt>
                <c:pt idx="97">
                  <c:v>29.863399999999789</c:v>
                </c:pt>
                <c:pt idx="98">
                  <c:v>9.7055000000000007</c:v>
                </c:pt>
                <c:pt idx="99">
                  <c:v>3.3964399999999357</c:v>
                </c:pt>
                <c:pt idx="100">
                  <c:v>57.659000000000006</c:v>
                </c:pt>
                <c:pt idx="101">
                  <c:v>15.11664</c:v>
                </c:pt>
                <c:pt idx="102">
                  <c:v>2.25292</c:v>
                </c:pt>
                <c:pt idx="103">
                  <c:v>38.376599999999996</c:v>
                </c:pt>
                <c:pt idx="104">
                  <c:v>30.312999999999999</c:v>
                </c:pt>
                <c:pt idx="105">
                  <c:v>24.869199999999989</c:v>
                </c:pt>
                <c:pt idx="106">
                  <c:v>1.846622</c:v>
                </c:pt>
                <c:pt idx="107">
                  <c:v>1.280748</c:v>
                </c:pt>
                <c:pt idx="108">
                  <c:v>9.6510400000000001</c:v>
                </c:pt>
                <c:pt idx="109">
                  <c:v>26.579000000000001</c:v>
                </c:pt>
                <c:pt idx="110">
                  <c:v>9.4099000000000004</c:v>
                </c:pt>
                <c:pt idx="111">
                  <c:v>60.956799999999994</c:v>
                </c:pt>
                <c:pt idx="112">
                  <c:v>17.16048</c:v>
                </c:pt>
                <c:pt idx="113">
                  <c:v>15.69908</c:v>
                </c:pt>
                <c:pt idx="114">
                  <c:v>9.2692000000000014</c:v>
                </c:pt>
                <c:pt idx="115">
                  <c:v>1.547782</c:v>
                </c:pt>
                <c:pt idx="116">
                  <c:v>12.97898</c:v>
                </c:pt>
                <c:pt idx="117">
                  <c:v>33.838800000000006</c:v>
                </c:pt>
                <c:pt idx="118">
                  <c:v>5.2888400000000004</c:v>
                </c:pt>
                <c:pt idx="119">
                  <c:v>23.525599999999589</c:v>
                </c:pt>
                <c:pt idx="120">
                  <c:v>3.8168399999999272</c:v>
                </c:pt>
                <c:pt idx="121">
                  <c:v>23.942399999999378</c:v>
                </c:pt>
                <c:pt idx="122">
                  <c:v>47.577600000000004</c:v>
                </c:pt>
                <c:pt idx="123">
                  <c:v>38.702400000000011</c:v>
                </c:pt>
                <c:pt idx="124">
                  <c:v>7.9443599999999996</c:v>
                </c:pt>
                <c:pt idx="125">
                  <c:v>10.318440000000002</c:v>
                </c:pt>
                <c:pt idx="126">
                  <c:v>45.705200000000012</c:v>
                </c:pt>
                <c:pt idx="127">
                  <c:v>14.944979999999999</c:v>
                </c:pt>
                <c:pt idx="128">
                  <c:v>4.50528</c:v>
                </c:pt>
                <c:pt idx="129">
                  <c:v>24.2044</c:v>
                </c:pt>
                <c:pt idx="130">
                  <c:v>10.313420000000002</c:v>
                </c:pt>
                <c:pt idx="131">
                  <c:v>14.784800000000001</c:v>
                </c:pt>
                <c:pt idx="132">
                  <c:v>29.903199999999789</c:v>
                </c:pt>
                <c:pt idx="133">
                  <c:v>37.063000000000002</c:v>
                </c:pt>
                <c:pt idx="134">
                  <c:v>9.5716200000000011</c:v>
                </c:pt>
                <c:pt idx="135">
                  <c:v>17.865599999999496</c:v>
                </c:pt>
                <c:pt idx="136">
                  <c:v>2.5057800000000001</c:v>
                </c:pt>
                <c:pt idx="137">
                  <c:v>11.326740000000004</c:v>
                </c:pt>
                <c:pt idx="138">
                  <c:v>34.882400000000004</c:v>
                </c:pt>
                <c:pt idx="139">
                  <c:v>29.840800000000005</c:v>
                </c:pt>
                <c:pt idx="140">
                  <c:v>28.904</c:v>
                </c:pt>
                <c:pt idx="141">
                  <c:v>39.970400000000005</c:v>
                </c:pt>
                <c:pt idx="142">
                  <c:v>36.426600000000001</c:v>
                </c:pt>
                <c:pt idx="143">
                  <c:v>46.433200000000006</c:v>
                </c:pt>
                <c:pt idx="144">
                  <c:v>11.42474</c:v>
                </c:pt>
                <c:pt idx="145">
                  <c:v>15.892400000000126</c:v>
                </c:pt>
                <c:pt idx="146">
                  <c:v>7.4557200000000003</c:v>
                </c:pt>
                <c:pt idx="147">
                  <c:v>19.825500000000002</c:v>
                </c:pt>
                <c:pt idx="148">
                  <c:v>20.559200000000001</c:v>
                </c:pt>
                <c:pt idx="149">
                  <c:v>29.299800000000001</c:v>
                </c:pt>
                <c:pt idx="150">
                  <c:v>1.7556239999999677</c:v>
                </c:pt>
                <c:pt idx="151">
                  <c:v>14.11566</c:v>
                </c:pt>
                <c:pt idx="152">
                  <c:v>3.7853400000000001</c:v>
                </c:pt>
                <c:pt idx="153">
                  <c:v>16.044739999999589</c:v>
                </c:pt>
                <c:pt idx="154">
                  <c:v>33.324000000000005</c:v>
                </c:pt>
                <c:pt idx="155">
                  <c:v>22.172000000000001</c:v>
                </c:pt>
                <c:pt idx="156">
                  <c:v>44.970600000000005</c:v>
                </c:pt>
                <c:pt idx="157">
                  <c:v>19.157679999999999</c:v>
                </c:pt>
                <c:pt idx="158">
                  <c:v>1.9048700000000001</c:v>
                </c:pt>
                <c:pt idx="159">
                  <c:v>14.77158</c:v>
                </c:pt>
                <c:pt idx="160">
                  <c:v>1.2431259999999758</c:v>
                </c:pt>
                <c:pt idx="161">
                  <c:v>26.773399999999889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227008"/>
        <c:axId val="105228928"/>
      </c:scatterChart>
      <c:valAx>
        <c:axId val="10522700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(10-2s)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228928"/>
        <c:crosses val="autoZero"/>
        <c:crossBetween val="midCat"/>
      </c:valAx>
      <c:valAx>
        <c:axId val="10522892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Impact Force (</a:t>
                </a:r>
                <a:r>
                  <a:rPr lang="en-US" sz="16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kN</a:t>
                </a:r>
                <a:r>
                  <a:rPr 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1.0241387795275596E-2"/>
              <c:y val="0.1776359341261838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5227008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Von Mises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Max Displacement</c:v>
                </c:pt>
                <c:pt idx="1">
                  <c:v>Impact Force</c:v>
                </c:pt>
                <c:pt idx="2">
                  <c:v>Reaction Force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74.72</c:v>
                </c:pt>
                <c:pt idx="1">
                  <c:v>1508.904</c:v>
                </c:pt>
                <c:pt idx="2">
                  <c:v>403.02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Drucker Prager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Max Displacement</c:v>
                </c:pt>
                <c:pt idx="1">
                  <c:v>Impact Force</c:v>
                </c:pt>
                <c:pt idx="2">
                  <c:v>Reaction Force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97.97</c:v>
                </c:pt>
                <c:pt idx="1">
                  <c:v>2033.62</c:v>
                </c:pt>
                <c:pt idx="2">
                  <c:v>322.97000000000003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Experiment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Max Displacement</c:v>
                </c:pt>
                <c:pt idx="1">
                  <c:v>Impact Force</c:v>
                </c:pt>
                <c:pt idx="2">
                  <c:v>Reaction Force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76.22</c:v>
                </c:pt>
                <c:pt idx="1">
                  <c:v>1501.01</c:v>
                </c:pt>
                <c:pt idx="2">
                  <c:v>320.12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984448"/>
        <c:axId val="92986752"/>
      </c:barChart>
      <c:catAx>
        <c:axId val="92984448"/>
        <c:scaling>
          <c:orientation val="minMax"/>
        </c:scaling>
        <c:delete val="0"/>
        <c:axPos val="b"/>
        <c:majorTickMark val="out"/>
        <c:minorTickMark val="none"/>
        <c:tickLblPos val="nextTo"/>
        <c:crossAx val="92986752"/>
        <c:crosses val="autoZero"/>
        <c:auto val="1"/>
        <c:lblAlgn val="ctr"/>
        <c:lblOffset val="100"/>
        <c:noMultiLvlLbl val="0"/>
      </c:catAx>
      <c:valAx>
        <c:axId val="92986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9844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'vel 600'!$A$2:$A$1602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4.9969200000000033E-2</c:v>
                </c:pt>
                <c:pt idx="6">
                  <c:v>5.9963000000000134E-2</c:v>
                </c:pt>
                <c:pt idx="7">
                  <c:v>6.9956800000000013E-2</c:v>
                </c:pt>
                <c:pt idx="8">
                  <c:v>7.9950600000000524E-2</c:v>
                </c:pt>
                <c:pt idx="9">
                  <c:v>8.9944400000000244E-2</c:v>
                </c:pt>
                <c:pt idx="10">
                  <c:v>9.9938200000000005E-2</c:v>
                </c:pt>
                <c:pt idx="11">
                  <c:v>0.10993200000000022</c:v>
                </c:pt>
                <c:pt idx="12">
                  <c:v>0.11992599999999999</c:v>
                </c:pt>
                <c:pt idx="13">
                  <c:v>0.12999800000000244</c:v>
                </c:pt>
                <c:pt idx="14">
                  <c:v>0.13999200000000334</c:v>
                </c:pt>
                <c:pt idx="15">
                  <c:v>0.14998600000000353</c:v>
                </c:pt>
                <c:pt idx="16">
                  <c:v>0.15998000000000379</c:v>
                </c:pt>
                <c:pt idx="17">
                  <c:v>0.16997399999999999</c:v>
                </c:pt>
                <c:pt idx="18">
                  <c:v>0.17996700000000426</c:v>
                </c:pt>
                <c:pt idx="19">
                  <c:v>0.18996100000000479</c:v>
                </c:pt>
                <c:pt idx="20">
                  <c:v>0.19995500000000024</c:v>
                </c:pt>
                <c:pt idx="21">
                  <c:v>0.20994900000000527</c:v>
                </c:pt>
                <c:pt idx="22">
                  <c:v>0.21994200000000533</c:v>
                </c:pt>
                <c:pt idx="23">
                  <c:v>0.22993600000000144</c:v>
                </c:pt>
                <c:pt idx="24">
                  <c:v>0.23993000000000322</c:v>
                </c:pt>
                <c:pt idx="25">
                  <c:v>0.2499240000000035</c:v>
                </c:pt>
                <c:pt idx="26">
                  <c:v>0.259996</c:v>
                </c:pt>
                <c:pt idx="27">
                  <c:v>0.26999000000000001</c:v>
                </c:pt>
                <c:pt idx="28">
                  <c:v>0.27998400000000662</c:v>
                </c:pt>
                <c:pt idx="29">
                  <c:v>0.28997700000000032</c:v>
                </c:pt>
                <c:pt idx="30">
                  <c:v>0.29996800000000662</c:v>
                </c:pt>
                <c:pt idx="31">
                  <c:v>0.30993100000000001</c:v>
                </c:pt>
                <c:pt idx="32">
                  <c:v>0.3199250000000069</c:v>
                </c:pt>
                <c:pt idx="33">
                  <c:v>0.32999700000000032</c:v>
                </c:pt>
                <c:pt idx="34">
                  <c:v>0.33999200000000707</c:v>
                </c:pt>
                <c:pt idx="35">
                  <c:v>0.34998500000000032</c:v>
                </c:pt>
                <c:pt idx="36">
                  <c:v>0.35997900000000038</c:v>
                </c:pt>
                <c:pt idx="37">
                  <c:v>0.36997300000000038</c:v>
                </c:pt>
                <c:pt idx="38">
                  <c:v>0.37996600000000774</c:v>
                </c:pt>
                <c:pt idx="39">
                  <c:v>0.38992400000001065</c:v>
                </c:pt>
                <c:pt idx="40">
                  <c:v>0.39999500000000032</c:v>
                </c:pt>
                <c:pt idx="41">
                  <c:v>0.40998800000000746</c:v>
                </c:pt>
                <c:pt idx="42">
                  <c:v>0.41998200000000757</c:v>
                </c:pt>
                <c:pt idx="43">
                  <c:v>0.42997500000000038</c:v>
                </c:pt>
                <c:pt idx="44">
                  <c:v>0.43996900000000388</c:v>
                </c:pt>
                <c:pt idx="45">
                  <c:v>0.44996200000000008</c:v>
                </c:pt>
                <c:pt idx="46">
                  <c:v>0.45995600000000031</c:v>
                </c:pt>
                <c:pt idx="47">
                  <c:v>0.46994900000000006</c:v>
                </c:pt>
                <c:pt idx="48">
                  <c:v>0.47994700000000001</c:v>
                </c:pt>
                <c:pt idx="49">
                  <c:v>0.48994100000000007</c:v>
                </c:pt>
                <c:pt idx="50">
                  <c:v>0.49993400000000032</c:v>
                </c:pt>
                <c:pt idx="51">
                  <c:v>0.50992700000000002</c:v>
                </c:pt>
                <c:pt idx="52">
                  <c:v>0.52</c:v>
                </c:pt>
                <c:pt idx="53">
                  <c:v>0.52999299999999949</c:v>
                </c:pt>
                <c:pt idx="54">
                  <c:v>0.53998600000000008</c:v>
                </c:pt>
                <c:pt idx="55">
                  <c:v>0.54999900000001323</c:v>
                </c:pt>
                <c:pt idx="56">
                  <c:v>0.55996699999999056</c:v>
                </c:pt>
                <c:pt idx="57">
                  <c:v>0.56996000000000002</c:v>
                </c:pt>
                <c:pt idx="58">
                  <c:v>0.57995399999999997</c:v>
                </c:pt>
                <c:pt idx="59">
                  <c:v>0.58997499999999958</c:v>
                </c:pt>
                <c:pt idx="60">
                  <c:v>0.59996099999998675</c:v>
                </c:pt>
                <c:pt idx="61">
                  <c:v>0.60995400000001065</c:v>
                </c:pt>
                <c:pt idx="62">
                  <c:v>0.61994800000001515</c:v>
                </c:pt>
                <c:pt idx="63">
                  <c:v>0.62993499999999991</c:v>
                </c:pt>
                <c:pt idx="64">
                  <c:v>0.63993500000001491</c:v>
                </c:pt>
                <c:pt idx="65">
                  <c:v>0.64992900000002041</c:v>
                </c:pt>
                <c:pt idx="66">
                  <c:v>0.659922000000013</c:v>
                </c:pt>
                <c:pt idx="67">
                  <c:v>0.66992000000001772</c:v>
                </c:pt>
                <c:pt idx="68">
                  <c:v>0.67993100000001683</c:v>
                </c:pt>
                <c:pt idx="69">
                  <c:v>0.68992500000001322</c:v>
                </c:pt>
                <c:pt idx="70">
                  <c:v>0.69999699999999998</c:v>
                </c:pt>
                <c:pt idx="71">
                  <c:v>0.70999100000001514</c:v>
                </c:pt>
                <c:pt idx="72">
                  <c:v>0.71995900000001323</c:v>
                </c:pt>
                <c:pt idx="73">
                  <c:v>0.72994499999999995</c:v>
                </c:pt>
                <c:pt idx="74">
                  <c:v>0.73993799999999998</c:v>
                </c:pt>
                <c:pt idx="75">
                  <c:v>0.74993200000000004</c:v>
                </c:pt>
                <c:pt idx="76">
                  <c:v>0.75999200000001199</c:v>
                </c:pt>
                <c:pt idx="77">
                  <c:v>0.76999800000001783</c:v>
                </c:pt>
                <c:pt idx="78">
                  <c:v>0.77999100000002131</c:v>
                </c:pt>
                <c:pt idx="79">
                  <c:v>0.78998499999999949</c:v>
                </c:pt>
                <c:pt idx="80">
                  <c:v>0.79994600000000005</c:v>
                </c:pt>
                <c:pt idx="81">
                  <c:v>0.80993899999999996</c:v>
                </c:pt>
                <c:pt idx="82">
                  <c:v>0.81993199999999999</c:v>
                </c:pt>
                <c:pt idx="83">
                  <c:v>0.82992499999999991</c:v>
                </c:pt>
                <c:pt idx="84">
                  <c:v>0.83999799999999991</c:v>
                </c:pt>
                <c:pt idx="85">
                  <c:v>0.84998600000000002</c:v>
                </c:pt>
                <c:pt idx="86">
                  <c:v>0.85996500000000065</c:v>
                </c:pt>
                <c:pt idx="87">
                  <c:v>0.86995900000001514</c:v>
                </c:pt>
                <c:pt idx="88">
                  <c:v>0.87995200000000062</c:v>
                </c:pt>
                <c:pt idx="89">
                  <c:v>0.88996799999998721</c:v>
                </c:pt>
                <c:pt idx="90">
                  <c:v>0.89994500000000865</c:v>
                </c:pt>
                <c:pt idx="91">
                  <c:v>0.90992200000000001</c:v>
                </c:pt>
                <c:pt idx="92">
                  <c:v>0.91999500000001289</c:v>
                </c:pt>
                <c:pt idx="93">
                  <c:v>0.92998800000000004</c:v>
                </c:pt>
                <c:pt idx="94">
                  <c:v>0.93998199999999998</c:v>
                </c:pt>
                <c:pt idx="95">
                  <c:v>0.94996599999999998</c:v>
                </c:pt>
                <c:pt idx="96">
                  <c:v>0.95995999999999992</c:v>
                </c:pt>
                <c:pt idx="97">
                  <c:v>0.96995399999999998</c:v>
                </c:pt>
                <c:pt idx="98">
                  <c:v>0.97997199999999995</c:v>
                </c:pt>
                <c:pt idx="99">
                  <c:v>0.989954</c:v>
                </c:pt>
                <c:pt idx="100">
                  <c:v>0.9999479999999995</c:v>
                </c:pt>
                <c:pt idx="101">
                  <c:v>1.0099399999999696</c:v>
                </c:pt>
                <c:pt idx="102">
                  <c:v>1.0199299999999618</c:v>
                </c:pt>
                <c:pt idx="103">
                  <c:v>1.029929999999964</c:v>
                </c:pt>
                <c:pt idx="104">
                  <c:v>1.0399199999999778</c:v>
                </c:pt>
                <c:pt idx="105">
                  <c:v>1.0499899999999998</c:v>
                </c:pt>
                <c:pt idx="106">
                  <c:v>1.0599899999999998</c:v>
                </c:pt>
                <c:pt idx="107">
                  <c:v>1.0699800000000002</c:v>
                </c:pt>
                <c:pt idx="108">
                  <c:v>1.0799899999999998</c:v>
                </c:pt>
                <c:pt idx="109">
                  <c:v>1.0899799999999764</c:v>
                </c:pt>
                <c:pt idx="110">
                  <c:v>1.0999199999999998</c:v>
                </c:pt>
                <c:pt idx="111">
                  <c:v>1.1099199999999998</c:v>
                </c:pt>
                <c:pt idx="112">
                  <c:v>1.1199199999999998</c:v>
                </c:pt>
                <c:pt idx="113">
                  <c:v>1.12995</c:v>
                </c:pt>
                <c:pt idx="114">
                  <c:v>1.13995</c:v>
                </c:pt>
                <c:pt idx="115">
                  <c:v>1.1499699999999764</c:v>
                </c:pt>
                <c:pt idx="116">
                  <c:v>1.1599599999999999</c:v>
                </c:pt>
                <c:pt idx="117">
                  <c:v>1.1699599999999999</c:v>
                </c:pt>
                <c:pt idx="118">
                  <c:v>1.1799499999999998</c:v>
                </c:pt>
                <c:pt idx="119">
                  <c:v>1.1899500000000001</c:v>
                </c:pt>
                <c:pt idx="120">
                  <c:v>1.19994</c:v>
                </c:pt>
                <c:pt idx="121">
                  <c:v>1.2099299999999547</c:v>
                </c:pt>
                <c:pt idx="122">
                  <c:v>1.2199299999999558</c:v>
                </c:pt>
                <c:pt idx="123">
                  <c:v>1.2299199999999735</c:v>
                </c:pt>
                <c:pt idx="124">
                  <c:v>1.2399899999999762</c:v>
                </c:pt>
                <c:pt idx="125">
                  <c:v>1.2499899999999764</c:v>
                </c:pt>
                <c:pt idx="126">
                  <c:v>1.2599799999999728</c:v>
                </c:pt>
                <c:pt idx="127">
                  <c:v>1.269969999999967</c:v>
                </c:pt>
                <c:pt idx="128">
                  <c:v>1.2799699999999683</c:v>
                </c:pt>
                <c:pt idx="129">
                  <c:v>1.2899599999999998</c:v>
                </c:pt>
                <c:pt idx="130">
                  <c:v>1.2999500000000002</c:v>
                </c:pt>
                <c:pt idx="131">
                  <c:v>1.3099499999999764</c:v>
                </c:pt>
                <c:pt idx="132">
                  <c:v>1.319969999999971</c:v>
                </c:pt>
                <c:pt idx="133">
                  <c:v>1.3299699999999723</c:v>
                </c:pt>
                <c:pt idx="134">
                  <c:v>1.3399699999999737</c:v>
                </c:pt>
                <c:pt idx="135">
                  <c:v>1.3499599999999998</c:v>
                </c:pt>
                <c:pt idx="136">
                  <c:v>1.3599599999999998</c:v>
                </c:pt>
                <c:pt idx="137">
                  <c:v>1.36995</c:v>
                </c:pt>
                <c:pt idx="138">
                  <c:v>1.3799399999999764</c:v>
                </c:pt>
                <c:pt idx="139">
                  <c:v>1.38994</c:v>
                </c:pt>
                <c:pt idx="140">
                  <c:v>1.3999299999999735</c:v>
                </c:pt>
                <c:pt idx="141">
                  <c:v>1.4099199999999696</c:v>
                </c:pt>
                <c:pt idx="142">
                  <c:v>1.4200000000000002</c:v>
                </c:pt>
                <c:pt idx="143">
                  <c:v>1.4299899999999717</c:v>
                </c:pt>
                <c:pt idx="144">
                  <c:v>1.4399799999999656</c:v>
                </c:pt>
                <c:pt idx="145">
                  <c:v>1.4499799999999674</c:v>
                </c:pt>
                <c:pt idx="146">
                  <c:v>1.4599699999999594</c:v>
                </c:pt>
                <c:pt idx="147">
                  <c:v>1.4699599999999764</c:v>
                </c:pt>
                <c:pt idx="148">
                  <c:v>1.4799599999999764</c:v>
                </c:pt>
                <c:pt idx="149">
                  <c:v>1.4899499999999735</c:v>
                </c:pt>
                <c:pt idx="150">
                  <c:v>1.4999499999999737</c:v>
                </c:pt>
                <c:pt idx="151">
                  <c:v>1.5099399999999696</c:v>
                </c:pt>
                <c:pt idx="152">
                  <c:v>1.5199299999999618</c:v>
                </c:pt>
                <c:pt idx="153">
                  <c:v>1.529929999999964</c:v>
                </c:pt>
                <c:pt idx="154">
                  <c:v>1.5399199999999778</c:v>
                </c:pt>
                <c:pt idx="155">
                  <c:v>1.5499899999999998</c:v>
                </c:pt>
                <c:pt idx="156">
                  <c:v>1.5599899999999998</c:v>
                </c:pt>
                <c:pt idx="157">
                  <c:v>1.5699799999999764</c:v>
                </c:pt>
                <c:pt idx="158">
                  <c:v>1.5799699999999723</c:v>
                </c:pt>
                <c:pt idx="159">
                  <c:v>1.5899699999999735</c:v>
                </c:pt>
                <c:pt idx="160">
                  <c:v>1.5999599999999998</c:v>
                </c:pt>
                <c:pt idx="161">
                  <c:v>1.60995</c:v>
                </c:pt>
                <c:pt idx="162">
                  <c:v>1.6199499999999998</c:v>
                </c:pt>
                <c:pt idx="163">
                  <c:v>1.6299599999999999</c:v>
                </c:pt>
                <c:pt idx="164">
                  <c:v>1.63995</c:v>
                </c:pt>
                <c:pt idx="165">
                  <c:v>1.64995</c:v>
                </c:pt>
                <c:pt idx="166">
                  <c:v>1.65994</c:v>
                </c:pt>
                <c:pt idx="167">
                  <c:v>1.66994</c:v>
                </c:pt>
                <c:pt idx="168">
                  <c:v>1.6799299999999759</c:v>
                </c:pt>
                <c:pt idx="169">
                  <c:v>1.6899199999999999</c:v>
                </c:pt>
                <c:pt idx="170">
                  <c:v>1.6999899999999999</c:v>
                </c:pt>
                <c:pt idx="171">
                  <c:v>1.7099199999999735</c:v>
                </c:pt>
                <c:pt idx="172">
                  <c:v>1.7199199999999735</c:v>
                </c:pt>
                <c:pt idx="173">
                  <c:v>1.73</c:v>
                </c:pt>
                <c:pt idx="174">
                  <c:v>1.7399899999999762</c:v>
                </c:pt>
                <c:pt idx="175">
                  <c:v>1.7499799999999712</c:v>
                </c:pt>
                <c:pt idx="176">
                  <c:v>1.7599799999999728</c:v>
                </c:pt>
                <c:pt idx="177">
                  <c:v>1.7699699999999667</c:v>
                </c:pt>
                <c:pt idx="178">
                  <c:v>1.7799699999999683</c:v>
                </c:pt>
                <c:pt idx="179">
                  <c:v>1.7899699999999701</c:v>
                </c:pt>
                <c:pt idx="180">
                  <c:v>1.7999699999999701</c:v>
                </c:pt>
                <c:pt idx="181">
                  <c:v>1.8099699999999701</c:v>
                </c:pt>
                <c:pt idx="182">
                  <c:v>1.8199899999999998</c:v>
                </c:pt>
                <c:pt idx="183">
                  <c:v>1.8299800000000002</c:v>
                </c:pt>
                <c:pt idx="184">
                  <c:v>1.8399899999999998</c:v>
                </c:pt>
                <c:pt idx="185">
                  <c:v>1.84998</c:v>
                </c:pt>
                <c:pt idx="186">
                  <c:v>1.8599899999999998</c:v>
                </c:pt>
                <c:pt idx="187">
                  <c:v>1.86998</c:v>
                </c:pt>
                <c:pt idx="188">
                  <c:v>1.8799799999999998</c:v>
                </c:pt>
                <c:pt idx="189">
                  <c:v>1.8899699999999764</c:v>
                </c:pt>
                <c:pt idx="190">
                  <c:v>1.8999599999999999</c:v>
                </c:pt>
                <c:pt idx="191">
                  <c:v>1.9099599999999999</c:v>
                </c:pt>
                <c:pt idx="192">
                  <c:v>1.91995</c:v>
                </c:pt>
                <c:pt idx="193">
                  <c:v>1.9299500000000001</c:v>
                </c:pt>
                <c:pt idx="194">
                  <c:v>1.9399500000000001</c:v>
                </c:pt>
                <c:pt idx="195">
                  <c:v>1.94994</c:v>
                </c:pt>
                <c:pt idx="196">
                  <c:v>1.95994</c:v>
                </c:pt>
                <c:pt idx="197">
                  <c:v>1.96993</c:v>
                </c:pt>
                <c:pt idx="198">
                  <c:v>1.9799600000000002</c:v>
                </c:pt>
                <c:pt idx="199">
                  <c:v>1.98996</c:v>
                </c:pt>
                <c:pt idx="200">
                  <c:v>1.9999499999999999</c:v>
                </c:pt>
                <c:pt idx="201">
                  <c:v>2.0099499999999977</c:v>
                </c:pt>
                <c:pt idx="202">
                  <c:v>2.0199399999999987</c:v>
                </c:pt>
                <c:pt idx="203">
                  <c:v>2.02996</c:v>
                </c:pt>
                <c:pt idx="204">
                  <c:v>2.0399699999999967</c:v>
                </c:pt>
                <c:pt idx="205">
                  <c:v>2.0499700000000001</c:v>
                </c:pt>
                <c:pt idx="206">
                  <c:v>2.0599699999999967</c:v>
                </c:pt>
                <c:pt idx="207">
                  <c:v>2.0699700000000001</c:v>
                </c:pt>
                <c:pt idx="208">
                  <c:v>2.0799799999999977</c:v>
                </c:pt>
                <c:pt idx="209">
                  <c:v>2.0899700000000001</c:v>
                </c:pt>
                <c:pt idx="210">
                  <c:v>2.09998</c:v>
                </c:pt>
                <c:pt idx="211">
                  <c:v>2.1099799999999997</c:v>
                </c:pt>
                <c:pt idx="212">
                  <c:v>2.1199300000000001</c:v>
                </c:pt>
                <c:pt idx="213">
                  <c:v>2.12995</c:v>
                </c:pt>
                <c:pt idx="214">
                  <c:v>2.13998</c:v>
                </c:pt>
                <c:pt idx="215">
                  <c:v>2.14994</c:v>
                </c:pt>
                <c:pt idx="216">
                  <c:v>2.1599500000000003</c:v>
                </c:pt>
                <c:pt idx="217">
                  <c:v>2.1699699999999997</c:v>
                </c:pt>
                <c:pt idx="218">
                  <c:v>2.1799300000000001</c:v>
                </c:pt>
                <c:pt idx="219">
                  <c:v>2.1899600000000001</c:v>
                </c:pt>
                <c:pt idx="220">
                  <c:v>2.19998</c:v>
                </c:pt>
                <c:pt idx="221">
                  <c:v>2.2099899999999999</c:v>
                </c:pt>
                <c:pt idx="222">
                  <c:v>2.2199199999999997</c:v>
                </c:pt>
                <c:pt idx="223">
                  <c:v>2.2299300000000515</c:v>
                </c:pt>
                <c:pt idx="224">
                  <c:v>2.2399200000000001</c:v>
                </c:pt>
                <c:pt idx="225">
                  <c:v>2.2499899999999999</c:v>
                </c:pt>
                <c:pt idx="226">
                  <c:v>2.2599899999999997</c:v>
                </c:pt>
                <c:pt idx="227">
                  <c:v>2.2699900000000452</c:v>
                </c:pt>
                <c:pt idx="228">
                  <c:v>2.2799799999999997</c:v>
                </c:pt>
                <c:pt idx="229">
                  <c:v>2.2899699999999998</c:v>
                </c:pt>
                <c:pt idx="230">
                  <c:v>2.2999700000000001</c:v>
                </c:pt>
                <c:pt idx="231">
                  <c:v>2.3099599999999967</c:v>
                </c:pt>
                <c:pt idx="232">
                  <c:v>2.3199599999999325</c:v>
                </c:pt>
                <c:pt idx="233">
                  <c:v>2.3299499999999767</c:v>
                </c:pt>
                <c:pt idx="234">
                  <c:v>2.3399399999999977</c:v>
                </c:pt>
                <c:pt idx="235">
                  <c:v>2.3499399999999997</c:v>
                </c:pt>
                <c:pt idx="236">
                  <c:v>2.3599299999999968</c:v>
                </c:pt>
                <c:pt idx="237">
                  <c:v>2.36992</c:v>
                </c:pt>
                <c:pt idx="238">
                  <c:v>2.3800000000000003</c:v>
                </c:pt>
                <c:pt idx="239">
                  <c:v>2.3899900000000001</c:v>
                </c:pt>
                <c:pt idx="240">
                  <c:v>2.3999799999999967</c:v>
                </c:pt>
                <c:pt idx="241">
                  <c:v>2.40998</c:v>
                </c:pt>
                <c:pt idx="242">
                  <c:v>2.4199699999999567</c:v>
                </c:pt>
                <c:pt idx="243">
                  <c:v>2.4299599999999977</c:v>
                </c:pt>
                <c:pt idx="244">
                  <c:v>2.4399599999999406</c:v>
                </c:pt>
                <c:pt idx="245">
                  <c:v>2.4499499999999967</c:v>
                </c:pt>
                <c:pt idx="246">
                  <c:v>2.4599399999999987</c:v>
                </c:pt>
                <c:pt idx="247">
                  <c:v>2.4699399999999998</c:v>
                </c:pt>
                <c:pt idx="248">
                  <c:v>2.4799399999999987</c:v>
                </c:pt>
                <c:pt idx="249">
                  <c:v>2.4899399999999998</c:v>
                </c:pt>
                <c:pt idx="250">
                  <c:v>2.49993</c:v>
                </c:pt>
                <c:pt idx="251">
                  <c:v>2.5099400000000003</c:v>
                </c:pt>
                <c:pt idx="252">
                  <c:v>2.5199699999999967</c:v>
                </c:pt>
                <c:pt idx="253">
                  <c:v>2.52996</c:v>
                </c:pt>
                <c:pt idx="254">
                  <c:v>2.5399799999999977</c:v>
                </c:pt>
                <c:pt idx="255">
                  <c:v>2.54996</c:v>
                </c:pt>
                <c:pt idx="256">
                  <c:v>2.5599799999999977</c:v>
                </c:pt>
                <c:pt idx="257">
                  <c:v>2.5699300000000012</c:v>
                </c:pt>
                <c:pt idx="258">
                  <c:v>2.5799300000000001</c:v>
                </c:pt>
                <c:pt idx="259">
                  <c:v>2.5899299999999998</c:v>
                </c:pt>
                <c:pt idx="260">
                  <c:v>2.5999600000000003</c:v>
                </c:pt>
                <c:pt idx="261">
                  <c:v>2.6099799999999997</c:v>
                </c:pt>
                <c:pt idx="262">
                  <c:v>2.61998</c:v>
                </c:pt>
                <c:pt idx="263">
                  <c:v>2.6299300000000012</c:v>
                </c:pt>
                <c:pt idx="264">
                  <c:v>2.63998</c:v>
                </c:pt>
                <c:pt idx="265">
                  <c:v>2.6499199999999998</c:v>
                </c:pt>
                <c:pt idx="266">
                  <c:v>2.6599999999999997</c:v>
                </c:pt>
                <c:pt idx="267">
                  <c:v>2.6699600000000001</c:v>
                </c:pt>
                <c:pt idx="268">
                  <c:v>2.67997</c:v>
                </c:pt>
                <c:pt idx="269">
                  <c:v>2.69</c:v>
                </c:pt>
                <c:pt idx="270">
                  <c:v>2.6999200000000001</c:v>
                </c:pt>
                <c:pt idx="271">
                  <c:v>2.7099299999999999</c:v>
                </c:pt>
                <c:pt idx="272">
                  <c:v>2.7199599999999977</c:v>
                </c:pt>
                <c:pt idx="273">
                  <c:v>2.7299699999999998</c:v>
                </c:pt>
                <c:pt idx="274">
                  <c:v>2.7399199999999997</c:v>
                </c:pt>
                <c:pt idx="275">
                  <c:v>2.7499300000000533</c:v>
                </c:pt>
                <c:pt idx="276">
                  <c:v>2.7599499999999977</c:v>
                </c:pt>
                <c:pt idx="277">
                  <c:v>2.7699400000000001</c:v>
                </c:pt>
                <c:pt idx="278">
                  <c:v>2.77996</c:v>
                </c:pt>
                <c:pt idx="279">
                  <c:v>2.7899500000000002</c:v>
                </c:pt>
                <c:pt idx="280">
                  <c:v>2.7999499999999977</c:v>
                </c:pt>
                <c:pt idx="281">
                  <c:v>2.8099699999999967</c:v>
                </c:pt>
                <c:pt idx="282">
                  <c:v>2.8199199999999967</c:v>
                </c:pt>
                <c:pt idx="283">
                  <c:v>2.8299499999999767</c:v>
                </c:pt>
                <c:pt idx="284">
                  <c:v>2.8400000000000003</c:v>
                </c:pt>
                <c:pt idx="285">
                  <c:v>2.84992</c:v>
                </c:pt>
                <c:pt idx="286">
                  <c:v>2.8599300000000003</c:v>
                </c:pt>
                <c:pt idx="287">
                  <c:v>2.86992</c:v>
                </c:pt>
                <c:pt idx="288">
                  <c:v>2.8799899999999967</c:v>
                </c:pt>
                <c:pt idx="289">
                  <c:v>2.8899900000000001</c:v>
                </c:pt>
                <c:pt idx="290">
                  <c:v>2.8999299999999977</c:v>
                </c:pt>
                <c:pt idx="291">
                  <c:v>2.9099500000000003</c:v>
                </c:pt>
                <c:pt idx="292">
                  <c:v>2.9199399999999978</c:v>
                </c:pt>
                <c:pt idx="293">
                  <c:v>2.9299399999999998</c:v>
                </c:pt>
                <c:pt idx="294">
                  <c:v>2.9399299999999977</c:v>
                </c:pt>
                <c:pt idx="295">
                  <c:v>2.9499500000000003</c:v>
                </c:pt>
                <c:pt idx="296">
                  <c:v>2.9599199999999977</c:v>
                </c:pt>
                <c:pt idx="297">
                  <c:v>2.9699300000000002</c:v>
                </c:pt>
                <c:pt idx="298">
                  <c:v>2.97993</c:v>
                </c:pt>
                <c:pt idx="299">
                  <c:v>2.9899300000000002</c:v>
                </c:pt>
                <c:pt idx="300">
                  <c:v>2.99993</c:v>
                </c:pt>
                <c:pt idx="301">
                  <c:v>3.0099499999999977</c:v>
                </c:pt>
                <c:pt idx="302">
                  <c:v>3.0199399999999987</c:v>
                </c:pt>
                <c:pt idx="303">
                  <c:v>3.0299499999999977</c:v>
                </c:pt>
                <c:pt idx="304">
                  <c:v>3.0399499999999455</c:v>
                </c:pt>
                <c:pt idx="305">
                  <c:v>3.0499399999999999</c:v>
                </c:pt>
                <c:pt idx="306">
                  <c:v>3.0599399999999997</c:v>
                </c:pt>
                <c:pt idx="307">
                  <c:v>3.0699299999999998</c:v>
                </c:pt>
                <c:pt idx="308">
                  <c:v>3.07992</c:v>
                </c:pt>
                <c:pt idx="309">
                  <c:v>3.0899300000000012</c:v>
                </c:pt>
                <c:pt idx="310">
                  <c:v>3.0999499999999967</c:v>
                </c:pt>
                <c:pt idx="311">
                  <c:v>3.1099399999999999</c:v>
                </c:pt>
                <c:pt idx="312">
                  <c:v>3.1199399999999997</c:v>
                </c:pt>
                <c:pt idx="313">
                  <c:v>3.1299399999999999</c:v>
                </c:pt>
                <c:pt idx="314">
                  <c:v>3.1399399999999997</c:v>
                </c:pt>
                <c:pt idx="315">
                  <c:v>3.1499699999999997</c:v>
                </c:pt>
                <c:pt idx="316">
                  <c:v>3.1599699999999977</c:v>
                </c:pt>
                <c:pt idx="317">
                  <c:v>3.1699600000000001</c:v>
                </c:pt>
                <c:pt idx="318">
                  <c:v>3.1799599999999977</c:v>
                </c:pt>
                <c:pt idx="319">
                  <c:v>3.1899700000000002</c:v>
                </c:pt>
                <c:pt idx="320">
                  <c:v>3.1999300000000002</c:v>
                </c:pt>
                <c:pt idx="321">
                  <c:v>3.2099200000000012</c:v>
                </c:pt>
                <c:pt idx="322">
                  <c:v>3.2199300000000002</c:v>
                </c:pt>
                <c:pt idx="323">
                  <c:v>3.2299700000000002</c:v>
                </c:pt>
                <c:pt idx="324">
                  <c:v>3.2399699999999987</c:v>
                </c:pt>
                <c:pt idx="325">
                  <c:v>3.2499800000000012</c:v>
                </c:pt>
                <c:pt idx="326">
                  <c:v>3.25997</c:v>
                </c:pt>
                <c:pt idx="327">
                  <c:v>3.2699899999999995</c:v>
                </c:pt>
                <c:pt idx="328">
                  <c:v>3.2799300000000002</c:v>
                </c:pt>
                <c:pt idx="329">
                  <c:v>3.2899300000000604</c:v>
                </c:pt>
                <c:pt idx="330">
                  <c:v>3.2999499999999977</c:v>
                </c:pt>
                <c:pt idx="331">
                  <c:v>3.30999</c:v>
                </c:pt>
                <c:pt idx="332">
                  <c:v>3.3199199999999967</c:v>
                </c:pt>
                <c:pt idx="333">
                  <c:v>3.32999</c:v>
                </c:pt>
                <c:pt idx="334">
                  <c:v>3.34</c:v>
                </c:pt>
                <c:pt idx="335">
                  <c:v>3.3499499999999967</c:v>
                </c:pt>
                <c:pt idx="336">
                  <c:v>3.3599499999999303</c:v>
                </c:pt>
                <c:pt idx="337">
                  <c:v>3.3699399999999997</c:v>
                </c:pt>
                <c:pt idx="338">
                  <c:v>3.3799399999999977</c:v>
                </c:pt>
                <c:pt idx="339">
                  <c:v>3.3899399999999997</c:v>
                </c:pt>
                <c:pt idx="340">
                  <c:v>3.3999300000000003</c:v>
                </c:pt>
                <c:pt idx="341">
                  <c:v>3.4099399999999997</c:v>
                </c:pt>
                <c:pt idx="342">
                  <c:v>3.4199799999999967</c:v>
                </c:pt>
                <c:pt idx="343">
                  <c:v>3.4299399999999998</c:v>
                </c:pt>
                <c:pt idx="344">
                  <c:v>3.44</c:v>
                </c:pt>
                <c:pt idx="345">
                  <c:v>3.4499399999999998</c:v>
                </c:pt>
                <c:pt idx="346">
                  <c:v>3.459949999999933</c:v>
                </c:pt>
                <c:pt idx="347">
                  <c:v>3.4699899999999997</c:v>
                </c:pt>
                <c:pt idx="348">
                  <c:v>3.4799900000000004</c:v>
                </c:pt>
                <c:pt idx="349">
                  <c:v>3.4899800000000001</c:v>
                </c:pt>
                <c:pt idx="350">
                  <c:v>3.4999799999999968</c:v>
                </c:pt>
                <c:pt idx="351">
                  <c:v>3.5099800000000001</c:v>
                </c:pt>
                <c:pt idx="352">
                  <c:v>3.5199800000000003</c:v>
                </c:pt>
                <c:pt idx="353">
                  <c:v>3.5299800000000001</c:v>
                </c:pt>
                <c:pt idx="354">
                  <c:v>3.5399699999999967</c:v>
                </c:pt>
                <c:pt idx="355">
                  <c:v>3.5499700000000001</c:v>
                </c:pt>
                <c:pt idx="356">
                  <c:v>3.5599399999999997</c:v>
                </c:pt>
                <c:pt idx="357">
                  <c:v>3.56996</c:v>
                </c:pt>
                <c:pt idx="358">
                  <c:v>3.5799799999999977</c:v>
                </c:pt>
                <c:pt idx="359">
                  <c:v>3.5899700000000001</c:v>
                </c:pt>
                <c:pt idx="360">
                  <c:v>3.59998</c:v>
                </c:pt>
                <c:pt idx="361">
                  <c:v>3.60995</c:v>
                </c:pt>
                <c:pt idx="362">
                  <c:v>3.6199799999999978</c:v>
                </c:pt>
                <c:pt idx="363">
                  <c:v>3.6299299999999999</c:v>
                </c:pt>
                <c:pt idx="364">
                  <c:v>3.64</c:v>
                </c:pt>
                <c:pt idx="365">
                  <c:v>3.64994</c:v>
                </c:pt>
                <c:pt idx="366">
                  <c:v>3.65998</c:v>
                </c:pt>
                <c:pt idx="367">
                  <c:v>3.6699799999999998</c:v>
                </c:pt>
                <c:pt idx="368">
                  <c:v>3.67997</c:v>
                </c:pt>
                <c:pt idx="369">
                  <c:v>3.6899300000000212</c:v>
                </c:pt>
                <c:pt idx="370">
                  <c:v>3.6999399999999998</c:v>
                </c:pt>
                <c:pt idx="371">
                  <c:v>3.7099500000000001</c:v>
                </c:pt>
                <c:pt idx="372">
                  <c:v>3.7199599999999977</c:v>
                </c:pt>
                <c:pt idx="373">
                  <c:v>3.7299600000000002</c:v>
                </c:pt>
                <c:pt idx="374">
                  <c:v>3.7399799999999987</c:v>
                </c:pt>
                <c:pt idx="375">
                  <c:v>3.7499799999999999</c:v>
                </c:pt>
                <c:pt idx="376">
                  <c:v>3.7599300000000002</c:v>
                </c:pt>
                <c:pt idx="377">
                  <c:v>3.7700100000000001</c:v>
                </c:pt>
                <c:pt idx="378">
                  <c:v>3.7799499999999977</c:v>
                </c:pt>
                <c:pt idx="379">
                  <c:v>3.7899900000000515</c:v>
                </c:pt>
                <c:pt idx="380">
                  <c:v>3.8</c:v>
                </c:pt>
                <c:pt idx="381">
                  <c:v>3.8099399999999997</c:v>
                </c:pt>
                <c:pt idx="382">
                  <c:v>3.8199399999999977</c:v>
                </c:pt>
                <c:pt idx="383">
                  <c:v>3.8299600000000003</c:v>
                </c:pt>
                <c:pt idx="384">
                  <c:v>3.8399499999999289</c:v>
                </c:pt>
                <c:pt idx="385">
                  <c:v>3.8499499999999967</c:v>
                </c:pt>
                <c:pt idx="386">
                  <c:v>3.8599899999999967</c:v>
                </c:pt>
                <c:pt idx="387">
                  <c:v>3.8699399999999997</c:v>
                </c:pt>
                <c:pt idx="388">
                  <c:v>3.8799799999999967</c:v>
                </c:pt>
                <c:pt idx="389">
                  <c:v>3.8899900000000001</c:v>
                </c:pt>
                <c:pt idx="390">
                  <c:v>3.8999399999999977</c:v>
                </c:pt>
                <c:pt idx="391">
                  <c:v>3.9099399999999997</c:v>
                </c:pt>
                <c:pt idx="392">
                  <c:v>3.9199399999999978</c:v>
                </c:pt>
                <c:pt idx="393">
                  <c:v>3.9299800000000005</c:v>
                </c:pt>
                <c:pt idx="394">
                  <c:v>3.9399399999999987</c:v>
                </c:pt>
                <c:pt idx="395">
                  <c:v>3.9499399999999998</c:v>
                </c:pt>
                <c:pt idx="396">
                  <c:v>3.9599399999999987</c:v>
                </c:pt>
                <c:pt idx="397">
                  <c:v>3.9700100000000003</c:v>
                </c:pt>
                <c:pt idx="398">
                  <c:v>3.9799699999999967</c:v>
                </c:pt>
                <c:pt idx="399">
                  <c:v>3.9899700000000005</c:v>
                </c:pt>
                <c:pt idx="400">
                  <c:v>3.9999699999999967</c:v>
                </c:pt>
                <c:pt idx="401">
                  <c:v>4.0099799999999997</c:v>
                </c:pt>
                <c:pt idx="402">
                  <c:v>4.0199699999999998</c:v>
                </c:pt>
                <c:pt idx="403">
                  <c:v>4.0299899999999855</c:v>
                </c:pt>
                <c:pt idx="404">
                  <c:v>4.0399900000000004</c:v>
                </c:pt>
                <c:pt idx="405">
                  <c:v>4.05</c:v>
                </c:pt>
                <c:pt idx="406">
                  <c:v>4.0599600000000002</c:v>
                </c:pt>
                <c:pt idx="407">
                  <c:v>4.0699699999999996</c:v>
                </c:pt>
                <c:pt idx="408">
                  <c:v>4.0799799999999999</c:v>
                </c:pt>
                <c:pt idx="409">
                  <c:v>4.0899400000000004</c:v>
                </c:pt>
                <c:pt idx="410">
                  <c:v>4.0999400000000001</c:v>
                </c:pt>
                <c:pt idx="411">
                  <c:v>4.1099600000000001</c:v>
                </c:pt>
                <c:pt idx="412">
                  <c:v>4.1199399999999855</c:v>
                </c:pt>
                <c:pt idx="413">
                  <c:v>4.1299699999999975</c:v>
                </c:pt>
                <c:pt idx="414">
                  <c:v>4.1399900000000001</c:v>
                </c:pt>
                <c:pt idx="415">
                  <c:v>4.1499899999999945</c:v>
                </c:pt>
                <c:pt idx="416">
                  <c:v>4.1599999999999975</c:v>
                </c:pt>
                <c:pt idx="417">
                  <c:v>4.1699299999999955</c:v>
                </c:pt>
                <c:pt idx="418">
                  <c:v>4.1799500000000007</c:v>
                </c:pt>
                <c:pt idx="419">
                  <c:v>4.1899899999999946</c:v>
                </c:pt>
                <c:pt idx="420">
                  <c:v>4.2000099999999998</c:v>
                </c:pt>
                <c:pt idx="421">
                  <c:v>4.2099900000000003</c:v>
                </c:pt>
                <c:pt idx="422">
                  <c:v>4.2199900000000001</c:v>
                </c:pt>
                <c:pt idx="423">
                  <c:v>4.2299899999999955</c:v>
                </c:pt>
                <c:pt idx="424">
                  <c:v>4.2400100000000007</c:v>
                </c:pt>
                <c:pt idx="425">
                  <c:v>4.2499799999999999</c:v>
                </c:pt>
                <c:pt idx="426">
                  <c:v>4.2600099999999985</c:v>
                </c:pt>
                <c:pt idx="427">
                  <c:v>4.2699400000000001</c:v>
                </c:pt>
                <c:pt idx="428">
                  <c:v>4.2800099999999999</c:v>
                </c:pt>
                <c:pt idx="429">
                  <c:v>4.2899399999999996</c:v>
                </c:pt>
                <c:pt idx="430">
                  <c:v>4.2999599999999996</c:v>
                </c:pt>
                <c:pt idx="431">
                  <c:v>4.3099799999999995</c:v>
                </c:pt>
                <c:pt idx="432">
                  <c:v>4.3199699999999996</c:v>
                </c:pt>
                <c:pt idx="433">
                  <c:v>4.3299499999999975</c:v>
                </c:pt>
                <c:pt idx="434">
                  <c:v>4.3399800000000006</c:v>
                </c:pt>
                <c:pt idx="435">
                  <c:v>4.3499500000000006</c:v>
                </c:pt>
                <c:pt idx="436">
                  <c:v>4.3599499999999995</c:v>
                </c:pt>
                <c:pt idx="437">
                  <c:v>4.3699399999999855</c:v>
                </c:pt>
                <c:pt idx="438">
                  <c:v>4.3799900000000003</c:v>
                </c:pt>
                <c:pt idx="439">
                  <c:v>4.3899599999999985</c:v>
                </c:pt>
                <c:pt idx="440">
                  <c:v>4.3999600000000001</c:v>
                </c:pt>
                <c:pt idx="441">
                  <c:v>4.4099599999999999</c:v>
                </c:pt>
                <c:pt idx="442">
                  <c:v>4.4199900000000003</c:v>
                </c:pt>
                <c:pt idx="443">
                  <c:v>4.4300000000000024</c:v>
                </c:pt>
                <c:pt idx="444">
                  <c:v>4.4399600000000534</c:v>
                </c:pt>
                <c:pt idx="445">
                  <c:v>4.4499499999999994</c:v>
                </c:pt>
                <c:pt idx="446">
                  <c:v>4.4599700000000002</c:v>
                </c:pt>
                <c:pt idx="447">
                  <c:v>4.4699900000000001</c:v>
                </c:pt>
                <c:pt idx="448">
                  <c:v>4.4800199999999997</c:v>
                </c:pt>
                <c:pt idx="449">
                  <c:v>4.4900200000000003</c:v>
                </c:pt>
                <c:pt idx="450">
                  <c:v>4.4999599999999997</c:v>
                </c:pt>
                <c:pt idx="451">
                  <c:v>4.5099800000000005</c:v>
                </c:pt>
                <c:pt idx="452">
                  <c:v>4.51999</c:v>
                </c:pt>
                <c:pt idx="453">
                  <c:v>4.5299799999999975</c:v>
                </c:pt>
                <c:pt idx="454">
                  <c:v>4.5399799999999999</c:v>
                </c:pt>
                <c:pt idx="455">
                  <c:v>4.5499700000000001</c:v>
                </c:pt>
                <c:pt idx="456">
                  <c:v>4.5599699999999999</c:v>
                </c:pt>
                <c:pt idx="457">
                  <c:v>4.56996</c:v>
                </c:pt>
                <c:pt idx="458">
                  <c:v>4.5799500000000002</c:v>
                </c:pt>
                <c:pt idx="459">
                  <c:v>4.58995</c:v>
                </c:pt>
                <c:pt idx="460">
                  <c:v>4.6000199999999865</c:v>
                </c:pt>
                <c:pt idx="461">
                  <c:v>4.6100099999999955</c:v>
                </c:pt>
                <c:pt idx="462">
                  <c:v>4.6200099999999855</c:v>
                </c:pt>
                <c:pt idx="463">
                  <c:v>4.63</c:v>
                </c:pt>
                <c:pt idx="464">
                  <c:v>4.6399900000000001</c:v>
                </c:pt>
                <c:pt idx="465">
                  <c:v>4.6499899999999945</c:v>
                </c:pt>
                <c:pt idx="466">
                  <c:v>4.6599799999999965</c:v>
                </c:pt>
                <c:pt idx="467">
                  <c:v>4.6699699999999975</c:v>
                </c:pt>
                <c:pt idx="468">
                  <c:v>4.67997</c:v>
                </c:pt>
                <c:pt idx="469">
                  <c:v>4.6899600000000001</c:v>
                </c:pt>
                <c:pt idx="470">
                  <c:v>4.6999499999999985</c:v>
                </c:pt>
                <c:pt idx="471">
                  <c:v>4.7099500000000001</c:v>
                </c:pt>
                <c:pt idx="472">
                  <c:v>4.7200199999999946</c:v>
                </c:pt>
                <c:pt idx="473">
                  <c:v>4.73001</c:v>
                </c:pt>
                <c:pt idx="474">
                  <c:v>4.74</c:v>
                </c:pt>
                <c:pt idx="475">
                  <c:v>4.75</c:v>
                </c:pt>
                <c:pt idx="476">
                  <c:v>4.7599900000000002</c:v>
                </c:pt>
                <c:pt idx="477">
                  <c:v>4.7699799999999986</c:v>
                </c:pt>
                <c:pt idx="478">
                  <c:v>4.7799800000000001</c:v>
                </c:pt>
                <c:pt idx="479">
                  <c:v>4.7899700000000003</c:v>
                </c:pt>
                <c:pt idx="480">
                  <c:v>4.7999600000000004</c:v>
                </c:pt>
                <c:pt idx="481">
                  <c:v>4.8099600000000002</c:v>
                </c:pt>
                <c:pt idx="482">
                  <c:v>4.8199499999999995</c:v>
                </c:pt>
                <c:pt idx="483">
                  <c:v>4.8300200000000002</c:v>
                </c:pt>
                <c:pt idx="484">
                  <c:v>4.8400099999999995</c:v>
                </c:pt>
                <c:pt idx="485">
                  <c:v>4.8500099999999975</c:v>
                </c:pt>
                <c:pt idx="486">
                  <c:v>4.8599999999999985</c:v>
                </c:pt>
                <c:pt idx="487">
                  <c:v>4.8699899999999845</c:v>
                </c:pt>
                <c:pt idx="488">
                  <c:v>4.8799900000000003</c:v>
                </c:pt>
                <c:pt idx="489">
                  <c:v>4.8899799999999995</c:v>
                </c:pt>
                <c:pt idx="490">
                  <c:v>4.8999699999999997</c:v>
                </c:pt>
                <c:pt idx="491">
                  <c:v>4.9099599999999999</c:v>
                </c:pt>
                <c:pt idx="492">
                  <c:v>4.9199600000000014</c:v>
                </c:pt>
                <c:pt idx="493">
                  <c:v>4.9299500000000007</c:v>
                </c:pt>
                <c:pt idx="494">
                  <c:v>4.9400199999999996</c:v>
                </c:pt>
                <c:pt idx="495">
                  <c:v>4.9500099999999998</c:v>
                </c:pt>
                <c:pt idx="496">
                  <c:v>4.9600100000000005</c:v>
                </c:pt>
                <c:pt idx="497">
                  <c:v>4.9700000000000024</c:v>
                </c:pt>
                <c:pt idx="498">
                  <c:v>4.9799899999999999</c:v>
                </c:pt>
                <c:pt idx="499">
                  <c:v>4.9899899999999997</c:v>
                </c:pt>
                <c:pt idx="500">
                  <c:v>4.9999799999999999</c:v>
                </c:pt>
                <c:pt idx="501">
                  <c:v>5.00997</c:v>
                </c:pt>
                <c:pt idx="502">
                  <c:v>5.0199699999999998</c:v>
                </c:pt>
                <c:pt idx="503">
                  <c:v>5.02996</c:v>
                </c:pt>
                <c:pt idx="504">
                  <c:v>5.0399500000000002</c:v>
                </c:pt>
                <c:pt idx="505">
                  <c:v>5.05002</c:v>
                </c:pt>
                <c:pt idx="506">
                  <c:v>5.0600199999999855</c:v>
                </c:pt>
                <c:pt idx="507">
                  <c:v>5.0700099999999999</c:v>
                </c:pt>
                <c:pt idx="508">
                  <c:v>5.08</c:v>
                </c:pt>
                <c:pt idx="509">
                  <c:v>5.0899900000000002</c:v>
                </c:pt>
                <c:pt idx="510">
                  <c:v>5.09999</c:v>
                </c:pt>
                <c:pt idx="511">
                  <c:v>5.1099799999999975</c:v>
                </c:pt>
                <c:pt idx="512">
                  <c:v>5.1199699999999995</c:v>
                </c:pt>
                <c:pt idx="513">
                  <c:v>5.1299699999999975</c:v>
                </c:pt>
                <c:pt idx="514">
                  <c:v>5.1399599999999985</c:v>
                </c:pt>
                <c:pt idx="515">
                  <c:v>5.1499499999999996</c:v>
                </c:pt>
                <c:pt idx="516">
                  <c:v>5.1600199999999745</c:v>
                </c:pt>
                <c:pt idx="517">
                  <c:v>5.1700200000000001</c:v>
                </c:pt>
                <c:pt idx="518">
                  <c:v>5.1800099999999976</c:v>
                </c:pt>
                <c:pt idx="519">
                  <c:v>5.1899999999999995</c:v>
                </c:pt>
                <c:pt idx="520">
                  <c:v>5.1999699999999995</c:v>
                </c:pt>
                <c:pt idx="521">
                  <c:v>5.2099600000000024</c:v>
                </c:pt>
                <c:pt idx="522">
                  <c:v>5.2200000000000006</c:v>
                </c:pt>
                <c:pt idx="523">
                  <c:v>5.2300300000000002</c:v>
                </c:pt>
                <c:pt idx="524">
                  <c:v>5.2399800000000001</c:v>
                </c:pt>
                <c:pt idx="525">
                  <c:v>5.2499900000000004</c:v>
                </c:pt>
                <c:pt idx="526">
                  <c:v>5.2600099999999985</c:v>
                </c:pt>
                <c:pt idx="527">
                  <c:v>5.2699799999999986</c:v>
                </c:pt>
                <c:pt idx="528">
                  <c:v>5.28003</c:v>
                </c:pt>
                <c:pt idx="529">
                  <c:v>5.2900200000000002</c:v>
                </c:pt>
                <c:pt idx="530">
                  <c:v>5.2999600000000004</c:v>
                </c:pt>
                <c:pt idx="531">
                  <c:v>5.3099599999999985</c:v>
                </c:pt>
                <c:pt idx="532">
                  <c:v>5.3200299999999965</c:v>
                </c:pt>
                <c:pt idx="533">
                  <c:v>5.3299699999999985</c:v>
                </c:pt>
                <c:pt idx="534">
                  <c:v>5.3399700000000001</c:v>
                </c:pt>
                <c:pt idx="535">
                  <c:v>5.3499799999999995</c:v>
                </c:pt>
                <c:pt idx="536">
                  <c:v>5.3599999999999985</c:v>
                </c:pt>
                <c:pt idx="537">
                  <c:v>5.3699599999999945</c:v>
                </c:pt>
                <c:pt idx="538">
                  <c:v>5.3799899999999985</c:v>
                </c:pt>
                <c:pt idx="539">
                  <c:v>5.3899600000000003</c:v>
                </c:pt>
                <c:pt idx="540">
                  <c:v>5.40001</c:v>
                </c:pt>
                <c:pt idx="541">
                  <c:v>5.4099700000000004</c:v>
                </c:pt>
                <c:pt idx="542">
                  <c:v>5.42</c:v>
                </c:pt>
                <c:pt idx="543">
                  <c:v>5.4299900000000001</c:v>
                </c:pt>
                <c:pt idx="544">
                  <c:v>5.4399600000000534</c:v>
                </c:pt>
                <c:pt idx="545">
                  <c:v>5.45</c:v>
                </c:pt>
                <c:pt idx="546">
                  <c:v>5.4599599999999997</c:v>
                </c:pt>
                <c:pt idx="547">
                  <c:v>5.4700199999999999</c:v>
                </c:pt>
                <c:pt idx="548">
                  <c:v>5.4799899999999999</c:v>
                </c:pt>
                <c:pt idx="549">
                  <c:v>5.4900099999999998</c:v>
                </c:pt>
                <c:pt idx="550">
                  <c:v>5.5000300000000006</c:v>
                </c:pt>
                <c:pt idx="551">
                  <c:v>5.5100199999999955</c:v>
                </c:pt>
                <c:pt idx="552">
                  <c:v>5.5200099999999965</c:v>
                </c:pt>
                <c:pt idx="553">
                  <c:v>5.5299899999999855</c:v>
                </c:pt>
                <c:pt idx="554">
                  <c:v>5.5399599999999998</c:v>
                </c:pt>
                <c:pt idx="555">
                  <c:v>5.5499700000000001</c:v>
                </c:pt>
                <c:pt idx="556">
                  <c:v>5.56</c:v>
                </c:pt>
                <c:pt idx="557">
                  <c:v>5.57</c:v>
                </c:pt>
                <c:pt idx="558">
                  <c:v>5.5800299999999998</c:v>
                </c:pt>
                <c:pt idx="559">
                  <c:v>5.5900299999999996</c:v>
                </c:pt>
                <c:pt idx="560">
                  <c:v>5.6000199999999865</c:v>
                </c:pt>
                <c:pt idx="561">
                  <c:v>5.6100400000000006</c:v>
                </c:pt>
                <c:pt idx="562">
                  <c:v>5.6199699999999995</c:v>
                </c:pt>
                <c:pt idx="563">
                  <c:v>5.6300299999999996</c:v>
                </c:pt>
                <c:pt idx="564">
                  <c:v>5.6400099999999975</c:v>
                </c:pt>
                <c:pt idx="565">
                  <c:v>5.6499699999999997</c:v>
                </c:pt>
                <c:pt idx="566">
                  <c:v>5.6599799999999965</c:v>
                </c:pt>
                <c:pt idx="567">
                  <c:v>5.6700400000000002</c:v>
                </c:pt>
                <c:pt idx="568">
                  <c:v>5.6800199999999945</c:v>
                </c:pt>
                <c:pt idx="569">
                  <c:v>5.6900099999999965</c:v>
                </c:pt>
                <c:pt idx="570">
                  <c:v>5.6999699999999995</c:v>
                </c:pt>
                <c:pt idx="571">
                  <c:v>5.7100400000000002</c:v>
                </c:pt>
                <c:pt idx="572">
                  <c:v>5.7200099999999985</c:v>
                </c:pt>
                <c:pt idx="573">
                  <c:v>5.7299899999999955</c:v>
                </c:pt>
                <c:pt idx="574">
                  <c:v>5.7400099999999998</c:v>
                </c:pt>
                <c:pt idx="575">
                  <c:v>5.7500299999999998</c:v>
                </c:pt>
                <c:pt idx="576">
                  <c:v>5.76004</c:v>
                </c:pt>
                <c:pt idx="577">
                  <c:v>5.7700100000000001</c:v>
                </c:pt>
                <c:pt idx="578">
                  <c:v>5.7799800000000001</c:v>
                </c:pt>
                <c:pt idx="579">
                  <c:v>5.7899700000000003</c:v>
                </c:pt>
                <c:pt idx="580">
                  <c:v>5.7999799999999997</c:v>
                </c:pt>
                <c:pt idx="581">
                  <c:v>5.8100099999999975</c:v>
                </c:pt>
                <c:pt idx="582">
                  <c:v>5.8200299999999965</c:v>
                </c:pt>
                <c:pt idx="583">
                  <c:v>5.8300200000000002</c:v>
                </c:pt>
                <c:pt idx="584">
                  <c:v>5.8400099999999995</c:v>
                </c:pt>
                <c:pt idx="585">
                  <c:v>5.8499799999999995</c:v>
                </c:pt>
                <c:pt idx="586">
                  <c:v>5.8600299999999965</c:v>
                </c:pt>
                <c:pt idx="587">
                  <c:v>5.8699699999999995</c:v>
                </c:pt>
                <c:pt idx="588">
                  <c:v>5.8800400000000002</c:v>
                </c:pt>
                <c:pt idx="589">
                  <c:v>5.8899900000000001</c:v>
                </c:pt>
                <c:pt idx="590">
                  <c:v>5.9000200000000014</c:v>
                </c:pt>
                <c:pt idx="591">
                  <c:v>5.9099700000000004</c:v>
                </c:pt>
                <c:pt idx="592">
                  <c:v>5.9200200000000001</c:v>
                </c:pt>
                <c:pt idx="593">
                  <c:v>5.9300100000000002</c:v>
                </c:pt>
                <c:pt idx="594">
                  <c:v>5.9399800000000003</c:v>
                </c:pt>
                <c:pt idx="595">
                  <c:v>5.9499999999999993</c:v>
                </c:pt>
                <c:pt idx="596">
                  <c:v>5.9599700000000002</c:v>
                </c:pt>
                <c:pt idx="597">
                  <c:v>5.9699799999999996</c:v>
                </c:pt>
                <c:pt idx="598">
                  <c:v>5.98001</c:v>
                </c:pt>
                <c:pt idx="599">
                  <c:v>5.9900399999999996</c:v>
                </c:pt>
                <c:pt idx="600">
                  <c:v>6.0000400000000003</c:v>
                </c:pt>
                <c:pt idx="601">
                  <c:v>6.00997</c:v>
                </c:pt>
                <c:pt idx="602">
                  <c:v>6.0199699999999998</c:v>
                </c:pt>
                <c:pt idx="603">
                  <c:v>6.0299799999999975</c:v>
                </c:pt>
                <c:pt idx="604">
                  <c:v>6.0399799999999999</c:v>
                </c:pt>
                <c:pt idx="605">
                  <c:v>6.0500099999999986</c:v>
                </c:pt>
                <c:pt idx="606">
                  <c:v>6.0600099999999975</c:v>
                </c:pt>
                <c:pt idx="607">
                  <c:v>6.0700099999999999</c:v>
                </c:pt>
                <c:pt idx="608">
                  <c:v>6.0800200000000002</c:v>
                </c:pt>
                <c:pt idx="609">
                  <c:v>6.09</c:v>
                </c:pt>
                <c:pt idx="610">
                  <c:v>6.1000099999999975</c:v>
                </c:pt>
                <c:pt idx="611">
                  <c:v>6.1100299999999965</c:v>
                </c:pt>
                <c:pt idx="612">
                  <c:v>6.1200299999999945</c:v>
                </c:pt>
                <c:pt idx="613">
                  <c:v>6.13002</c:v>
                </c:pt>
                <c:pt idx="614">
                  <c:v>6.1400399999999955</c:v>
                </c:pt>
                <c:pt idx="615">
                  <c:v>6.1500299999999966</c:v>
                </c:pt>
                <c:pt idx="616">
                  <c:v>6.1600299999999955</c:v>
                </c:pt>
                <c:pt idx="617">
                  <c:v>6.1700200000000001</c:v>
                </c:pt>
                <c:pt idx="618">
                  <c:v>6.1800199999999945</c:v>
                </c:pt>
                <c:pt idx="619">
                  <c:v>6.1900099999999965</c:v>
                </c:pt>
                <c:pt idx="620">
                  <c:v>6.1999799999999965</c:v>
                </c:pt>
                <c:pt idx="621">
                  <c:v>6.2099700000000002</c:v>
                </c:pt>
                <c:pt idx="622">
                  <c:v>6.22004</c:v>
                </c:pt>
                <c:pt idx="623">
                  <c:v>6.2300399999999998</c:v>
                </c:pt>
                <c:pt idx="624">
                  <c:v>6.2399700000000013</c:v>
                </c:pt>
                <c:pt idx="625">
                  <c:v>6.2500399999999985</c:v>
                </c:pt>
                <c:pt idx="626">
                  <c:v>6.2599799999999997</c:v>
                </c:pt>
                <c:pt idx="627">
                  <c:v>6.2700400000000034</c:v>
                </c:pt>
                <c:pt idx="628">
                  <c:v>6.2800499999999992</c:v>
                </c:pt>
                <c:pt idx="629">
                  <c:v>6.2900300000000007</c:v>
                </c:pt>
                <c:pt idx="630">
                  <c:v>6.3000200000000008</c:v>
                </c:pt>
                <c:pt idx="631">
                  <c:v>6.3100199999999855</c:v>
                </c:pt>
                <c:pt idx="632">
                  <c:v>6.3200299999999965</c:v>
                </c:pt>
                <c:pt idx="633">
                  <c:v>6.3300200000000002</c:v>
                </c:pt>
                <c:pt idx="634">
                  <c:v>6.3400099999999995</c:v>
                </c:pt>
                <c:pt idx="635">
                  <c:v>6.3500099999999975</c:v>
                </c:pt>
                <c:pt idx="636">
                  <c:v>6.3600099999999955</c:v>
                </c:pt>
                <c:pt idx="637">
                  <c:v>6.370000000000001</c:v>
                </c:pt>
                <c:pt idx="638">
                  <c:v>6.38</c:v>
                </c:pt>
                <c:pt idx="639">
                  <c:v>6.3899899999999965</c:v>
                </c:pt>
                <c:pt idx="640">
                  <c:v>6.3999799999999976</c:v>
                </c:pt>
                <c:pt idx="641">
                  <c:v>6.40998</c:v>
                </c:pt>
                <c:pt idx="642">
                  <c:v>6.4200499999999998</c:v>
                </c:pt>
                <c:pt idx="643">
                  <c:v>6.4300399999999991</c:v>
                </c:pt>
                <c:pt idx="644">
                  <c:v>6.4400299999999993</c:v>
                </c:pt>
                <c:pt idx="645">
                  <c:v>6.4500199999999985</c:v>
                </c:pt>
                <c:pt idx="646">
                  <c:v>6.4600200000000001</c:v>
                </c:pt>
                <c:pt idx="647">
                  <c:v>6.4700300000000004</c:v>
                </c:pt>
                <c:pt idx="648">
                  <c:v>6.4800200000000014</c:v>
                </c:pt>
                <c:pt idx="649">
                  <c:v>6.4899899999999997</c:v>
                </c:pt>
                <c:pt idx="650">
                  <c:v>6.4999799999999999</c:v>
                </c:pt>
                <c:pt idx="651">
                  <c:v>6.5100500000000006</c:v>
                </c:pt>
                <c:pt idx="652">
                  <c:v>6.5200400000000007</c:v>
                </c:pt>
                <c:pt idx="653">
                  <c:v>6.5300300000000009</c:v>
                </c:pt>
                <c:pt idx="654">
                  <c:v>6.5400299999999998</c:v>
                </c:pt>
                <c:pt idx="655">
                  <c:v>6.5500199999999955</c:v>
                </c:pt>
                <c:pt idx="656">
                  <c:v>6.5600099999999975</c:v>
                </c:pt>
                <c:pt idx="657">
                  <c:v>6.5699999999999985</c:v>
                </c:pt>
                <c:pt idx="658">
                  <c:v>6.58</c:v>
                </c:pt>
                <c:pt idx="659">
                  <c:v>6.5899899999999985</c:v>
                </c:pt>
                <c:pt idx="660">
                  <c:v>6.5999799999999995</c:v>
                </c:pt>
                <c:pt idx="661">
                  <c:v>6.6100499999999975</c:v>
                </c:pt>
                <c:pt idx="662">
                  <c:v>6.6200499999999955</c:v>
                </c:pt>
                <c:pt idx="663">
                  <c:v>6.6300399999999975</c:v>
                </c:pt>
                <c:pt idx="664">
                  <c:v>6.64</c:v>
                </c:pt>
                <c:pt idx="665">
                  <c:v>6.6499799999999976</c:v>
                </c:pt>
                <c:pt idx="666">
                  <c:v>6.6600099999999856</c:v>
                </c:pt>
                <c:pt idx="667">
                  <c:v>6.6700099999999996</c:v>
                </c:pt>
                <c:pt idx="668">
                  <c:v>6.68</c:v>
                </c:pt>
                <c:pt idx="669">
                  <c:v>6.6900299999999975</c:v>
                </c:pt>
                <c:pt idx="670">
                  <c:v>6.7000500000000001</c:v>
                </c:pt>
                <c:pt idx="671">
                  <c:v>6.710049999999999</c:v>
                </c:pt>
                <c:pt idx="672">
                  <c:v>6.7200399999999965</c:v>
                </c:pt>
                <c:pt idx="673">
                  <c:v>6.7300299999999993</c:v>
                </c:pt>
                <c:pt idx="674">
                  <c:v>6.7400199999999995</c:v>
                </c:pt>
                <c:pt idx="675">
                  <c:v>6.7500099999999996</c:v>
                </c:pt>
                <c:pt idx="676">
                  <c:v>6.7600099999999985</c:v>
                </c:pt>
                <c:pt idx="677">
                  <c:v>6.7700000000000014</c:v>
                </c:pt>
                <c:pt idx="678">
                  <c:v>6.7799899999999997</c:v>
                </c:pt>
                <c:pt idx="679">
                  <c:v>6.7899799999999999</c:v>
                </c:pt>
                <c:pt idx="680">
                  <c:v>6.8000500000000006</c:v>
                </c:pt>
                <c:pt idx="681">
                  <c:v>6.8099900000000009</c:v>
                </c:pt>
                <c:pt idx="682">
                  <c:v>6.8199799999999975</c:v>
                </c:pt>
                <c:pt idx="683">
                  <c:v>6.83005</c:v>
                </c:pt>
                <c:pt idx="684">
                  <c:v>6.8400199999999955</c:v>
                </c:pt>
                <c:pt idx="685">
                  <c:v>6.8500099999999975</c:v>
                </c:pt>
                <c:pt idx="686">
                  <c:v>6.8600099999999955</c:v>
                </c:pt>
                <c:pt idx="687">
                  <c:v>6.8700399999999995</c:v>
                </c:pt>
                <c:pt idx="688">
                  <c:v>6.8800299999999996</c:v>
                </c:pt>
                <c:pt idx="689">
                  <c:v>6.8900299999999985</c:v>
                </c:pt>
                <c:pt idx="690">
                  <c:v>6.9000300000000001</c:v>
                </c:pt>
                <c:pt idx="691">
                  <c:v>6.9100200000000003</c:v>
                </c:pt>
                <c:pt idx="692">
                  <c:v>6.9200300000000006</c:v>
                </c:pt>
                <c:pt idx="693">
                  <c:v>6.9300500000000014</c:v>
                </c:pt>
                <c:pt idx="694">
                  <c:v>6.9400600000000034</c:v>
                </c:pt>
                <c:pt idx="695">
                  <c:v>6.9500500000000009</c:v>
                </c:pt>
                <c:pt idx="696">
                  <c:v>6.9600400000000011</c:v>
                </c:pt>
                <c:pt idx="697">
                  <c:v>6.9700399999999991</c:v>
                </c:pt>
                <c:pt idx="698">
                  <c:v>6.9800299999999993</c:v>
                </c:pt>
                <c:pt idx="699">
                  <c:v>6.9900199999999995</c:v>
                </c:pt>
                <c:pt idx="700">
                  <c:v>7.0000200000000001</c:v>
                </c:pt>
                <c:pt idx="701">
                  <c:v>7.0100199999999955</c:v>
                </c:pt>
                <c:pt idx="702">
                  <c:v>7.0200099999999965</c:v>
                </c:pt>
                <c:pt idx="703">
                  <c:v>7.0300100000000008</c:v>
                </c:pt>
                <c:pt idx="704">
                  <c:v>7.04</c:v>
                </c:pt>
                <c:pt idx="705">
                  <c:v>7.0499900000000002</c:v>
                </c:pt>
                <c:pt idx="706">
                  <c:v>7.06006</c:v>
                </c:pt>
                <c:pt idx="707">
                  <c:v>7.0700500000000002</c:v>
                </c:pt>
                <c:pt idx="708">
                  <c:v>7.0800600000000014</c:v>
                </c:pt>
                <c:pt idx="709">
                  <c:v>7.0900500000000006</c:v>
                </c:pt>
                <c:pt idx="710">
                  <c:v>7.1000499999999995</c:v>
                </c:pt>
                <c:pt idx="711">
                  <c:v>7.1100499999999975</c:v>
                </c:pt>
                <c:pt idx="712">
                  <c:v>7.1199999999999966</c:v>
                </c:pt>
                <c:pt idx="713">
                  <c:v>7.13</c:v>
                </c:pt>
                <c:pt idx="714">
                  <c:v>7.1400099999999975</c:v>
                </c:pt>
                <c:pt idx="715">
                  <c:v>7.1500299999999966</c:v>
                </c:pt>
                <c:pt idx="716">
                  <c:v>7.1600299999999955</c:v>
                </c:pt>
                <c:pt idx="717">
                  <c:v>7.1700200000000009</c:v>
                </c:pt>
                <c:pt idx="718">
                  <c:v>7.1800299999999995</c:v>
                </c:pt>
                <c:pt idx="719">
                  <c:v>7.1900199999999845</c:v>
                </c:pt>
                <c:pt idx="720">
                  <c:v>7.2000200000000003</c:v>
                </c:pt>
                <c:pt idx="721">
                  <c:v>7.2100200000000001</c:v>
                </c:pt>
                <c:pt idx="722">
                  <c:v>7.22004</c:v>
                </c:pt>
                <c:pt idx="723">
                  <c:v>7.2300600000000124</c:v>
                </c:pt>
                <c:pt idx="724">
                  <c:v>7.2400599999999997</c:v>
                </c:pt>
                <c:pt idx="725">
                  <c:v>7.2500099999999996</c:v>
                </c:pt>
                <c:pt idx="726">
                  <c:v>7.2600399999999965</c:v>
                </c:pt>
                <c:pt idx="727">
                  <c:v>7.2700600000000124</c:v>
                </c:pt>
                <c:pt idx="728">
                  <c:v>7.2800199999999995</c:v>
                </c:pt>
                <c:pt idx="729">
                  <c:v>7.2900099999999997</c:v>
                </c:pt>
                <c:pt idx="730">
                  <c:v>7.3000300000000005</c:v>
                </c:pt>
                <c:pt idx="731">
                  <c:v>7.3100299999999985</c:v>
                </c:pt>
                <c:pt idx="732">
                  <c:v>7.3200299999999965</c:v>
                </c:pt>
                <c:pt idx="733">
                  <c:v>7.3300599999999996</c:v>
                </c:pt>
                <c:pt idx="734">
                  <c:v>7.3400099999999995</c:v>
                </c:pt>
                <c:pt idx="735">
                  <c:v>7.35006</c:v>
                </c:pt>
                <c:pt idx="736">
                  <c:v>7.3600099999999955</c:v>
                </c:pt>
                <c:pt idx="737">
                  <c:v>7.3700299999999999</c:v>
                </c:pt>
                <c:pt idx="738">
                  <c:v>7.3800699999999999</c:v>
                </c:pt>
                <c:pt idx="739">
                  <c:v>7.39</c:v>
                </c:pt>
                <c:pt idx="740">
                  <c:v>7.3999899999999945</c:v>
                </c:pt>
                <c:pt idx="741">
                  <c:v>7.410029999999999</c:v>
                </c:pt>
                <c:pt idx="742">
                  <c:v>7.4200499999999998</c:v>
                </c:pt>
                <c:pt idx="743">
                  <c:v>7.4300500000000014</c:v>
                </c:pt>
                <c:pt idx="744">
                  <c:v>7.4400599999999999</c:v>
                </c:pt>
                <c:pt idx="745">
                  <c:v>7.4500200000000003</c:v>
                </c:pt>
                <c:pt idx="746">
                  <c:v>7.4600399999999985</c:v>
                </c:pt>
                <c:pt idx="747">
                  <c:v>7.4700500000000014</c:v>
                </c:pt>
                <c:pt idx="748">
                  <c:v>7.4800099999999992</c:v>
                </c:pt>
                <c:pt idx="749">
                  <c:v>7.4900099999999998</c:v>
                </c:pt>
                <c:pt idx="750">
                  <c:v>7.5000200000000001</c:v>
                </c:pt>
                <c:pt idx="751">
                  <c:v>7.5100499999999997</c:v>
                </c:pt>
                <c:pt idx="752">
                  <c:v>7.5200000000000005</c:v>
                </c:pt>
                <c:pt idx="753">
                  <c:v>7.53</c:v>
                </c:pt>
                <c:pt idx="754">
                  <c:v>7.5399999999999991</c:v>
                </c:pt>
                <c:pt idx="755">
                  <c:v>7.5500099999999986</c:v>
                </c:pt>
                <c:pt idx="756">
                  <c:v>7.5600099999999975</c:v>
                </c:pt>
                <c:pt idx="757">
                  <c:v>7.57003</c:v>
                </c:pt>
                <c:pt idx="758">
                  <c:v>7.580000000000001</c:v>
                </c:pt>
                <c:pt idx="759">
                  <c:v>7.5900099999999995</c:v>
                </c:pt>
                <c:pt idx="760">
                  <c:v>7.6000499999999995</c:v>
                </c:pt>
                <c:pt idx="761">
                  <c:v>7.6100499999999975</c:v>
                </c:pt>
                <c:pt idx="762">
                  <c:v>7.6200699999999975</c:v>
                </c:pt>
                <c:pt idx="763">
                  <c:v>7.6300699999999999</c:v>
                </c:pt>
                <c:pt idx="764">
                  <c:v>7.6400700000000006</c:v>
                </c:pt>
                <c:pt idx="765">
                  <c:v>7.6500399999999855</c:v>
                </c:pt>
                <c:pt idx="766">
                  <c:v>7.6600099999999856</c:v>
                </c:pt>
                <c:pt idx="767">
                  <c:v>7.6700400000000002</c:v>
                </c:pt>
                <c:pt idx="768">
                  <c:v>7.6800400000000009</c:v>
                </c:pt>
                <c:pt idx="769">
                  <c:v>7.6900499999999985</c:v>
                </c:pt>
                <c:pt idx="770">
                  <c:v>7.7000500000000001</c:v>
                </c:pt>
                <c:pt idx="771">
                  <c:v>7.7100699999999991</c:v>
                </c:pt>
                <c:pt idx="772">
                  <c:v>7.7200000000000006</c:v>
                </c:pt>
                <c:pt idx="773">
                  <c:v>7.7300199999999997</c:v>
                </c:pt>
                <c:pt idx="774">
                  <c:v>7.7400599999999997</c:v>
                </c:pt>
                <c:pt idx="775">
                  <c:v>7.7500200000000001</c:v>
                </c:pt>
                <c:pt idx="776">
                  <c:v>7.7600199999999955</c:v>
                </c:pt>
                <c:pt idx="777">
                  <c:v>7.7700300000000002</c:v>
                </c:pt>
                <c:pt idx="778">
                  <c:v>7.78003</c:v>
                </c:pt>
                <c:pt idx="779">
                  <c:v>7.7900399999999985</c:v>
                </c:pt>
                <c:pt idx="780">
                  <c:v>7.8000499999999997</c:v>
                </c:pt>
                <c:pt idx="781">
                  <c:v>7.8100499999999995</c:v>
                </c:pt>
                <c:pt idx="782">
                  <c:v>7.8200499999999975</c:v>
                </c:pt>
                <c:pt idx="783">
                  <c:v>7.8300599999999996</c:v>
                </c:pt>
                <c:pt idx="784">
                  <c:v>7.8400700000000008</c:v>
                </c:pt>
                <c:pt idx="785">
                  <c:v>7.85</c:v>
                </c:pt>
                <c:pt idx="786">
                  <c:v>7.8600399999999855</c:v>
                </c:pt>
                <c:pt idx="787">
                  <c:v>7.8700599999999996</c:v>
                </c:pt>
                <c:pt idx="788">
                  <c:v>7.88</c:v>
                </c:pt>
                <c:pt idx="789">
                  <c:v>7.8900099999999975</c:v>
                </c:pt>
                <c:pt idx="790">
                  <c:v>7.9000299999999992</c:v>
                </c:pt>
                <c:pt idx="791">
                  <c:v>7.9100199999999985</c:v>
                </c:pt>
                <c:pt idx="792">
                  <c:v>7.9200300000000006</c:v>
                </c:pt>
                <c:pt idx="793">
                  <c:v>7.9300600000000134</c:v>
                </c:pt>
                <c:pt idx="794">
                  <c:v>7.94</c:v>
                </c:pt>
                <c:pt idx="795">
                  <c:v>7.9500699999999993</c:v>
                </c:pt>
                <c:pt idx="796">
                  <c:v>7.9600099999999996</c:v>
                </c:pt>
                <c:pt idx="797">
                  <c:v>7.9700300000000004</c:v>
                </c:pt>
                <c:pt idx="798">
                  <c:v>7.9800399999999989</c:v>
                </c:pt>
                <c:pt idx="799">
                  <c:v>7.9900600000000024</c:v>
                </c:pt>
                <c:pt idx="800">
                  <c:v>8.0000100000000014</c:v>
                </c:pt>
                <c:pt idx="801">
                  <c:v>8.01</c:v>
                </c:pt>
                <c:pt idx="802">
                  <c:v>8.0200200000000006</c:v>
                </c:pt>
                <c:pt idx="803">
                  <c:v>8.0300599999999989</c:v>
                </c:pt>
                <c:pt idx="804">
                  <c:v>8.0400500000000008</c:v>
                </c:pt>
                <c:pt idx="805">
                  <c:v>8.0500700000000016</c:v>
                </c:pt>
                <c:pt idx="806">
                  <c:v>8.0600300000000047</c:v>
                </c:pt>
                <c:pt idx="807">
                  <c:v>8.0700200000000013</c:v>
                </c:pt>
                <c:pt idx="808">
                  <c:v>8.0800400000000003</c:v>
                </c:pt>
                <c:pt idx="809">
                  <c:v>8.0900700000000008</c:v>
                </c:pt>
                <c:pt idx="810">
                  <c:v>8.1000699999999988</c:v>
                </c:pt>
                <c:pt idx="811">
                  <c:v>8.1100700000000003</c:v>
                </c:pt>
                <c:pt idx="812">
                  <c:v>8.1200500000000009</c:v>
                </c:pt>
                <c:pt idx="813">
                  <c:v>8.1300600000000003</c:v>
                </c:pt>
                <c:pt idx="814">
                  <c:v>8.1400600000000001</c:v>
                </c:pt>
                <c:pt idx="815">
                  <c:v>8.1500200000000014</c:v>
                </c:pt>
                <c:pt idx="816">
                  <c:v>8.1600100000000015</c:v>
                </c:pt>
                <c:pt idx="817">
                  <c:v>8.17</c:v>
                </c:pt>
                <c:pt idx="818">
                  <c:v>8.1800800000000002</c:v>
                </c:pt>
                <c:pt idx="819">
                  <c:v>8.1900200000000005</c:v>
                </c:pt>
                <c:pt idx="820">
                  <c:v>8.2000200000000003</c:v>
                </c:pt>
                <c:pt idx="821">
                  <c:v>8.2100099999999987</c:v>
                </c:pt>
                <c:pt idx="822">
                  <c:v>8.2200100000000003</c:v>
                </c:pt>
                <c:pt idx="823">
                  <c:v>8.2300300000000011</c:v>
                </c:pt>
                <c:pt idx="824">
                  <c:v>8.2400299999999991</c:v>
                </c:pt>
                <c:pt idx="825">
                  <c:v>8.2500400000000003</c:v>
                </c:pt>
                <c:pt idx="826">
                  <c:v>8.2600500000000014</c:v>
                </c:pt>
                <c:pt idx="827">
                  <c:v>8.2700300000000002</c:v>
                </c:pt>
                <c:pt idx="828">
                  <c:v>8.28003</c:v>
                </c:pt>
                <c:pt idx="829">
                  <c:v>8.2900299999999998</c:v>
                </c:pt>
                <c:pt idx="830">
                  <c:v>8.3000500000000006</c:v>
                </c:pt>
                <c:pt idx="831">
                  <c:v>8.3100700000000014</c:v>
                </c:pt>
                <c:pt idx="832">
                  <c:v>8.3200600000000016</c:v>
                </c:pt>
                <c:pt idx="833">
                  <c:v>8.3300600000000014</c:v>
                </c:pt>
                <c:pt idx="834">
                  <c:v>8.3400600000000011</c:v>
                </c:pt>
                <c:pt idx="835">
                  <c:v>8.3500100000000028</c:v>
                </c:pt>
                <c:pt idx="836">
                  <c:v>8.3600100000000026</c:v>
                </c:pt>
                <c:pt idx="837">
                  <c:v>8.3700300000000247</c:v>
                </c:pt>
                <c:pt idx="838">
                  <c:v>8.38002</c:v>
                </c:pt>
                <c:pt idx="839">
                  <c:v>8.3900100000000002</c:v>
                </c:pt>
                <c:pt idx="840">
                  <c:v>8.4000800000000027</c:v>
                </c:pt>
                <c:pt idx="841">
                  <c:v>8.410070000000001</c:v>
                </c:pt>
                <c:pt idx="842">
                  <c:v>8.4200700000000008</c:v>
                </c:pt>
                <c:pt idx="843">
                  <c:v>8.430060000000001</c:v>
                </c:pt>
                <c:pt idx="844">
                  <c:v>8.4400500000000012</c:v>
                </c:pt>
                <c:pt idx="845">
                  <c:v>8.4500400000000067</c:v>
                </c:pt>
                <c:pt idx="846">
                  <c:v>8.4600300000000068</c:v>
                </c:pt>
                <c:pt idx="847">
                  <c:v>8.4700300000000048</c:v>
                </c:pt>
                <c:pt idx="848">
                  <c:v>8.4800200000000014</c:v>
                </c:pt>
                <c:pt idx="849">
                  <c:v>8.4900100000000016</c:v>
                </c:pt>
                <c:pt idx="850">
                  <c:v>8.5000800000000005</c:v>
                </c:pt>
                <c:pt idx="851">
                  <c:v>8.5100699999999989</c:v>
                </c:pt>
                <c:pt idx="852">
                  <c:v>8.5200700000000005</c:v>
                </c:pt>
                <c:pt idx="853">
                  <c:v>8.5300599999999989</c:v>
                </c:pt>
                <c:pt idx="854">
                  <c:v>8.5400500000000008</c:v>
                </c:pt>
                <c:pt idx="855">
                  <c:v>8.5500400000000027</c:v>
                </c:pt>
                <c:pt idx="856">
                  <c:v>8.5600400000000025</c:v>
                </c:pt>
                <c:pt idx="857">
                  <c:v>8.5700300000000027</c:v>
                </c:pt>
                <c:pt idx="858">
                  <c:v>8.5800200000000011</c:v>
                </c:pt>
                <c:pt idx="859">
                  <c:v>8.5900100000000013</c:v>
                </c:pt>
                <c:pt idx="860">
                  <c:v>8.6000800000000002</c:v>
                </c:pt>
                <c:pt idx="861">
                  <c:v>8.61008</c:v>
                </c:pt>
                <c:pt idx="862">
                  <c:v>8.6200700000000001</c:v>
                </c:pt>
                <c:pt idx="863">
                  <c:v>8.6300600000000003</c:v>
                </c:pt>
                <c:pt idx="864">
                  <c:v>8.6400500000000005</c:v>
                </c:pt>
                <c:pt idx="865">
                  <c:v>8.6500500000000002</c:v>
                </c:pt>
                <c:pt idx="866">
                  <c:v>8.6600400000000022</c:v>
                </c:pt>
                <c:pt idx="867">
                  <c:v>8.6700300000000006</c:v>
                </c:pt>
                <c:pt idx="868">
                  <c:v>8.680019999999999</c:v>
                </c:pt>
                <c:pt idx="869">
                  <c:v>8.6900200000000005</c:v>
                </c:pt>
                <c:pt idx="870">
                  <c:v>8.7000900000000012</c:v>
                </c:pt>
                <c:pt idx="871">
                  <c:v>8.7100800000000014</c:v>
                </c:pt>
                <c:pt idx="872">
                  <c:v>8.7200699999999998</c:v>
                </c:pt>
                <c:pt idx="873">
                  <c:v>8.7300699999999996</c:v>
                </c:pt>
                <c:pt idx="874">
                  <c:v>8.7400599999999997</c:v>
                </c:pt>
                <c:pt idx="875">
                  <c:v>8.7500500000000034</c:v>
                </c:pt>
                <c:pt idx="876">
                  <c:v>8.76004</c:v>
                </c:pt>
                <c:pt idx="877">
                  <c:v>8.7700300000000002</c:v>
                </c:pt>
                <c:pt idx="878">
                  <c:v>8.78003</c:v>
                </c:pt>
                <c:pt idx="879">
                  <c:v>8.7900200000000002</c:v>
                </c:pt>
                <c:pt idx="880">
                  <c:v>8.8000900000000026</c:v>
                </c:pt>
                <c:pt idx="881">
                  <c:v>8.8100800000000028</c:v>
                </c:pt>
                <c:pt idx="882">
                  <c:v>8.8200700000000012</c:v>
                </c:pt>
                <c:pt idx="883">
                  <c:v>8.830070000000001</c:v>
                </c:pt>
                <c:pt idx="884">
                  <c:v>8.8400600000000011</c:v>
                </c:pt>
                <c:pt idx="885">
                  <c:v>8.8500500000000066</c:v>
                </c:pt>
                <c:pt idx="886">
                  <c:v>8.8600400000000068</c:v>
                </c:pt>
                <c:pt idx="887">
                  <c:v>8.8700300000000247</c:v>
                </c:pt>
                <c:pt idx="888">
                  <c:v>8.8800300000000068</c:v>
                </c:pt>
                <c:pt idx="889">
                  <c:v>8.8900200000000016</c:v>
                </c:pt>
                <c:pt idx="890">
                  <c:v>8.9000900000000023</c:v>
                </c:pt>
                <c:pt idx="891">
                  <c:v>8.9100800000000024</c:v>
                </c:pt>
                <c:pt idx="892">
                  <c:v>8.9200699999999991</c:v>
                </c:pt>
                <c:pt idx="893">
                  <c:v>8.9300699999999988</c:v>
                </c:pt>
                <c:pt idx="894">
                  <c:v>8.940059999999999</c:v>
                </c:pt>
                <c:pt idx="895">
                  <c:v>8.9500500000000027</c:v>
                </c:pt>
                <c:pt idx="896">
                  <c:v>8.9600900000000028</c:v>
                </c:pt>
                <c:pt idx="897">
                  <c:v>8.9700800000000047</c:v>
                </c:pt>
                <c:pt idx="898">
                  <c:v>8.9800300000000028</c:v>
                </c:pt>
                <c:pt idx="899">
                  <c:v>8.9900200000000012</c:v>
                </c:pt>
                <c:pt idx="900">
                  <c:v>9.0000500000000034</c:v>
                </c:pt>
                <c:pt idx="901">
                  <c:v>9.0100500000000014</c:v>
                </c:pt>
                <c:pt idx="902">
                  <c:v>9.0200800000000001</c:v>
                </c:pt>
                <c:pt idx="903">
                  <c:v>9.0300700000000003</c:v>
                </c:pt>
                <c:pt idx="904">
                  <c:v>9.0400600000000004</c:v>
                </c:pt>
                <c:pt idx="905">
                  <c:v>9.0500300000000067</c:v>
                </c:pt>
                <c:pt idx="906">
                  <c:v>9.06006</c:v>
                </c:pt>
                <c:pt idx="907">
                  <c:v>9.0700700000000012</c:v>
                </c:pt>
                <c:pt idx="908">
                  <c:v>9.0800400000000003</c:v>
                </c:pt>
                <c:pt idx="909">
                  <c:v>9.0900800000000004</c:v>
                </c:pt>
                <c:pt idx="910">
                  <c:v>9.1000199999999989</c:v>
                </c:pt>
                <c:pt idx="911">
                  <c:v>9.1100300000000001</c:v>
                </c:pt>
                <c:pt idx="912">
                  <c:v>9.1200300000000016</c:v>
                </c:pt>
                <c:pt idx="913">
                  <c:v>9.1300299999999996</c:v>
                </c:pt>
                <c:pt idx="914">
                  <c:v>9.1400400000000008</c:v>
                </c:pt>
                <c:pt idx="915">
                  <c:v>9.1500500000000002</c:v>
                </c:pt>
                <c:pt idx="916">
                  <c:v>9.1600400000000004</c:v>
                </c:pt>
                <c:pt idx="917">
                  <c:v>9.1700900000000001</c:v>
                </c:pt>
                <c:pt idx="918">
                  <c:v>9.1800900000000034</c:v>
                </c:pt>
                <c:pt idx="919">
                  <c:v>9.190059999999999</c:v>
                </c:pt>
                <c:pt idx="920">
                  <c:v>9.2000700000000002</c:v>
                </c:pt>
                <c:pt idx="921">
                  <c:v>9.2100400000000011</c:v>
                </c:pt>
                <c:pt idx="922">
                  <c:v>9.2200400000000009</c:v>
                </c:pt>
                <c:pt idx="923">
                  <c:v>9.2300900000000006</c:v>
                </c:pt>
                <c:pt idx="924">
                  <c:v>9.2400599999999997</c:v>
                </c:pt>
                <c:pt idx="925">
                  <c:v>9.2500600000000013</c:v>
                </c:pt>
                <c:pt idx="926">
                  <c:v>9.2600800000000003</c:v>
                </c:pt>
                <c:pt idx="927">
                  <c:v>9.2700300000000002</c:v>
                </c:pt>
                <c:pt idx="928">
                  <c:v>9.2800400000000014</c:v>
                </c:pt>
                <c:pt idx="929">
                  <c:v>9.2900299999999998</c:v>
                </c:pt>
                <c:pt idx="930">
                  <c:v>9.3000400000000027</c:v>
                </c:pt>
                <c:pt idx="931">
                  <c:v>9.3100400000000008</c:v>
                </c:pt>
                <c:pt idx="932">
                  <c:v>9.3200500000000002</c:v>
                </c:pt>
                <c:pt idx="933">
                  <c:v>9.3300800000000006</c:v>
                </c:pt>
                <c:pt idx="934">
                  <c:v>9.3400200000000009</c:v>
                </c:pt>
                <c:pt idx="935">
                  <c:v>9.3500200000000007</c:v>
                </c:pt>
                <c:pt idx="936">
                  <c:v>9.3601000000000028</c:v>
                </c:pt>
                <c:pt idx="937">
                  <c:v>9.3700900000000047</c:v>
                </c:pt>
                <c:pt idx="938">
                  <c:v>9.3800700000000035</c:v>
                </c:pt>
                <c:pt idx="939">
                  <c:v>9.3900300000000048</c:v>
                </c:pt>
                <c:pt idx="940">
                  <c:v>9.4000300000000028</c:v>
                </c:pt>
                <c:pt idx="941">
                  <c:v>9.41005</c:v>
                </c:pt>
                <c:pt idx="942">
                  <c:v>9.4200699999999991</c:v>
                </c:pt>
                <c:pt idx="943">
                  <c:v>9.4301000000000013</c:v>
                </c:pt>
                <c:pt idx="944">
                  <c:v>9.4400300000000001</c:v>
                </c:pt>
                <c:pt idx="945">
                  <c:v>9.4500900000000048</c:v>
                </c:pt>
                <c:pt idx="946">
                  <c:v>9.4600900000000028</c:v>
                </c:pt>
                <c:pt idx="947">
                  <c:v>9.4700900000000008</c:v>
                </c:pt>
                <c:pt idx="948">
                  <c:v>9.4800900000000023</c:v>
                </c:pt>
                <c:pt idx="949">
                  <c:v>9.4901</c:v>
                </c:pt>
                <c:pt idx="950">
                  <c:v>9.5000400000000003</c:v>
                </c:pt>
                <c:pt idx="951">
                  <c:v>9.5100600000000011</c:v>
                </c:pt>
                <c:pt idx="952">
                  <c:v>9.5200500000000012</c:v>
                </c:pt>
                <c:pt idx="953">
                  <c:v>9.5300800000000017</c:v>
                </c:pt>
                <c:pt idx="954">
                  <c:v>9.5400500000000008</c:v>
                </c:pt>
                <c:pt idx="955">
                  <c:v>9.5500500000000006</c:v>
                </c:pt>
                <c:pt idx="956">
                  <c:v>9.5600800000000028</c:v>
                </c:pt>
                <c:pt idx="957">
                  <c:v>9.5700300000000027</c:v>
                </c:pt>
                <c:pt idx="958">
                  <c:v>9.5800300000000007</c:v>
                </c:pt>
                <c:pt idx="959">
                  <c:v>9.5901000000000014</c:v>
                </c:pt>
                <c:pt idx="960">
                  <c:v>9.6000500000000013</c:v>
                </c:pt>
                <c:pt idx="961">
                  <c:v>9.61008</c:v>
                </c:pt>
                <c:pt idx="962">
                  <c:v>9.6200400000000013</c:v>
                </c:pt>
                <c:pt idx="963">
                  <c:v>9.6300800000000013</c:v>
                </c:pt>
                <c:pt idx="964">
                  <c:v>9.6400500000000005</c:v>
                </c:pt>
                <c:pt idx="965">
                  <c:v>9.6500500000000002</c:v>
                </c:pt>
                <c:pt idx="966">
                  <c:v>9.6600600000000014</c:v>
                </c:pt>
                <c:pt idx="967">
                  <c:v>9.6700500000000016</c:v>
                </c:pt>
                <c:pt idx="968">
                  <c:v>9.68004</c:v>
                </c:pt>
                <c:pt idx="969">
                  <c:v>9.6900300000000001</c:v>
                </c:pt>
                <c:pt idx="970">
                  <c:v>9.7000600000000006</c:v>
                </c:pt>
                <c:pt idx="971">
                  <c:v>9.7100600000000004</c:v>
                </c:pt>
                <c:pt idx="972">
                  <c:v>9.7200600000000001</c:v>
                </c:pt>
                <c:pt idx="973">
                  <c:v>9.7300500000000003</c:v>
                </c:pt>
                <c:pt idx="974">
                  <c:v>9.7400500000000001</c:v>
                </c:pt>
                <c:pt idx="975">
                  <c:v>9.7500500000000034</c:v>
                </c:pt>
                <c:pt idx="976">
                  <c:v>9.7600600000000011</c:v>
                </c:pt>
                <c:pt idx="977">
                  <c:v>9.7700400000000016</c:v>
                </c:pt>
                <c:pt idx="978">
                  <c:v>9.7801100000000005</c:v>
                </c:pt>
                <c:pt idx="979">
                  <c:v>9.7900500000000008</c:v>
                </c:pt>
                <c:pt idx="980">
                  <c:v>9.8000900000000026</c:v>
                </c:pt>
                <c:pt idx="981">
                  <c:v>9.81006</c:v>
                </c:pt>
                <c:pt idx="982">
                  <c:v>9.8200500000000002</c:v>
                </c:pt>
                <c:pt idx="983">
                  <c:v>9.8300600000000014</c:v>
                </c:pt>
                <c:pt idx="984">
                  <c:v>9.8400600000000011</c:v>
                </c:pt>
                <c:pt idx="985">
                  <c:v>9.8500700000000023</c:v>
                </c:pt>
                <c:pt idx="986">
                  <c:v>9.8600500000000046</c:v>
                </c:pt>
                <c:pt idx="987">
                  <c:v>9.8700500000000027</c:v>
                </c:pt>
                <c:pt idx="988">
                  <c:v>9.8800500000000007</c:v>
                </c:pt>
                <c:pt idx="989">
                  <c:v>9.8900500000000005</c:v>
                </c:pt>
                <c:pt idx="990">
                  <c:v>9.9000900000000005</c:v>
                </c:pt>
                <c:pt idx="991">
                  <c:v>9.9100400000000004</c:v>
                </c:pt>
                <c:pt idx="992">
                  <c:v>9.9200500000000016</c:v>
                </c:pt>
                <c:pt idx="993">
                  <c:v>9.9301000000000013</c:v>
                </c:pt>
                <c:pt idx="994">
                  <c:v>9.9400600000000008</c:v>
                </c:pt>
                <c:pt idx="995">
                  <c:v>9.9501000000000008</c:v>
                </c:pt>
                <c:pt idx="996">
                  <c:v>9.9601000000000024</c:v>
                </c:pt>
                <c:pt idx="997">
                  <c:v>9.9700800000000047</c:v>
                </c:pt>
                <c:pt idx="998">
                  <c:v>9.9800400000000042</c:v>
                </c:pt>
                <c:pt idx="999">
                  <c:v>9.9900800000000007</c:v>
                </c:pt>
                <c:pt idx="1000">
                  <c:v>10</c:v>
                </c:pt>
                <c:pt idx="1001">
                  <c:v>10.01</c:v>
                </c:pt>
                <c:pt idx="1002">
                  <c:v>10.020100000000001</c:v>
                </c:pt>
                <c:pt idx="1003">
                  <c:v>10.030100000000001</c:v>
                </c:pt>
                <c:pt idx="1004">
                  <c:v>10.040000000000001</c:v>
                </c:pt>
                <c:pt idx="1005">
                  <c:v>10.050100000000002</c:v>
                </c:pt>
                <c:pt idx="1006">
                  <c:v>10.0601</c:v>
                </c:pt>
                <c:pt idx="1007">
                  <c:v>10.0701</c:v>
                </c:pt>
                <c:pt idx="1008">
                  <c:v>10.0801</c:v>
                </c:pt>
                <c:pt idx="1009">
                  <c:v>10.0901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10.120100000000001</c:v>
                </c:pt>
                <c:pt idx="1013">
                  <c:v>10.130100000000001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10.1601</c:v>
                </c:pt>
                <c:pt idx="1017">
                  <c:v>10.1701</c:v>
                </c:pt>
                <c:pt idx="1018">
                  <c:v>10.180100000000001</c:v>
                </c:pt>
                <c:pt idx="1019">
                  <c:v>10.190100000000001</c:v>
                </c:pt>
                <c:pt idx="1020">
                  <c:v>10.200100000000001</c:v>
                </c:pt>
                <c:pt idx="1021">
                  <c:v>10.210100000000001</c:v>
                </c:pt>
                <c:pt idx="1022">
                  <c:v>10.2201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10.290100000000001</c:v>
                </c:pt>
                <c:pt idx="1030">
                  <c:v>10.300100000000002</c:v>
                </c:pt>
                <c:pt idx="1031">
                  <c:v>10.3101</c:v>
                </c:pt>
                <c:pt idx="1032">
                  <c:v>10.3201</c:v>
                </c:pt>
                <c:pt idx="1033">
                  <c:v>10.3301</c:v>
                </c:pt>
                <c:pt idx="1034">
                  <c:v>10.340100000000001</c:v>
                </c:pt>
                <c:pt idx="1035">
                  <c:v>10.350000000000026</c:v>
                </c:pt>
                <c:pt idx="1036">
                  <c:v>10.360100000000006</c:v>
                </c:pt>
                <c:pt idx="1037">
                  <c:v>10.370100000000004</c:v>
                </c:pt>
                <c:pt idx="1038">
                  <c:v>10.380100000000002</c:v>
                </c:pt>
                <c:pt idx="1039">
                  <c:v>10.39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10.430100000000001</c:v>
                </c:pt>
                <c:pt idx="1044">
                  <c:v>10.440100000000001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10.4801</c:v>
                </c:pt>
                <c:pt idx="1049">
                  <c:v>10.4901</c:v>
                </c:pt>
                <c:pt idx="1050">
                  <c:v>10.5001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10.530000000000001</c:v>
                </c:pt>
                <c:pt idx="1054">
                  <c:v>10.540100000000001</c:v>
                </c:pt>
                <c:pt idx="1055">
                  <c:v>10.5501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10.5901</c:v>
                </c:pt>
                <c:pt idx="1060">
                  <c:v>10.6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10.6501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10.7401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10.770100000000001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10.8001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10.870100000000004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12.3301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12.450100000000004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12.4901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12.5701</c:v>
                </c:pt>
                <c:pt idx="1258">
                  <c:v>12.5801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12.6501</c:v>
                </c:pt>
                <c:pt idx="1266">
                  <c:v>12.6601</c:v>
                </c:pt>
                <c:pt idx="1267">
                  <c:v>12.670100000000001</c:v>
                </c:pt>
                <c:pt idx="1268">
                  <c:v>12.680100000000001</c:v>
                </c:pt>
                <c:pt idx="1269">
                  <c:v>12.690100000000001</c:v>
                </c:pt>
                <c:pt idx="1270">
                  <c:v>12.700100000000001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12.8002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12.850100000000024</c:v>
                </c:pt>
                <c:pt idx="1286">
                  <c:v>12.860100000000006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12.890100000000002</c:v>
                </c:pt>
                <c:pt idx="1290">
                  <c:v>12.9002</c:v>
                </c:pt>
                <c:pt idx="1291">
                  <c:v>12.9102</c:v>
                </c:pt>
                <c:pt idx="1292">
                  <c:v>12.920100000000001</c:v>
                </c:pt>
                <c:pt idx="1293">
                  <c:v>12.930100000000001</c:v>
                </c:pt>
                <c:pt idx="1294">
                  <c:v>12.940100000000001</c:v>
                </c:pt>
                <c:pt idx="1295">
                  <c:v>12.950100000000004</c:v>
                </c:pt>
                <c:pt idx="1296">
                  <c:v>12.960100000000002</c:v>
                </c:pt>
                <c:pt idx="1297">
                  <c:v>12.970200000000002</c:v>
                </c:pt>
                <c:pt idx="1298">
                  <c:v>12.9802</c:v>
                </c:pt>
                <c:pt idx="1299">
                  <c:v>12.9902</c:v>
                </c:pt>
                <c:pt idx="1300">
                  <c:v>13.0001</c:v>
                </c:pt>
                <c:pt idx="1301">
                  <c:v>13.0101</c:v>
                </c:pt>
                <c:pt idx="1302">
                  <c:v>13.020200000000001</c:v>
                </c:pt>
                <c:pt idx="1303">
                  <c:v>13.030100000000001</c:v>
                </c:pt>
                <c:pt idx="1304">
                  <c:v>13.040100000000001</c:v>
                </c:pt>
                <c:pt idx="1305">
                  <c:v>13.0502</c:v>
                </c:pt>
                <c:pt idx="1306">
                  <c:v>13.0601</c:v>
                </c:pt>
                <c:pt idx="1307">
                  <c:v>13.070100000000002</c:v>
                </c:pt>
                <c:pt idx="1308">
                  <c:v>13.0801</c:v>
                </c:pt>
                <c:pt idx="1309">
                  <c:v>13.0901</c:v>
                </c:pt>
                <c:pt idx="1310">
                  <c:v>13.100100000000001</c:v>
                </c:pt>
                <c:pt idx="1311">
                  <c:v>13.110100000000001</c:v>
                </c:pt>
                <c:pt idx="1312">
                  <c:v>13.120100000000001</c:v>
                </c:pt>
                <c:pt idx="1313">
                  <c:v>13.130100000000001</c:v>
                </c:pt>
                <c:pt idx="1314">
                  <c:v>13.140099999999999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13.190100000000001</c:v>
                </c:pt>
                <c:pt idx="1320">
                  <c:v>13.200200000000001</c:v>
                </c:pt>
                <c:pt idx="1321">
                  <c:v>13.2102</c:v>
                </c:pt>
                <c:pt idx="1322">
                  <c:v>13.220099999999999</c:v>
                </c:pt>
                <c:pt idx="1323">
                  <c:v>13.2301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13.2601</c:v>
                </c:pt>
                <c:pt idx="1327">
                  <c:v>13.270100000000001</c:v>
                </c:pt>
                <c:pt idx="1328">
                  <c:v>13.280200000000001</c:v>
                </c:pt>
                <c:pt idx="1329">
                  <c:v>13.290100000000001</c:v>
                </c:pt>
                <c:pt idx="1330">
                  <c:v>13.3001</c:v>
                </c:pt>
                <c:pt idx="1331">
                  <c:v>13.3102</c:v>
                </c:pt>
                <c:pt idx="1332">
                  <c:v>13.320100000000002</c:v>
                </c:pt>
                <c:pt idx="1333">
                  <c:v>13.3301</c:v>
                </c:pt>
                <c:pt idx="1334">
                  <c:v>13.3401</c:v>
                </c:pt>
                <c:pt idx="1335">
                  <c:v>13.350200000000006</c:v>
                </c:pt>
                <c:pt idx="1336">
                  <c:v>13.360100000000006</c:v>
                </c:pt>
                <c:pt idx="1337">
                  <c:v>13.370200000000002</c:v>
                </c:pt>
                <c:pt idx="1338">
                  <c:v>13.380100000000002</c:v>
                </c:pt>
                <c:pt idx="1339">
                  <c:v>13.390100000000002</c:v>
                </c:pt>
                <c:pt idx="1340">
                  <c:v>13.4001</c:v>
                </c:pt>
                <c:pt idx="1341">
                  <c:v>13.4101</c:v>
                </c:pt>
                <c:pt idx="1342">
                  <c:v>13.420100000000001</c:v>
                </c:pt>
                <c:pt idx="1343">
                  <c:v>13.430100000000001</c:v>
                </c:pt>
                <c:pt idx="1344">
                  <c:v>13.440100000000001</c:v>
                </c:pt>
                <c:pt idx="1345">
                  <c:v>13.450100000000004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13.4801</c:v>
                </c:pt>
                <c:pt idx="1349">
                  <c:v>13.4901</c:v>
                </c:pt>
                <c:pt idx="1350">
                  <c:v>13.500100000000002</c:v>
                </c:pt>
                <c:pt idx="1351">
                  <c:v>13.5101</c:v>
                </c:pt>
                <c:pt idx="1352">
                  <c:v>13.520200000000001</c:v>
                </c:pt>
                <c:pt idx="1353">
                  <c:v>13.530100000000001</c:v>
                </c:pt>
                <c:pt idx="1354">
                  <c:v>13.540100000000001</c:v>
                </c:pt>
                <c:pt idx="1355">
                  <c:v>13.5502</c:v>
                </c:pt>
                <c:pt idx="1356">
                  <c:v>13.5601</c:v>
                </c:pt>
                <c:pt idx="1357">
                  <c:v>13.570100000000002</c:v>
                </c:pt>
                <c:pt idx="1358">
                  <c:v>13.580200000000001</c:v>
                </c:pt>
                <c:pt idx="1359">
                  <c:v>13.5901</c:v>
                </c:pt>
                <c:pt idx="1360">
                  <c:v>13.600200000000001</c:v>
                </c:pt>
                <c:pt idx="1361">
                  <c:v>13.610200000000001</c:v>
                </c:pt>
                <c:pt idx="1362">
                  <c:v>13.620200000000001</c:v>
                </c:pt>
                <c:pt idx="1363">
                  <c:v>13.630100000000001</c:v>
                </c:pt>
                <c:pt idx="1364">
                  <c:v>13.6401</c:v>
                </c:pt>
                <c:pt idx="1365">
                  <c:v>13.650100000000002</c:v>
                </c:pt>
                <c:pt idx="1366">
                  <c:v>13.6601</c:v>
                </c:pt>
                <c:pt idx="1367">
                  <c:v>13.6701</c:v>
                </c:pt>
                <c:pt idx="1368">
                  <c:v>13.680100000000001</c:v>
                </c:pt>
                <c:pt idx="1369">
                  <c:v>13.690100000000001</c:v>
                </c:pt>
                <c:pt idx="1370">
                  <c:v>13.700200000000001</c:v>
                </c:pt>
                <c:pt idx="1371">
                  <c:v>13.710100000000001</c:v>
                </c:pt>
                <c:pt idx="1372">
                  <c:v>13.720199999999998</c:v>
                </c:pt>
                <c:pt idx="1373">
                  <c:v>13.7301</c:v>
                </c:pt>
                <c:pt idx="1374">
                  <c:v>13.7401</c:v>
                </c:pt>
                <c:pt idx="1375">
                  <c:v>13.750100000000002</c:v>
                </c:pt>
                <c:pt idx="1376">
                  <c:v>13.7601</c:v>
                </c:pt>
                <c:pt idx="1377">
                  <c:v>13.770100000000001</c:v>
                </c:pt>
                <c:pt idx="1378">
                  <c:v>13.780200000000001</c:v>
                </c:pt>
                <c:pt idx="1379">
                  <c:v>13.790100000000001</c:v>
                </c:pt>
                <c:pt idx="1380">
                  <c:v>13.800200000000002</c:v>
                </c:pt>
                <c:pt idx="1381">
                  <c:v>13.8102</c:v>
                </c:pt>
                <c:pt idx="1382">
                  <c:v>13.820100000000002</c:v>
                </c:pt>
                <c:pt idx="1383">
                  <c:v>13.830100000000002</c:v>
                </c:pt>
                <c:pt idx="1384">
                  <c:v>13.8401</c:v>
                </c:pt>
                <c:pt idx="1385">
                  <c:v>13.850100000000024</c:v>
                </c:pt>
                <c:pt idx="1386">
                  <c:v>13.860100000000006</c:v>
                </c:pt>
                <c:pt idx="1387">
                  <c:v>13.870100000000004</c:v>
                </c:pt>
                <c:pt idx="1388">
                  <c:v>13.880100000000002</c:v>
                </c:pt>
                <c:pt idx="1389">
                  <c:v>13.8901</c:v>
                </c:pt>
                <c:pt idx="1390">
                  <c:v>13.900100000000002</c:v>
                </c:pt>
                <c:pt idx="1391">
                  <c:v>13.9101</c:v>
                </c:pt>
                <c:pt idx="1392">
                  <c:v>13.920200000000001</c:v>
                </c:pt>
                <c:pt idx="1393">
                  <c:v>13.930100000000001</c:v>
                </c:pt>
                <c:pt idx="1394">
                  <c:v>13.940100000000001</c:v>
                </c:pt>
                <c:pt idx="1395">
                  <c:v>13.950100000000004</c:v>
                </c:pt>
                <c:pt idx="1396">
                  <c:v>13.9602</c:v>
                </c:pt>
                <c:pt idx="1397">
                  <c:v>13.970200000000002</c:v>
                </c:pt>
                <c:pt idx="1398">
                  <c:v>13.980200000000002</c:v>
                </c:pt>
                <c:pt idx="1399">
                  <c:v>13.9902</c:v>
                </c:pt>
                <c:pt idx="1400">
                  <c:v>14.0002</c:v>
                </c:pt>
                <c:pt idx="1401">
                  <c:v>14.010200000000001</c:v>
                </c:pt>
                <c:pt idx="1402">
                  <c:v>14.020200000000001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14.0601</c:v>
                </c:pt>
                <c:pt idx="1407">
                  <c:v>14.0701</c:v>
                </c:pt>
                <c:pt idx="1408">
                  <c:v>14.080100000000002</c:v>
                </c:pt>
                <c:pt idx="1409">
                  <c:v>14.0901</c:v>
                </c:pt>
                <c:pt idx="1410">
                  <c:v>14.100200000000001</c:v>
                </c:pt>
                <c:pt idx="1411">
                  <c:v>14.110200000000001</c:v>
                </c:pt>
                <c:pt idx="1412">
                  <c:v>14.120200000000001</c:v>
                </c:pt>
                <c:pt idx="1413">
                  <c:v>14.1302</c:v>
                </c:pt>
                <c:pt idx="1414">
                  <c:v>14.1401</c:v>
                </c:pt>
                <c:pt idx="1415">
                  <c:v>14.150100000000002</c:v>
                </c:pt>
                <c:pt idx="1416">
                  <c:v>14.1601</c:v>
                </c:pt>
                <c:pt idx="1417">
                  <c:v>14.1701</c:v>
                </c:pt>
                <c:pt idx="1418">
                  <c:v>14.180100000000001</c:v>
                </c:pt>
                <c:pt idx="1419">
                  <c:v>14.190100000000001</c:v>
                </c:pt>
                <c:pt idx="1420">
                  <c:v>14.200100000000001</c:v>
                </c:pt>
                <c:pt idx="1421">
                  <c:v>14.210100000000001</c:v>
                </c:pt>
                <c:pt idx="1422">
                  <c:v>14.220099999999999</c:v>
                </c:pt>
                <c:pt idx="1423">
                  <c:v>14.230199999999998</c:v>
                </c:pt>
                <c:pt idx="1424">
                  <c:v>14.2402</c:v>
                </c:pt>
                <c:pt idx="1425">
                  <c:v>14.2502</c:v>
                </c:pt>
                <c:pt idx="1426">
                  <c:v>14.260200000000001</c:v>
                </c:pt>
                <c:pt idx="1427">
                  <c:v>14.270100000000001</c:v>
                </c:pt>
                <c:pt idx="1428">
                  <c:v>14.280200000000001</c:v>
                </c:pt>
                <c:pt idx="1429">
                  <c:v>14.2902</c:v>
                </c:pt>
                <c:pt idx="1430">
                  <c:v>14.300100000000002</c:v>
                </c:pt>
                <c:pt idx="1431">
                  <c:v>14.3101</c:v>
                </c:pt>
                <c:pt idx="1432">
                  <c:v>14.3202</c:v>
                </c:pt>
                <c:pt idx="1433">
                  <c:v>14.330200000000001</c:v>
                </c:pt>
                <c:pt idx="1434">
                  <c:v>14.3401</c:v>
                </c:pt>
                <c:pt idx="1435">
                  <c:v>14.350100000000024</c:v>
                </c:pt>
                <c:pt idx="1436">
                  <c:v>14.360200000000004</c:v>
                </c:pt>
                <c:pt idx="1437">
                  <c:v>14.370200000000002</c:v>
                </c:pt>
                <c:pt idx="1438">
                  <c:v>14.380200000000002</c:v>
                </c:pt>
                <c:pt idx="1439">
                  <c:v>14.3902</c:v>
                </c:pt>
                <c:pt idx="1440">
                  <c:v>14.400100000000002</c:v>
                </c:pt>
                <c:pt idx="1441">
                  <c:v>14.4101</c:v>
                </c:pt>
                <c:pt idx="1442">
                  <c:v>14.4201</c:v>
                </c:pt>
                <c:pt idx="1443">
                  <c:v>14.430100000000001</c:v>
                </c:pt>
                <c:pt idx="1444">
                  <c:v>14.440100000000001</c:v>
                </c:pt>
                <c:pt idx="1445">
                  <c:v>14.450100000000004</c:v>
                </c:pt>
                <c:pt idx="1446">
                  <c:v>14.460100000000002</c:v>
                </c:pt>
                <c:pt idx="1447">
                  <c:v>14.4701</c:v>
                </c:pt>
                <c:pt idx="1448">
                  <c:v>14.480200000000002</c:v>
                </c:pt>
                <c:pt idx="1449">
                  <c:v>14.4902</c:v>
                </c:pt>
                <c:pt idx="1450">
                  <c:v>14.5001</c:v>
                </c:pt>
                <c:pt idx="1451">
                  <c:v>14.510100000000001</c:v>
                </c:pt>
                <c:pt idx="1452">
                  <c:v>14.520100000000001</c:v>
                </c:pt>
                <c:pt idx="1453">
                  <c:v>14.530200000000001</c:v>
                </c:pt>
                <c:pt idx="1454">
                  <c:v>14.5402</c:v>
                </c:pt>
                <c:pt idx="1455">
                  <c:v>14.550200000000002</c:v>
                </c:pt>
                <c:pt idx="1456">
                  <c:v>14.560200000000002</c:v>
                </c:pt>
                <c:pt idx="1457">
                  <c:v>14.5702</c:v>
                </c:pt>
                <c:pt idx="1458">
                  <c:v>14.580100000000002</c:v>
                </c:pt>
                <c:pt idx="1459">
                  <c:v>14.5901</c:v>
                </c:pt>
                <c:pt idx="1460">
                  <c:v>14.600100000000001</c:v>
                </c:pt>
                <c:pt idx="1461">
                  <c:v>14.610100000000001</c:v>
                </c:pt>
                <c:pt idx="1462">
                  <c:v>14.620200000000001</c:v>
                </c:pt>
                <c:pt idx="1463">
                  <c:v>14.630199999999999</c:v>
                </c:pt>
                <c:pt idx="1464">
                  <c:v>14.6402</c:v>
                </c:pt>
                <c:pt idx="1465">
                  <c:v>14.6502</c:v>
                </c:pt>
                <c:pt idx="1466">
                  <c:v>14.660200000000001</c:v>
                </c:pt>
                <c:pt idx="1467">
                  <c:v>14.6701</c:v>
                </c:pt>
                <c:pt idx="1468">
                  <c:v>14.680100000000001</c:v>
                </c:pt>
                <c:pt idx="1469">
                  <c:v>14.690100000000001</c:v>
                </c:pt>
                <c:pt idx="1470">
                  <c:v>14.700100000000001</c:v>
                </c:pt>
                <c:pt idx="1471">
                  <c:v>14.710100000000001</c:v>
                </c:pt>
                <c:pt idx="1472">
                  <c:v>14.7201</c:v>
                </c:pt>
                <c:pt idx="1473">
                  <c:v>14.730199999999998</c:v>
                </c:pt>
                <c:pt idx="1474">
                  <c:v>14.7402</c:v>
                </c:pt>
                <c:pt idx="1475">
                  <c:v>14.7501</c:v>
                </c:pt>
                <c:pt idx="1476">
                  <c:v>14.760100000000001</c:v>
                </c:pt>
                <c:pt idx="1477">
                  <c:v>14.770100000000001</c:v>
                </c:pt>
                <c:pt idx="1478">
                  <c:v>14.780100000000001</c:v>
                </c:pt>
                <c:pt idx="1479">
                  <c:v>14.7902</c:v>
                </c:pt>
                <c:pt idx="1480">
                  <c:v>14.8002</c:v>
                </c:pt>
                <c:pt idx="1481">
                  <c:v>14.810200000000002</c:v>
                </c:pt>
                <c:pt idx="1482">
                  <c:v>14.8202</c:v>
                </c:pt>
                <c:pt idx="1483">
                  <c:v>14.8302</c:v>
                </c:pt>
                <c:pt idx="1484">
                  <c:v>14.8401</c:v>
                </c:pt>
                <c:pt idx="1485">
                  <c:v>14.850100000000024</c:v>
                </c:pt>
                <c:pt idx="1486">
                  <c:v>14.860100000000006</c:v>
                </c:pt>
                <c:pt idx="1487">
                  <c:v>14.870100000000004</c:v>
                </c:pt>
                <c:pt idx="1488">
                  <c:v>14.880100000000002</c:v>
                </c:pt>
                <c:pt idx="1489">
                  <c:v>14.8901</c:v>
                </c:pt>
                <c:pt idx="1490">
                  <c:v>14.9002</c:v>
                </c:pt>
                <c:pt idx="1491">
                  <c:v>14.910200000000001</c:v>
                </c:pt>
                <c:pt idx="1492">
                  <c:v>14.920200000000001</c:v>
                </c:pt>
                <c:pt idx="1493">
                  <c:v>14.930200000000001</c:v>
                </c:pt>
                <c:pt idx="1494">
                  <c:v>14.940200000000001</c:v>
                </c:pt>
                <c:pt idx="1495">
                  <c:v>14.950100000000004</c:v>
                </c:pt>
                <c:pt idx="1496">
                  <c:v>14.960100000000002</c:v>
                </c:pt>
                <c:pt idx="1497">
                  <c:v>14.9701</c:v>
                </c:pt>
                <c:pt idx="1498">
                  <c:v>14.980100000000002</c:v>
                </c:pt>
                <c:pt idx="1499">
                  <c:v>14.990200000000002</c:v>
                </c:pt>
                <c:pt idx="1500">
                  <c:v>15.0002</c:v>
                </c:pt>
                <c:pt idx="1501">
                  <c:v>15.010200000000001</c:v>
                </c:pt>
                <c:pt idx="1502">
                  <c:v>15.020200000000001</c:v>
                </c:pt>
                <c:pt idx="1503">
                  <c:v>15.030200000000001</c:v>
                </c:pt>
                <c:pt idx="1504">
                  <c:v>15.0402</c:v>
                </c:pt>
                <c:pt idx="1505">
                  <c:v>15.0501</c:v>
                </c:pt>
                <c:pt idx="1506">
                  <c:v>15.060100000000002</c:v>
                </c:pt>
                <c:pt idx="1507">
                  <c:v>15.0701</c:v>
                </c:pt>
                <c:pt idx="1508">
                  <c:v>15.0801</c:v>
                </c:pt>
                <c:pt idx="1509">
                  <c:v>15.090200000000001</c:v>
                </c:pt>
                <c:pt idx="1510">
                  <c:v>15.100200000000001</c:v>
                </c:pt>
                <c:pt idx="1511">
                  <c:v>15.110200000000001</c:v>
                </c:pt>
                <c:pt idx="1512">
                  <c:v>15.120200000000001</c:v>
                </c:pt>
                <c:pt idx="1513">
                  <c:v>15.130100000000001</c:v>
                </c:pt>
                <c:pt idx="1514">
                  <c:v>15.1401</c:v>
                </c:pt>
                <c:pt idx="1515">
                  <c:v>15.1501</c:v>
                </c:pt>
                <c:pt idx="1516">
                  <c:v>15.160200000000001</c:v>
                </c:pt>
                <c:pt idx="1517">
                  <c:v>15.170200000000001</c:v>
                </c:pt>
                <c:pt idx="1518">
                  <c:v>15.180200000000001</c:v>
                </c:pt>
                <c:pt idx="1519">
                  <c:v>15.190200000000001</c:v>
                </c:pt>
                <c:pt idx="1520">
                  <c:v>15.200200000000001</c:v>
                </c:pt>
                <c:pt idx="1521">
                  <c:v>15.210199999999999</c:v>
                </c:pt>
                <c:pt idx="1522">
                  <c:v>15.2201</c:v>
                </c:pt>
                <c:pt idx="1523">
                  <c:v>15.230099999999998</c:v>
                </c:pt>
                <c:pt idx="1524">
                  <c:v>15.240199999999998</c:v>
                </c:pt>
                <c:pt idx="1525">
                  <c:v>15.2502</c:v>
                </c:pt>
                <c:pt idx="1526">
                  <c:v>15.260200000000001</c:v>
                </c:pt>
                <c:pt idx="1527">
                  <c:v>15.270100000000001</c:v>
                </c:pt>
                <c:pt idx="1528">
                  <c:v>15.280200000000001</c:v>
                </c:pt>
                <c:pt idx="1529">
                  <c:v>15.2902</c:v>
                </c:pt>
                <c:pt idx="1530">
                  <c:v>15.3002</c:v>
                </c:pt>
                <c:pt idx="1531">
                  <c:v>15.310200000000002</c:v>
                </c:pt>
                <c:pt idx="1532">
                  <c:v>15.3202</c:v>
                </c:pt>
                <c:pt idx="1533">
                  <c:v>15.3302</c:v>
                </c:pt>
                <c:pt idx="1534">
                  <c:v>15.340200000000001</c:v>
                </c:pt>
                <c:pt idx="1535">
                  <c:v>15.350200000000006</c:v>
                </c:pt>
                <c:pt idx="1536">
                  <c:v>15.360200000000004</c:v>
                </c:pt>
                <c:pt idx="1537">
                  <c:v>15.370200000000002</c:v>
                </c:pt>
                <c:pt idx="1538">
                  <c:v>15.380200000000002</c:v>
                </c:pt>
                <c:pt idx="1539">
                  <c:v>15.390200000000002</c:v>
                </c:pt>
                <c:pt idx="1540">
                  <c:v>15.4001</c:v>
                </c:pt>
                <c:pt idx="1541">
                  <c:v>15.410100000000002</c:v>
                </c:pt>
                <c:pt idx="1542">
                  <c:v>15.4201</c:v>
                </c:pt>
                <c:pt idx="1543">
                  <c:v>15.430200000000001</c:v>
                </c:pt>
                <c:pt idx="1544">
                  <c:v>15.440200000000001</c:v>
                </c:pt>
                <c:pt idx="1545">
                  <c:v>15.450200000000002</c:v>
                </c:pt>
                <c:pt idx="1546">
                  <c:v>15.460200000000002</c:v>
                </c:pt>
                <c:pt idx="1547">
                  <c:v>15.4702</c:v>
                </c:pt>
                <c:pt idx="1548">
                  <c:v>15.4802</c:v>
                </c:pt>
                <c:pt idx="1549">
                  <c:v>15.490100000000002</c:v>
                </c:pt>
                <c:pt idx="1550">
                  <c:v>15.5001</c:v>
                </c:pt>
                <c:pt idx="1551">
                  <c:v>15.5101</c:v>
                </c:pt>
                <c:pt idx="1552">
                  <c:v>15.520200000000001</c:v>
                </c:pt>
                <c:pt idx="1553">
                  <c:v>15.530200000000001</c:v>
                </c:pt>
                <c:pt idx="1554">
                  <c:v>15.5402</c:v>
                </c:pt>
                <c:pt idx="1555">
                  <c:v>15.5501</c:v>
                </c:pt>
                <c:pt idx="1556">
                  <c:v>15.560200000000002</c:v>
                </c:pt>
                <c:pt idx="1557">
                  <c:v>15.5701</c:v>
                </c:pt>
                <c:pt idx="1558">
                  <c:v>15.5802</c:v>
                </c:pt>
                <c:pt idx="1559">
                  <c:v>15.590200000000001</c:v>
                </c:pt>
                <c:pt idx="1560">
                  <c:v>15.600200000000001</c:v>
                </c:pt>
                <c:pt idx="1561">
                  <c:v>15.610200000000001</c:v>
                </c:pt>
                <c:pt idx="1562">
                  <c:v>15.620200000000001</c:v>
                </c:pt>
                <c:pt idx="1563">
                  <c:v>15.6302</c:v>
                </c:pt>
                <c:pt idx="1564">
                  <c:v>15.640199999999998</c:v>
                </c:pt>
                <c:pt idx="1565">
                  <c:v>15.6501</c:v>
                </c:pt>
                <c:pt idx="1566">
                  <c:v>15.6601</c:v>
                </c:pt>
                <c:pt idx="1567">
                  <c:v>15.670100000000001</c:v>
                </c:pt>
                <c:pt idx="1568">
                  <c:v>15.680100000000001</c:v>
                </c:pt>
                <c:pt idx="1569">
                  <c:v>15.690100000000001</c:v>
                </c:pt>
                <c:pt idx="1570">
                  <c:v>15.700100000000001</c:v>
                </c:pt>
                <c:pt idx="1571">
                  <c:v>15.710199999999999</c:v>
                </c:pt>
                <c:pt idx="1572">
                  <c:v>15.7201</c:v>
                </c:pt>
                <c:pt idx="1573">
                  <c:v>15.7301</c:v>
                </c:pt>
                <c:pt idx="1574">
                  <c:v>15.740099999999998</c:v>
                </c:pt>
                <c:pt idx="1575">
                  <c:v>15.7501</c:v>
                </c:pt>
                <c:pt idx="1576">
                  <c:v>15.7601</c:v>
                </c:pt>
                <c:pt idx="1577">
                  <c:v>15.770200000000001</c:v>
                </c:pt>
                <c:pt idx="1578">
                  <c:v>15.780200000000001</c:v>
                </c:pt>
                <c:pt idx="1579">
                  <c:v>15.790199999999999</c:v>
                </c:pt>
                <c:pt idx="1580">
                  <c:v>15.8002</c:v>
                </c:pt>
                <c:pt idx="1581">
                  <c:v>15.8102</c:v>
                </c:pt>
                <c:pt idx="1582">
                  <c:v>15.820200000000002</c:v>
                </c:pt>
                <c:pt idx="1583">
                  <c:v>15.8302</c:v>
                </c:pt>
                <c:pt idx="1584">
                  <c:v>15.840200000000001</c:v>
                </c:pt>
                <c:pt idx="1585">
                  <c:v>15.850200000000006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15.880100000000002</c:v>
                </c:pt>
                <c:pt idx="1589">
                  <c:v>15.890100000000002</c:v>
                </c:pt>
                <c:pt idx="1590">
                  <c:v>15.9002</c:v>
                </c:pt>
                <c:pt idx="1591">
                  <c:v>15.9102</c:v>
                </c:pt>
                <c:pt idx="1592">
                  <c:v>15.920100000000001</c:v>
                </c:pt>
                <c:pt idx="1593">
                  <c:v>15.930200000000001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15.960100000000002</c:v>
                </c:pt>
                <c:pt idx="1597">
                  <c:v>15.970200000000002</c:v>
                </c:pt>
                <c:pt idx="1598">
                  <c:v>15.9801</c:v>
                </c:pt>
                <c:pt idx="1599">
                  <c:v>15.990100000000002</c:v>
                </c:pt>
                <c:pt idx="1600">
                  <c:v>16.0002</c:v>
                </c:pt>
              </c:numCache>
            </c:numRef>
          </c:xVal>
          <c:yVal>
            <c:numRef>
              <c:f>'vel 600'!$B$2:$B$1602</c:f>
              <c:numCache>
                <c:formatCode>General</c:formatCode>
                <c:ptCount val="1601"/>
                <c:pt idx="0">
                  <c:v>0</c:v>
                </c:pt>
                <c:pt idx="1">
                  <c:v>199.75800000000001</c:v>
                </c:pt>
                <c:pt idx="2">
                  <c:v>351.71699999999669</c:v>
                </c:pt>
                <c:pt idx="3">
                  <c:v>379.32499999999999</c:v>
                </c:pt>
                <c:pt idx="4">
                  <c:v>332.03500000000003</c:v>
                </c:pt>
                <c:pt idx="5">
                  <c:v>342.61400000000032</c:v>
                </c:pt>
                <c:pt idx="6">
                  <c:v>281.685</c:v>
                </c:pt>
                <c:pt idx="7">
                  <c:v>176.89100000000047</c:v>
                </c:pt>
                <c:pt idx="8">
                  <c:v>51.747700000000009</c:v>
                </c:pt>
                <c:pt idx="9">
                  <c:v>2.5998199999999967</c:v>
                </c:pt>
                <c:pt idx="10">
                  <c:v>0.45321400000000001</c:v>
                </c:pt>
                <c:pt idx="11">
                  <c:v>6.7310100000000004</c:v>
                </c:pt>
                <c:pt idx="12">
                  <c:v>11.168800000000001</c:v>
                </c:pt>
                <c:pt idx="13">
                  <c:v>3.19834</c:v>
                </c:pt>
                <c:pt idx="14">
                  <c:v>3.7967700000000014E-2</c:v>
                </c:pt>
                <c:pt idx="15">
                  <c:v>0</c:v>
                </c:pt>
                <c:pt idx="16">
                  <c:v>0</c:v>
                </c:pt>
                <c:pt idx="17">
                  <c:v>2.6341899999999998</c:v>
                </c:pt>
                <c:pt idx="18">
                  <c:v>5.1120600000000005</c:v>
                </c:pt>
                <c:pt idx="19">
                  <c:v>1.2714599999999998</c:v>
                </c:pt>
                <c:pt idx="20">
                  <c:v>0</c:v>
                </c:pt>
                <c:pt idx="21">
                  <c:v>1.02939E-3</c:v>
                </c:pt>
                <c:pt idx="22">
                  <c:v>0.67404000000001896</c:v>
                </c:pt>
                <c:pt idx="23">
                  <c:v>2.4920999999999967</c:v>
                </c:pt>
                <c:pt idx="24">
                  <c:v>3.5355300000000001</c:v>
                </c:pt>
                <c:pt idx="25">
                  <c:v>0.99277900000000063</c:v>
                </c:pt>
                <c:pt idx="26">
                  <c:v>0</c:v>
                </c:pt>
                <c:pt idx="27">
                  <c:v>0</c:v>
                </c:pt>
                <c:pt idx="28">
                  <c:v>0.48253300000000005</c:v>
                </c:pt>
                <c:pt idx="29">
                  <c:v>1.6561600000000001</c:v>
                </c:pt>
                <c:pt idx="30">
                  <c:v>1.4962500000000001</c:v>
                </c:pt>
                <c:pt idx="31">
                  <c:v>0.81600399999999951</c:v>
                </c:pt>
                <c:pt idx="32">
                  <c:v>0.53488599999999997</c:v>
                </c:pt>
                <c:pt idx="33">
                  <c:v>3.5471600000000012</c:v>
                </c:pt>
                <c:pt idx="34">
                  <c:v>28.822800000000001</c:v>
                </c:pt>
                <c:pt idx="35">
                  <c:v>47.822000000000003</c:v>
                </c:pt>
                <c:pt idx="36">
                  <c:v>28.068800000000003</c:v>
                </c:pt>
                <c:pt idx="37">
                  <c:v>26.218200000000003</c:v>
                </c:pt>
                <c:pt idx="38">
                  <c:v>49.935000000000002</c:v>
                </c:pt>
                <c:pt idx="39">
                  <c:v>67.315100000000001</c:v>
                </c:pt>
                <c:pt idx="40">
                  <c:v>68.757000000000005</c:v>
                </c:pt>
                <c:pt idx="41">
                  <c:v>64.178699999999978</c:v>
                </c:pt>
                <c:pt idx="42">
                  <c:v>40.134</c:v>
                </c:pt>
                <c:pt idx="43">
                  <c:v>26.738299999999889</c:v>
                </c:pt>
                <c:pt idx="44">
                  <c:v>37.120500000000163</c:v>
                </c:pt>
                <c:pt idx="45">
                  <c:v>33.250300000000003</c:v>
                </c:pt>
                <c:pt idx="46">
                  <c:v>13.313700000000004</c:v>
                </c:pt>
                <c:pt idx="47">
                  <c:v>5.6631099999999845</c:v>
                </c:pt>
                <c:pt idx="48">
                  <c:v>2.3263499999999433</c:v>
                </c:pt>
                <c:pt idx="49">
                  <c:v>0.22508299999999998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0.23861800000000041</c:v>
                </c:pt>
                <c:pt idx="107">
                  <c:v>3.55715</c:v>
                </c:pt>
                <c:pt idx="108">
                  <c:v>16.672000000000001</c:v>
                </c:pt>
                <c:pt idx="109">
                  <c:v>32.863</c:v>
                </c:pt>
                <c:pt idx="110">
                  <c:v>42.287600000000005</c:v>
                </c:pt>
                <c:pt idx="111">
                  <c:v>47.984499999999997</c:v>
                </c:pt>
                <c:pt idx="112">
                  <c:v>44.026200000000003</c:v>
                </c:pt>
                <c:pt idx="113">
                  <c:v>38.480700000000006</c:v>
                </c:pt>
                <c:pt idx="114">
                  <c:v>39.605100000000213</c:v>
                </c:pt>
                <c:pt idx="115">
                  <c:v>35.924900000000001</c:v>
                </c:pt>
                <c:pt idx="116">
                  <c:v>24.038200000000003</c:v>
                </c:pt>
                <c:pt idx="117">
                  <c:v>16.905399999999489</c:v>
                </c:pt>
                <c:pt idx="118">
                  <c:v>16.603400000000001</c:v>
                </c:pt>
                <c:pt idx="119">
                  <c:v>17.296800000000001</c:v>
                </c:pt>
                <c:pt idx="120">
                  <c:v>18.839300000000001</c:v>
                </c:pt>
                <c:pt idx="121">
                  <c:v>20.9117</c:v>
                </c:pt>
                <c:pt idx="122">
                  <c:v>18.284699999999589</c:v>
                </c:pt>
                <c:pt idx="123">
                  <c:v>15.3012</c:v>
                </c:pt>
                <c:pt idx="124">
                  <c:v>20.011300000000031</c:v>
                </c:pt>
                <c:pt idx="125">
                  <c:v>28.6995</c:v>
                </c:pt>
                <c:pt idx="126">
                  <c:v>30.574999999999999</c:v>
                </c:pt>
                <c:pt idx="127">
                  <c:v>29.781599999999589</c:v>
                </c:pt>
                <c:pt idx="128">
                  <c:v>31.191300000000005</c:v>
                </c:pt>
                <c:pt idx="129">
                  <c:v>31.4072</c:v>
                </c:pt>
                <c:pt idx="130">
                  <c:v>33.380999999999993</c:v>
                </c:pt>
                <c:pt idx="131">
                  <c:v>38.298400000000363</c:v>
                </c:pt>
                <c:pt idx="132">
                  <c:v>35.865400000000001</c:v>
                </c:pt>
                <c:pt idx="133">
                  <c:v>28.189600000000002</c:v>
                </c:pt>
                <c:pt idx="134">
                  <c:v>25.1022</c:v>
                </c:pt>
                <c:pt idx="135">
                  <c:v>23.955299999999689</c:v>
                </c:pt>
                <c:pt idx="136">
                  <c:v>20.005699999999589</c:v>
                </c:pt>
                <c:pt idx="137">
                  <c:v>17.350100000000001</c:v>
                </c:pt>
                <c:pt idx="138">
                  <c:v>15.887700000000002</c:v>
                </c:pt>
                <c:pt idx="139">
                  <c:v>12.435500000000006</c:v>
                </c:pt>
                <c:pt idx="140">
                  <c:v>9.9548900000000007</c:v>
                </c:pt>
                <c:pt idx="141">
                  <c:v>11.459900000000006</c:v>
                </c:pt>
                <c:pt idx="142">
                  <c:v>13.226500000000001</c:v>
                </c:pt>
                <c:pt idx="143">
                  <c:v>12.626200000000001</c:v>
                </c:pt>
                <c:pt idx="144">
                  <c:v>12.721500000000001</c:v>
                </c:pt>
                <c:pt idx="145">
                  <c:v>13.531700000000001</c:v>
                </c:pt>
                <c:pt idx="146">
                  <c:v>13.4343</c:v>
                </c:pt>
                <c:pt idx="147">
                  <c:v>15.969100000000006</c:v>
                </c:pt>
                <c:pt idx="148">
                  <c:v>20.99829999999951</c:v>
                </c:pt>
                <c:pt idx="149">
                  <c:v>20.5473</c:v>
                </c:pt>
                <c:pt idx="150">
                  <c:v>17.790099999999889</c:v>
                </c:pt>
                <c:pt idx="151">
                  <c:v>19.606800000000035</c:v>
                </c:pt>
                <c:pt idx="152">
                  <c:v>21.254799999999989</c:v>
                </c:pt>
                <c:pt idx="153">
                  <c:v>20.1035</c:v>
                </c:pt>
                <c:pt idx="154">
                  <c:v>20.3858</c:v>
                </c:pt>
                <c:pt idx="155">
                  <c:v>19.9879</c:v>
                </c:pt>
                <c:pt idx="156">
                  <c:v>15.895000000000024</c:v>
                </c:pt>
                <c:pt idx="157">
                  <c:v>14.546600000000002</c:v>
                </c:pt>
                <c:pt idx="158">
                  <c:v>17.241700000000002</c:v>
                </c:pt>
                <c:pt idx="159">
                  <c:v>16.644800000000131</c:v>
                </c:pt>
                <c:pt idx="160">
                  <c:v>13.661800000000001</c:v>
                </c:pt>
                <c:pt idx="161">
                  <c:v>13.274100000000001</c:v>
                </c:pt>
                <c:pt idx="162">
                  <c:v>12.701700000000001</c:v>
                </c:pt>
                <c:pt idx="163">
                  <c:v>11.2212</c:v>
                </c:pt>
                <c:pt idx="164">
                  <c:v>11.900600000000004</c:v>
                </c:pt>
                <c:pt idx="165">
                  <c:v>12.963500000000026</c:v>
                </c:pt>
                <c:pt idx="166">
                  <c:v>10.991400000000002</c:v>
                </c:pt>
                <c:pt idx="167">
                  <c:v>9.4598700000000004</c:v>
                </c:pt>
                <c:pt idx="168">
                  <c:v>10.087300000000001</c:v>
                </c:pt>
                <c:pt idx="169">
                  <c:v>9.9638900000000028</c:v>
                </c:pt>
                <c:pt idx="170">
                  <c:v>9.1711300000000016</c:v>
                </c:pt>
                <c:pt idx="171">
                  <c:v>9.5944800000000008</c:v>
                </c:pt>
                <c:pt idx="172">
                  <c:v>9.0482799999999983</c:v>
                </c:pt>
                <c:pt idx="173">
                  <c:v>7.0172299999999996</c:v>
                </c:pt>
                <c:pt idx="174">
                  <c:v>6.8447499999999986</c:v>
                </c:pt>
                <c:pt idx="175">
                  <c:v>7.8713700000000024</c:v>
                </c:pt>
                <c:pt idx="176">
                  <c:v>7.1836500000000001</c:v>
                </c:pt>
                <c:pt idx="177">
                  <c:v>6.3546999999999985</c:v>
                </c:pt>
                <c:pt idx="178">
                  <c:v>6.5090300000000001</c:v>
                </c:pt>
                <c:pt idx="179">
                  <c:v>6.1107700000000005</c:v>
                </c:pt>
                <c:pt idx="180">
                  <c:v>5.6280999999999946</c:v>
                </c:pt>
                <c:pt idx="181">
                  <c:v>6.2867600000000134</c:v>
                </c:pt>
                <c:pt idx="182">
                  <c:v>6.6904200000000005</c:v>
                </c:pt>
                <c:pt idx="183">
                  <c:v>5.8276900000000005</c:v>
                </c:pt>
                <c:pt idx="184">
                  <c:v>5.6439699999999995</c:v>
                </c:pt>
                <c:pt idx="185">
                  <c:v>6.1848699999999965</c:v>
                </c:pt>
                <c:pt idx="186">
                  <c:v>6.0639699999999985</c:v>
                </c:pt>
                <c:pt idx="187">
                  <c:v>6.1219299999999945</c:v>
                </c:pt>
                <c:pt idx="188">
                  <c:v>6.9432500000000124</c:v>
                </c:pt>
                <c:pt idx="189">
                  <c:v>6.9053000000000004</c:v>
                </c:pt>
                <c:pt idx="190">
                  <c:v>6.3293800000000005</c:v>
                </c:pt>
                <c:pt idx="191">
                  <c:v>7.1729600000000007</c:v>
                </c:pt>
                <c:pt idx="192">
                  <c:v>8.6647700000000007</c:v>
                </c:pt>
                <c:pt idx="193">
                  <c:v>8.6093000000000011</c:v>
                </c:pt>
                <c:pt idx="194">
                  <c:v>9.1877700000000004</c:v>
                </c:pt>
                <c:pt idx="195">
                  <c:v>10.5259</c:v>
                </c:pt>
                <c:pt idx="196">
                  <c:v>10.603500000000002</c:v>
                </c:pt>
                <c:pt idx="197">
                  <c:v>11.249400000000001</c:v>
                </c:pt>
                <c:pt idx="198">
                  <c:v>13.8253</c:v>
                </c:pt>
                <c:pt idx="199">
                  <c:v>14.8323</c:v>
                </c:pt>
                <c:pt idx="200">
                  <c:v>14.2112</c:v>
                </c:pt>
                <c:pt idx="201">
                  <c:v>15.8208</c:v>
                </c:pt>
                <c:pt idx="202">
                  <c:v>17.761999999999986</c:v>
                </c:pt>
                <c:pt idx="203">
                  <c:v>17.5411</c:v>
                </c:pt>
                <c:pt idx="204">
                  <c:v>18.5412</c:v>
                </c:pt>
                <c:pt idx="205">
                  <c:v>20.280499999999478</c:v>
                </c:pt>
                <c:pt idx="206">
                  <c:v>19.507400000000001</c:v>
                </c:pt>
                <c:pt idx="207">
                  <c:v>18.982299999999345</c:v>
                </c:pt>
                <c:pt idx="208">
                  <c:v>20.889899999999987</c:v>
                </c:pt>
                <c:pt idx="209">
                  <c:v>21.456900000000001</c:v>
                </c:pt>
                <c:pt idx="210">
                  <c:v>20.391300000000001</c:v>
                </c:pt>
                <c:pt idx="211">
                  <c:v>20.998899999999889</c:v>
                </c:pt>
                <c:pt idx="212">
                  <c:v>21.523299999999889</c:v>
                </c:pt>
                <c:pt idx="213">
                  <c:v>20.3186</c:v>
                </c:pt>
                <c:pt idx="214">
                  <c:v>20.614300000000135</c:v>
                </c:pt>
                <c:pt idx="215">
                  <c:v>22.1097</c:v>
                </c:pt>
                <c:pt idx="216">
                  <c:v>21.208499999999589</c:v>
                </c:pt>
                <c:pt idx="217">
                  <c:v>20.018900000000031</c:v>
                </c:pt>
                <c:pt idx="218">
                  <c:v>20.8766</c:v>
                </c:pt>
                <c:pt idx="219">
                  <c:v>20.798499999999589</c:v>
                </c:pt>
                <c:pt idx="220">
                  <c:v>19.531099999999999</c:v>
                </c:pt>
                <c:pt idx="221">
                  <c:v>20.013000000000005</c:v>
                </c:pt>
                <c:pt idx="222">
                  <c:v>20.252699999999589</c:v>
                </c:pt>
                <c:pt idx="223">
                  <c:v>18.459200000000003</c:v>
                </c:pt>
                <c:pt idx="224">
                  <c:v>18.008900000000001</c:v>
                </c:pt>
                <c:pt idx="225">
                  <c:v>19.000799999999789</c:v>
                </c:pt>
                <c:pt idx="226">
                  <c:v>18.052600000000002</c:v>
                </c:pt>
                <c:pt idx="227">
                  <c:v>16.843800000000005</c:v>
                </c:pt>
                <c:pt idx="228">
                  <c:v>17.4115</c:v>
                </c:pt>
                <c:pt idx="229">
                  <c:v>16.954699999999889</c:v>
                </c:pt>
                <c:pt idx="230">
                  <c:v>15.517900000000001</c:v>
                </c:pt>
                <c:pt idx="231">
                  <c:v>16.061999999999987</c:v>
                </c:pt>
                <c:pt idx="232">
                  <c:v>16.636900000000235</c:v>
                </c:pt>
                <c:pt idx="233">
                  <c:v>15.207800000000001</c:v>
                </c:pt>
                <c:pt idx="234">
                  <c:v>14.795200000000001</c:v>
                </c:pt>
                <c:pt idx="235">
                  <c:v>15.7682</c:v>
                </c:pt>
                <c:pt idx="236">
                  <c:v>15.178900000000001</c:v>
                </c:pt>
                <c:pt idx="237">
                  <c:v>14.452700000000076</c:v>
                </c:pt>
                <c:pt idx="238">
                  <c:v>15.363500000000126</c:v>
                </c:pt>
                <c:pt idx="239">
                  <c:v>15.159600000000006</c:v>
                </c:pt>
                <c:pt idx="240">
                  <c:v>13.773900000000001</c:v>
                </c:pt>
                <c:pt idx="241">
                  <c:v>14.174800000000001</c:v>
                </c:pt>
                <c:pt idx="242">
                  <c:v>14.821200000000001</c:v>
                </c:pt>
                <c:pt idx="243">
                  <c:v>13.626200000000001</c:v>
                </c:pt>
                <c:pt idx="244">
                  <c:v>13.1311</c:v>
                </c:pt>
                <c:pt idx="245">
                  <c:v>13.747099999999998</c:v>
                </c:pt>
                <c:pt idx="246">
                  <c:v>12.869000000000026</c:v>
                </c:pt>
                <c:pt idx="247">
                  <c:v>11.9482</c:v>
                </c:pt>
                <c:pt idx="248">
                  <c:v>12.6576</c:v>
                </c:pt>
                <c:pt idx="249">
                  <c:v>12.516500000000002</c:v>
                </c:pt>
                <c:pt idx="250">
                  <c:v>10.982500000000076</c:v>
                </c:pt>
                <c:pt idx="251">
                  <c:v>11.4232</c:v>
                </c:pt>
                <c:pt idx="252">
                  <c:v>12.007300000000001</c:v>
                </c:pt>
                <c:pt idx="253">
                  <c:v>10.801900000000002</c:v>
                </c:pt>
                <c:pt idx="254">
                  <c:v>10.657400000000004</c:v>
                </c:pt>
                <c:pt idx="255">
                  <c:v>11.577</c:v>
                </c:pt>
                <c:pt idx="256">
                  <c:v>10.616200000000001</c:v>
                </c:pt>
                <c:pt idx="257">
                  <c:v>9.7759</c:v>
                </c:pt>
                <c:pt idx="258">
                  <c:v>10.634600000000001</c:v>
                </c:pt>
                <c:pt idx="259">
                  <c:v>10.653700000000002</c:v>
                </c:pt>
                <c:pt idx="260">
                  <c:v>9.5888400000000011</c:v>
                </c:pt>
                <c:pt idx="261">
                  <c:v>9.8552500000000247</c:v>
                </c:pt>
                <c:pt idx="262">
                  <c:v>10.466500000000076</c:v>
                </c:pt>
                <c:pt idx="263">
                  <c:v>9.7363400000000002</c:v>
                </c:pt>
                <c:pt idx="264">
                  <c:v>9.7520200000000035</c:v>
                </c:pt>
                <c:pt idx="265">
                  <c:v>10.910600000000002</c:v>
                </c:pt>
                <c:pt idx="266">
                  <c:v>10.315600000000074</c:v>
                </c:pt>
                <c:pt idx="267">
                  <c:v>9.7792000000000012</c:v>
                </c:pt>
                <c:pt idx="268">
                  <c:v>11.056800000000004</c:v>
                </c:pt>
                <c:pt idx="269">
                  <c:v>11.352900000000076</c:v>
                </c:pt>
                <c:pt idx="270">
                  <c:v>10.713900000000001</c:v>
                </c:pt>
                <c:pt idx="271">
                  <c:v>11.2577</c:v>
                </c:pt>
                <c:pt idx="272">
                  <c:v>12.087100000000001</c:v>
                </c:pt>
                <c:pt idx="273">
                  <c:v>11.721899999999998</c:v>
                </c:pt>
                <c:pt idx="274">
                  <c:v>11.9322</c:v>
                </c:pt>
                <c:pt idx="275">
                  <c:v>13.109400000000004</c:v>
                </c:pt>
                <c:pt idx="276">
                  <c:v>13.121700000000001</c:v>
                </c:pt>
                <c:pt idx="277">
                  <c:v>12.919400000000024</c:v>
                </c:pt>
                <c:pt idx="278">
                  <c:v>14.094100000000001</c:v>
                </c:pt>
                <c:pt idx="279">
                  <c:v>14.691600000000001</c:v>
                </c:pt>
                <c:pt idx="280">
                  <c:v>14.2799</c:v>
                </c:pt>
                <c:pt idx="281">
                  <c:v>14.924300000000001</c:v>
                </c:pt>
                <c:pt idx="282">
                  <c:v>15.8986</c:v>
                </c:pt>
                <c:pt idx="283">
                  <c:v>15.524600000000001</c:v>
                </c:pt>
                <c:pt idx="284">
                  <c:v>15.632100000000001</c:v>
                </c:pt>
                <c:pt idx="285">
                  <c:v>16.634000000000135</c:v>
                </c:pt>
                <c:pt idx="286">
                  <c:v>16.434200000000001</c:v>
                </c:pt>
                <c:pt idx="287">
                  <c:v>15.934800000000001</c:v>
                </c:pt>
                <c:pt idx="288">
                  <c:v>16.692699999999789</c:v>
                </c:pt>
                <c:pt idx="289">
                  <c:v>16.921600000000002</c:v>
                </c:pt>
                <c:pt idx="290">
                  <c:v>16.195699999999889</c:v>
                </c:pt>
                <c:pt idx="291">
                  <c:v>16.483099999999499</c:v>
                </c:pt>
                <c:pt idx="292">
                  <c:v>17.0014</c:v>
                </c:pt>
                <c:pt idx="293">
                  <c:v>16.274899999999999</c:v>
                </c:pt>
                <c:pt idx="294">
                  <c:v>15.953100000000004</c:v>
                </c:pt>
                <c:pt idx="295">
                  <c:v>16.462999999999589</c:v>
                </c:pt>
                <c:pt idx="296">
                  <c:v>16.049400000000002</c:v>
                </c:pt>
                <c:pt idx="297">
                  <c:v>15.324300000000001</c:v>
                </c:pt>
                <c:pt idx="298">
                  <c:v>15.802200000000004</c:v>
                </c:pt>
                <c:pt idx="299">
                  <c:v>15.868500000000004</c:v>
                </c:pt>
                <c:pt idx="300">
                  <c:v>15.036</c:v>
                </c:pt>
                <c:pt idx="301">
                  <c:v>15.167900000000001</c:v>
                </c:pt>
                <c:pt idx="302">
                  <c:v>15.559000000000006</c:v>
                </c:pt>
                <c:pt idx="303">
                  <c:v>14.811500000000002</c:v>
                </c:pt>
                <c:pt idx="304">
                  <c:v>14.4</c:v>
                </c:pt>
                <c:pt idx="305">
                  <c:v>14.8409</c:v>
                </c:pt>
                <c:pt idx="306">
                  <c:v>14.344000000000001</c:v>
                </c:pt>
                <c:pt idx="307">
                  <c:v>13.556000000000004</c:v>
                </c:pt>
                <c:pt idx="308">
                  <c:v>13.868700000000002</c:v>
                </c:pt>
                <c:pt idx="309">
                  <c:v>13.790000000000001</c:v>
                </c:pt>
                <c:pt idx="310">
                  <c:v>12.844900000000001</c:v>
                </c:pt>
                <c:pt idx="311">
                  <c:v>12.823500000000006</c:v>
                </c:pt>
                <c:pt idx="312">
                  <c:v>13.1493</c:v>
                </c:pt>
                <c:pt idx="313">
                  <c:v>12.4169</c:v>
                </c:pt>
                <c:pt idx="314">
                  <c:v>12.008000000000001</c:v>
                </c:pt>
                <c:pt idx="315">
                  <c:v>12.441099999999999</c:v>
                </c:pt>
                <c:pt idx="316">
                  <c:v>12.0459</c:v>
                </c:pt>
                <c:pt idx="317">
                  <c:v>11.365600000000176</c:v>
                </c:pt>
                <c:pt idx="318">
                  <c:v>11.71</c:v>
                </c:pt>
                <c:pt idx="319">
                  <c:v>11.762600000000004</c:v>
                </c:pt>
                <c:pt idx="320">
                  <c:v>11</c:v>
                </c:pt>
                <c:pt idx="321">
                  <c:v>10.8949</c:v>
                </c:pt>
                <c:pt idx="322">
                  <c:v>11.149500000000002</c:v>
                </c:pt>
                <c:pt idx="323">
                  <c:v>10.488800000000001</c:v>
                </c:pt>
                <c:pt idx="324">
                  <c:v>10.149900000000001</c:v>
                </c:pt>
                <c:pt idx="325">
                  <c:v>10.4718</c:v>
                </c:pt>
                <c:pt idx="326">
                  <c:v>10.0252</c:v>
                </c:pt>
                <c:pt idx="327">
                  <c:v>9.3023700000000016</c:v>
                </c:pt>
                <c:pt idx="328">
                  <c:v>9.4405200000000011</c:v>
                </c:pt>
                <c:pt idx="329">
                  <c:v>9.3780600000000014</c:v>
                </c:pt>
                <c:pt idx="330">
                  <c:v>8.6724600000000027</c:v>
                </c:pt>
                <c:pt idx="331">
                  <c:v>8.5701600000000013</c:v>
                </c:pt>
                <c:pt idx="332">
                  <c:v>8.8043700000000005</c:v>
                </c:pt>
                <c:pt idx="333">
                  <c:v>8.3523200000000006</c:v>
                </c:pt>
                <c:pt idx="334">
                  <c:v>8.1360200000000003</c:v>
                </c:pt>
                <c:pt idx="335">
                  <c:v>8.5045300000000008</c:v>
                </c:pt>
                <c:pt idx="336">
                  <c:v>8.3731300000000068</c:v>
                </c:pt>
                <c:pt idx="337">
                  <c:v>7.9883800000000003</c:v>
                </c:pt>
                <c:pt idx="338">
                  <c:v>8.2847299999999997</c:v>
                </c:pt>
                <c:pt idx="339">
                  <c:v>8.4971199999999989</c:v>
                </c:pt>
                <c:pt idx="340">
                  <c:v>8.1779500000000009</c:v>
                </c:pt>
                <c:pt idx="341">
                  <c:v>8.3220200000000002</c:v>
                </c:pt>
                <c:pt idx="342">
                  <c:v>8.728359999999995</c:v>
                </c:pt>
                <c:pt idx="343">
                  <c:v>8.4958000000000027</c:v>
                </c:pt>
                <c:pt idx="344">
                  <c:v>8.3328200000000034</c:v>
                </c:pt>
                <c:pt idx="345">
                  <c:v>8.8528200000000048</c:v>
                </c:pt>
                <c:pt idx="346">
                  <c:v>8.9272100000000005</c:v>
                </c:pt>
                <c:pt idx="347">
                  <c:v>8.69468</c:v>
                </c:pt>
                <c:pt idx="348">
                  <c:v>9.0418599999999998</c:v>
                </c:pt>
                <c:pt idx="349">
                  <c:v>9.2991700000000002</c:v>
                </c:pt>
                <c:pt idx="350">
                  <c:v>8.9972900000000013</c:v>
                </c:pt>
                <c:pt idx="351">
                  <c:v>9.1659100000000002</c:v>
                </c:pt>
                <c:pt idx="352">
                  <c:v>9.5899200000000011</c:v>
                </c:pt>
                <c:pt idx="353">
                  <c:v>9.3452200000000012</c:v>
                </c:pt>
                <c:pt idx="354">
                  <c:v>9.1903899999999989</c:v>
                </c:pt>
                <c:pt idx="355">
                  <c:v>9.6489799999999999</c:v>
                </c:pt>
                <c:pt idx="356">
                  <c:v>9.6857500000000005</c:v>
                </c:pt>
                <c:pt idx="357">
                  <c:v>9.4001100000000015</c:v>
                </c:pt>
                <c:pt idx="358">
                  <c:v>9.7018399999999989</c:v>
                </c:pt>
                <c:pt idx="359">
                  <c:v>9.9169800000000006</c:v>
                </c:pt>
                <c:pt idx="360">
                  <c:v>9.5224600000000006</c:v>
                </c:pt>
                <c:pt idx="361">
                  <c:v>9.5690000000000008</c:v>
                </c:pt>
                <c:pt idx="362">
                  <c:v>9.9571700000000014</c:v>
                </c:pt>
                <c:pt idx="363">
                  <c:v>9.6801400000000015</c:v>
                </c:pt>
                <c:pt idx="364">
                  <c:v>9.4128500000000006</c:v>
                </c:pt>
                <c:pt idx="365">
                  <c:v>9.6821900000000003</c:v>
                </c:pt>
                <c:pt idx="366">
                  <c:v>9.5447500000000005</c:v>
                </c:pt>
                <c:pt idx="367">
                  <c:v>9.1097100000000015</c:v>
                </c:pt>
                <c:pt idx="368">
                  <c:v>9.1994100000000003</c:v>
                </c:pt>
                <c:pt idx="369">
                  <c:v>9.2361500000000003</c:v>
                </c:pt>
                <c:pt idx="370">
                  <c:v>8.75962</c:v>
                </c:pt>
                <c:pt idx="371">
                  <c:v>8.6158600000000014</c:v>
                </c:pt>
                <c:pt idx="372">
                  <c:v>8.7627600000000001</c:v>
                </c:pt>
                <c:pt idx="373">
                  <c:v>8.4237600000000015</c:v>
                </c:pt>
                <c:pt idx="374">
                  <c:v>8.0756800000000268</c:v>
                </c:pt>
                <c:pt idx="375">
                  <c:v>8.1925900000000027</c:v>
                </c:pt>
                <c:pt idx="376">
                  <c:v>7.9830899999999998</c:v>
                </c:pt>
                <c:pt idx="377">
                  <c:v>7.4942799999999998</c:v>
                </c:pt>
                <c:pt idx="378">
                  <c:v>7.4917300000000004</c:v>
                </c:pt>
                <c:pt idx="379">
                  <c:v>7.4859799999999996</c:v>
                </c:pt>
                <c:pt idx="380">
                  <c:v>6.9849799999999975</c:v>
                </c:pt>
                <c:pt idx="381">
                  <c:v>6.7691300000000005</c:v>
                </c:pt>
                <c:pt idx="382">
                  <c:v>6.8603700000000005</c:v>
                </c:pt>
                <c:pt idx="383">
                  <c:v>6.5373599999999996</c:v>
                </c:pt>
                <c:pt idx="384">
                  <c:v>6.2488800000000007</c:v>
                </c:pt>
                <c:pt idx="385">
                  <c:v>6.3504700000000005</c:v>
                </c:pt>
                <c:pt idx="386">
                  <c:v>5.8367700000000013</c:v>
                </c:pt>
                <c:pt idx="387">
                  <c:v>5.3912000000000004</c:v>
                </c:pt>
                <c:pt idx="388">
                  <c:v>5.3149099999999745</c:v>
                </c:pt>
                <c:pt idx="389">
                  <c:v>5.2833600000000134</c:v>
                </c:pt>
                <c:pt idx="390">
                  <c:v>4.9069600000000024</c:v>
                </c:pt>
                <c:pt idx="391">
                  <c:v>4.6717200000000014</c:v>
                </c:pt>
                <c:pt idx="392">
                  <c:v>4.7479899999999855</c:v>
                </c:pt>
                <c:pt idx="393">
                  <c:v>4.5481400000000001</c:v>
                </c:pt>
                <c:pt idx="394">
                  <c:v>4.3145299999999756</c:v>
                </c:pt>
                <c:pt idx="395">
                  <c:v>4.3412500000000014</c:v>
                </c:pt>
                <c:pt idx="396">
                  <c:v>4.2249199999999645</c:v>
                </c:pt>
                <c:pt idx="397">
                  <c:v>3.8929899999999567</c:v>
                </c:pt>
                <c:pt idx="398">
                  <c:v>3.8066799999999335</c:v>
                </c:pt>
                <c:pt idx="399">
                  <c:v>3.7749299999999999</c:v>
                </c:pt>
                <c:pt idx="400">
                  <c:v>3.4979999999999998</c:v>
                </c:pt>
                <c:pt idx="401">
                  <c:v>3.2971900000000618</c:v>
                </c:pt>
                <c:pt idx="402">
                  <c:v>3.2564899999999977</c:v>
                </c:pt>
                <c:pt idx="403">
                  <c:v>3.0425599999999977</c:v>
                </c:pt>
                <c:pt idx="404">
                  <c:v>2.7878200000000515</c:v>
                </c:pt>
                <c:pt idx="405">
                  <c:v>2.7418499999999977</c:v>
                </c:pt>
                <c:pt idx="406">
                  <c:v>2.6091899999999999</c:v>
                </c:pt>
                <c:pt idx="407">
                  <c:v>2.3237200000000002</c:v>
                </c:pt>
                <c:pt idx="408">
                  <c:v>2.2104699999999977</c:v>
                </c:pt>
                <c:pt idx="409">
                  <c:v>2.1581700000000001</c:v>
                </c:pt>
                <c:pt idx="410">
                  <c:v>1.9948800000000255</c:v>
                </c:pt>
                <c:pt idx="411">
                  <c:v>1.8659199999999998</c:v>
                </c:pt>
                <c:pt idx="412">
                  <c:v>1.8277299999999701</c:v>
                </c:pt>
                <c:pt idx="413">
                  <c:v>1.7056199999999746</c:v>
                </c:pt>
                <c:pt idx="414">
                  <c:v>1.5508599999999999</c:v>
                </c:pt>
                <c:pt idx="415">
                  <c:v>1.5225299999999764</c:v>
                </c:pt>
                <c:pt idx="416">
                  <c:v>1.4744699999999764</c:v>
                </c:pt>
                <c:pt idx="417">
                  <c:v>1.3329599999999999</c:v>
                </c:pt>
                <c:pt idx="418">
                  <c:v>1.29057</c:v>
                </c:pt>
                <c:pt idx="419">
                  <c:v>1.3034699999999737</c:v>
                </c:pt>
                <c:pt idx="420">
                  <c:v>1.2414999999999676</c:v>
                </c:pt>
                <c:pt idx="421">
                  <c:v>1.198410000000024</c:v>
                </c:pt>
                <c:pt idx="422">
                  <c:v>1.222329999999975</c:v>
                </c:pt>
                <c:pt idx="423">
                  <c:v>1.1959599999999999</c:v>
                </c:pt>
                <c:pt idx="424">
                  <c:v>1.1303400000000001</c:v>
                </c:pt>
                <c:pt idx="425">
                  <c:v>1.12907</c:v>
                </c:pt>
                <c:pt idx="426">
                  <c:v>1.12443</c:v>
                </c:pt>
                <c:pt idx="427">
                  <c:v>1.0362900000000002</c:v>
                </c:pt>
                <c:pt idx="428">
                  <c:v>0.99594499999999997</c:v>
                </c:pt>
                <c:pt idx="429">
                  <c:v>0.97675100000001513</c:v>
                </c:pt>
                <c:pt idx="430">
                  <c:v>0.88652199999999959</c:v>
                </c:pt>
                <c:pt idx="431">
                  <c:v>0.80917300000000003</c:v>
                </c:pt>
                <c:pt idx="432">
                  <c:v>0.80660300000000063</c:v>
                </c:pt>
                <c:pt idx="433">
                  <c:v>0.76736700000000002</c:v>
                </c:pt>
                <c:pt idx="434">
                  <c:v>0.69358099999999956</c:v>
                </c:pt>
                <c:pt idx="435">
                  <c:v>0.66910000000001424</c:v>
                </c:pt>
                <c:pt idx="436">
                  <c:v>0.65077299999999993</c:v>
                </c:pt>
                <c:pt idx="437">
                  <c:v>0.59929399999999156</c:v>
                </c:pt>
                <c:pt idx="438">
                  <c:v>0.56540299999998822</c:v>
                </c:pt>
                <c:pt idx="439">
                  <c:v>0.55364899999999995</c:v>
                </c:pt>
                <c:pt idx="440">
                  <c:v>0.50773400000000002</c:v>
                </c:pt>
                <c:pt idx="441">
                  <c:v>0.45192800000000038</c:v>
                </c:pt>
                <c:pt idx="442">
                  <c:v>0.33926500000000032</c:v>
                </c:pt>
                <c:pt idx="443">
                  <c:v>2.9394799999999978E-2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 cmpd="dbl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'vel 600'!$A$2:$A$1602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4.9969200000000033E-2</c:v>
                </c:pt>
                <c:pt idx="6">
                  <c:v>5.9963000000000134E-2</c:v>
                </c:pt>
                <c:pt idx="7">
                  <c:v>6.9956800000000013E-2</c:v>
                </c:pt>
                <c:pt idx="8">
                  <c:v>7.9950600000000524E-2</c:v>
                </c:pt>
                <c:pt idx="9">
                  <c:v>8.9944400000000244E-2</c:v>
                </c:pt>
                <c:pt idx="10">
                  <c:v>9.9938200000000005E-2</c:v>
                </c:pt>
                <c:pt idx="11">
                  <c:v>0.10993200000000022</c:v>
                </c:pt>
                <c:pt idx="12">
                  <c:v>0.11992599999999999</c:v>
                </c:pt>
                <c:pt idx="13">
                  <c:v>0.12999800000000244</c:v>
                </c:pt>
                <c:pt idx="14">
                  <c:v>0.13999200000000334</c:v>
                </c:pt>
                <c:pt idx="15">
                  <c:v>0.14998600000000353</c:v>
                </c:pt>
                <c:pt idx="16">
                  <c:v>0.15998000000000379</c:v>
                </c:pt>
                <c:pt idx="17">
                  <c:v>0.16997399999999999</c:v>
                </c:pt>
                <c:pt idx="18">
                  <c:v>0.17996700000000426</c:v>
                </c:pt>
                <c:pt idx="19">
                  <c:v>0.18996100000000479</c:v>
                </c:pt>
                <c:pt idx="20">
                  <c:v>0.19995500000000024</c:v>
                </c:pt>
                <c:pt idx="21">
                  <c:v>0.20994900000000527</c:v>
                </c:pt>
                <c:pt idx="22">
                  <c:v>0.21994200000000533</c:v>
                </c:pt>
                <c:pt idx="23">
                  <c:v>0.22993600000000144</c:v>
                </c:pt>
                <c:pt idx="24">
                  <c:v>0.23993000000000322</c:v>
                </c:pt>
                <c:pt idx="25">
                  <c:v>0.2499240000000035</c:v>
                </c:pt>
                <c:pt idx="26">
                  <c:v>0.259996</c:v>
                </c:pt>
                <c:pt idx="27">
                  <c:v>0.26999000000000001</c:v>
                </c:pt>
                <c:pt idx="28">
                  <c:v>0.27998400000000662</c:v>
                </c:pt>
                <c:pt idx="29">
                  <c:v>0.28997700000000032</c:v>
                </c:pt>
                <c:pt idx="30">
                  <c:v>0.29996800000000662</c:v>
                </c:pt>
                <c:pt idx="31">
                  <c:v>0.30993100000000001</c:v>
                </c:pt>
                <c:pt idx="32">
                  <c:v>0.3199250000000069</c:v>
                </c:pt>
                <c:pt idx="33">
                  <c:v>0.32999700000000032</c:v>
                </c:pt>
                <c:pt idx="34">
                  <c:v>0.33999200000000707</c:v>
                </c:pt>
                <c:pt idx="35">
                  <c:v>0.34998500000000032</c:v>
                </c:pt>
                <c:pt idx="36">
                  <c:v>0.35997900000000038</c:v>
                </c:pt>
                <c:pt idx="37">
                  <c:v>0.36997300000000038</c:v>
                </c:pt>
                <c:pt idx="38">
                  <c:v>0.37996600000000774</c:v>
                </c:pt>
                <c:pt idx="39">
                  <c:v>0.38992400000001065</c:v>
                </c:pt>
                <c:pt idx="40">
                  <c:v>0.39999500000000032</c:v>
                </c:pt>
                <c:pt idx="41">
                  <c:v>0.40998800000000746</c:v>
                </c:pt>
                <c:pt idx="42">
                  <c:v>0.41998200000000757</c:v>
                </c:pt>
                <c:pt idx="43">
                  <c:v>0.42997500000000038</c:v>
                </c:pt>
                <c:pt idx="44">
                  <c:v>0.43996900000000388</c:v>
                </c:pt>
                <c:pt idx="45">
                  <c:v>0.44996200000000008</c:v>
                </c:pt>
                <c:pt idx="46">
                  <c:v>0.45995600000000031</c:v>
                </c:pt>
                <c:pt idx="47">
                  <c:v>0.46994900000000006</c:v>
                </c:pt>
                <c:pt idx="48">
                  <c:v>0.47994700000000001</c:v>
                </c:pt>
                <c:pt idx="49">
                  <c:v>0.48994100000000007</c:v>
                </c:pt>
                <c:pt idx="50">
                  <c:v>0.49993400000000032</c:v>
                </c:pt>
                <c:pt idx="51">
                  <c:v>0.50992700000000002</c:v>
                </c:pt>
                <c:pt idx="52">
                  <c:v>0.52</c:v>
                </c:pt>
                <c:pt idx="53">
                  <c:v>0.52999299999999949</c:v>
                </c:pt>
                <c:pt idx="54">
                  <c:v>0.53998600000000008</c:v>
                </c:pt>
                <c:pt idx="55">
                  <c:v>0.54999900000001323</c:v>
                </c:pt>
                <c:pt idx="56">
                  <c:v>0.55996699999999056</c:v>
                </c:pt>
                <c:pt idx="57">
                  <c:v>0.56996000000000002</c:v>
                </c:pt>
                <c:pt idx="58">
                  <c:v>0.57995399999999997</c:v>
                </c:pt>
                <c:pt idx="59">
                  <c:v>0.58997499999999958</c:v>
                </c:pt>
                <c:pt idx="60">
                  <c:v>0.59996099999998675</c:v>
                </c:pt>
                <c:pt idx="61">
                  <c:v>0.60995400000001065</c:v>
                </c:pt>
                <c:pt idx="62">
                  <c:v>0.61994800000001515</c:v>
                </c:pt>
                <c:pt idx="63">
                  <c:v>0.62993499999999991</c:v>
                </c:pt>
                <c:pt idx="64">
                  <c:v>0.63993500000001491</c:v>
                </c:pt>
                <c:pt idx="65">
                  <c:v>0.64992900000002041</c:v>
                </c:pt>
                <c:pt idx="66">
                  <c:v>0.659922000000013</c:v>
                </c:pt>
                <c:pt idx="67">
                  <c:v>0.66992000000001772</c:v>
                </c:pt>
                <c:pt idx="68">
                  <c:v>0.67993100000001683</c:v>
                </c:pt>
                <c:pt idx="69">
                  <c:v>0.68992500000001322</c:v>
                </c:pt>
                <c:pt idx="70">
                  <c:v>0.69999699999999998</c:v>
                </c:pt>
                <c:pt idx="71">
                  <c:v>0.70999100000001514</c:v>
                </c:pt>
                <c:pt idx="72">
                  <c:v>0.71995900000001323</c:v>
                </c:pt>
                <c:pt idx="73">
                  <c:v>0.72994499999999995</c:v>
                </c:pt>
                <c:pt idx="74">
                  <c:v>0.73993799999999998</c:v>
                </c:pt>
                <c:pt idx="75">
                  <c:v>0.74993200000000004</c:v>
                </c:pt>
                <c:pt idx="76">
                  <c:v>0.75999200000001199</c:v>
                </c:pt>
                <c:pt idx="77">
                  <c:v>0.76999800000001783</c:v>
                </c:pt>
                <c:pt idx="78">
                  <c:v>0.77999100000002131</c:v>
                </c:pt>
                <c:pt idx="79">
                  <c:v>0.78998499999999949</c:v>
                </c:pt>
                <c:pt idx="80">
                  <c:v>0.79994600000000005</c:v>
                </c:pt>
                <c:pt idx="81">
                  <c:v>0.80993899999999996</c:v>
                </c:pt>
                <c:pt idx="82">
                  <c:v>0.81993199999999999</c:v>
                </c:pt>
                <c:pt idx="83">
                  <c:v>0.82992499999999991</c:v>
                </c:pt>
                <c:pt idx="84">
                  <c:v>0.83999799999999991</c:v>
                </c:pt>
                <c:pt idx="85">
                  <c:v>0.84998600000000002</c:v>
                </c:pt>
                <c:pt idx="86">
                  <c:v>0.85996500000000065</c:v>
                </c:pt>
                <c:pt idx="87">
                  <c:v>0.86995900000001514</c:v>
                </c:pt>
                <c:pt idx="88">
                  <c:v>0.87995200000000062</c:v>
                </c:pt>
                <c:pt idx="89">
                  <c:v>0.88996799999998721</c:v>
                </c:pt>
                <c:pt idx="90">
                  <c:v>0.89994500000000865</c:v>
                </c:pt>
                <c:pt idx="91">
                  <c:v>0.90992200000000001</c:v>
                </c:pt>
                <c:pt idx="92">
                  <c:v>0.91999500000001289</c:v>
                </c:pt>
                <c:pt idx="93">
                  <c:v>0.92998800000000004</c:v>
                </c:pt>
                <c:pt idx="94">
                  <c:v>0.93998199999999998</c:v>
                </c:pt>
                <c:pt idx="95">
                  <c:v>0.94996599999999998</c:v>
                </c:pt>
                <c:pt idx="96">
                  <c:v>0.95995999999999992</c:v>
                </c:pt>
                <c:pt idx="97">
                  <c:v>0.96995399999999998</c:v>
                </c:pt>
                <c:pt idx="98">
                  <c:v>0.97997199999999995</c:v>
                </c:pt>
                <c:pt idx="99">
                  <c:v>0.989954</c:v>
                </c:pt>
                <c:pt idx="100">
                  <c:v>0.9999479999999995</c:v>
                </c:pt>
                <c:pt idx="101">
                  <c:v>1.0099399999999696</c:v>
                </c:pt>
                <c:pt idx="102">
                  <c:v>1.0199299999999618</c:v>
                </c:pt>
                <c:pt idx="103">
                  <c:v>1.029929999999964</c:v>
                </c:pt>
                <c:pt idx="104">
                  <c:v>1.0399199999999778</c:v>
                </c:pt>
                <c:pt idx="105">
                  <c:v>1.0499899999999998</c:v>
                </c:pt>
                <c:pt idx="106">
                  <c:v>1.0599899999999998</c:v>
                </c:pt>
                <c:pt idx="107">
                  <c:v>1.0699800000000002</c:v>
                </c:pt>
                <c:pt idx="108">
                  <c:v>1.0799899999999998</c:v>
                </c:pt>
                <c:pt idx="109">
                  <c:v>1.0899799999999764</c:v>
                </c:pt>
                <c:pt idx="110">
                  <c:v>1.0999199999999998</c:v>
                </c:pt>
                <c:pt idx="111">
                  <c:v>1.1099199999999998</c:v>
                </c:pt>
                <c:pt idx="112">
                  <c:v>1.1199199999999998</c:v>
                </c:pt>
                <c:pt idx="113">
                  <c:v>1.12995</c:v>
                </c:pt>
                <c:pt idx="114">
                  <c:v>1.13995</c:v>
                </c:pt>
                <c:pt idx="115">
                  <c:v>1.1499699999999764</c:v>
                </c:pt>
                <c:pt idx="116">
                  <c:v>1.1599599999999999</c:v>
                </c:pt>
                <c:pt idx="117">
                  <c:v>1.1699599999999999</c:v>
                </c:pt>
                <c:pt idx="118">
                  <c:v>1.1799499999999998</c:v>
                </c:pt>
                <c:pt idx="119">
                  <c:v>1.1899500000000001</c:v>
                </c:pt>
                <c:pt idx="120">
                  <c:v>1.19994</c:v>
                </c:pt>
                <c:pt idx="121">
                  <c:v>1.2099299999999547</c:v>
                </c:pt>
                <c:pt idx="122">
                  <c:v>1.2199299999999558</c:v>
                </c:pt>
                <c:pt idx="123">
                  <c:v>1.2299199999999735</c:v>
                </c:pt>
                <c:pt idx="124">
                  <c:v>1.2399899999999762</c:v>
                </c:pt>
                <c:pt idx="125">
                  <c:v>1.2499899999999764</c:v>
                </c:pt>
                <c:pt idx="126">
                  <c:v>1.2599799999999728</c:v>
                </c:pt>
                <c:pt idx="127">
                  <c:v>1.269969999999967</c:v>
                </c:pt>
                <c:pt idx="128">
                  <c:v>1.2799699999999683</c:v>
                </c:pt>
                <c:pt idx="129">
                  <c:v>1.2899599999999998</c:v>
                </c:pt>
                <c:pt idx="130">
                  <c:v>1.2999500000000002</c:v>
                </c:pt>
                <c:pt idx="131">
                  <c:v>1.3099499999999764</c:v>
                </c:pt>
                <c:pt idx="132">
                  <c:v>1.319969999999971</c:v>
                </c:pt>
                <c:pt idx="133">
                  <c:v>1.3299699999999723</c:v>
                </c:pt>
                <c:pt idx="134">
                  <c:v>1.3399699999999737</c:v>
                </c:pt>
                <c:pt idx="135">
                  <c:v>1.3499599999999998</c:v>
                </c:pt>
                <c:pt idx="136">
                  <c:v>1.3599599999999998</c:v>
                </c:pt>
                <c:pt idx="137">
                  <c:v>1.36995</c:v>
                </c:pt>
                <c:pt idx="138">
                  <c:v>1.3799399999999764</c:v>
                </c:pt>
                <c:pt idx="139">
                  <c:v>1.38994</c:v>
                </c:pt>
                <c:pt idx="140">
                  <c:v>1.3999299999999735</c:v>
                </c:pt>
                <c:pt idx="141">
                  <c:v>1.4099199999999696</c:v>
                </c:pt>
                <c:pt idx="142">
                  <c:v>1.4200000000000002</c:v>
                </c:pt>
                <c:pt idx="143">
                  <c:v>1.4299899999999717</c:v>
                </c:pt>
                <c:pt idx="144">
                  <c:v>1.4399799999999656</c:v>
                </c:pt>
                <c:pt idx="145">
                  <c:v>1.4499799999999674</c:v>
                </c:pt>
                <c:pt idx="146">
                  <c:v>1.4599699999999594</c:v>
                </c:pt>
                <c:pt idx="147">
                  <c:v>1.4699599999999764</c:v>
                </c:pt>
                <c:pt idx="148">
                  <c:v>1.4799599999999764</c:v>
                </c:pt>
                <c:pt idx="149">
                  <c:v>1.4899499999999735</c:v>
                </c:pt>
                <c:pt idx="150">
                  <c:v>1.4999499999999737</c:v>
                </c:pt>
                <c:pt idx="151">
                  <c:v>1.5099399999999696</c:v>
                </c:pt>
                <c:pt idx="152">
                  <c:v>1.5199299999999618</c:v>
                </c:pt>
                <c:pt idx="153">
                  <c:v>1.529929999999964</c:v>
                </c:pt>
                <c:pt idx="154">
                  <c:v>1.5399199999999778</c:v>
                </c:pt>
                <c:pt idx="155">
                  <c:v>1.5499899999999998</c:v>
                </c:pt>
                <c:pt idx="156">
                  <c:v>1.5599899999999998</c:v>
                </c:pt>
                <c:pt idx="157">
                  <c:v>1.5699799999999764</c:v>
                </c:pt>
                <c:pt idx="158">
                  <c:v>1.5799699999999723</c:v>
                </c:pt>
                <c:pt idx="159">
                  <c:v>1.5899699999999735</c:v>
                </c:pt>
                <c:pt idx="160">
                  <c:v>1.5999599999999998</c:v>
                </c:pt>
                <c:pt idx="161">
                  <c:v>1.60995</c:v>
                </c:pt>
                <c:pt idx="162">
                  <c:v>1.6199499999999998</c:v>
                </c:pt>
                <c:pt idx="163">
                  <c:v>1.6299599999999999</c:v>
                </c:pt>
                <c:pt idx="164">
                  <c:v>1.63995</c:v>
                </c:pt>
                <c:pt idx="165">
                  <c:v>1.64995</c:v>
                </c:pt>
                <c:pt idx="166">
                  <c:v>1.65994</c:v>
                </c:pt>
                <c:pt idx="167">
                  <c:v>1.66994</c:v>
                </c:pt>
                <c:pt idx="168">
                  <c:v>1.6799299999999759</c:v>
                </c:pt>
                <c:pt idx="169">
                  <c:v>1.6899199999999999</c:v>
                </c:pt>
                <c:pt idx="170">
                  <c:v>1.6999899999999999</c:v>
                </c:pt>
                <c:pt idx="171">
                  <c:v>1.7099199999999735</c:v>
                </c:pt>
                <c:pt idx="172">
                  <c:v>1.7199199999999735</c:v>
                </c:pt>
                <c:pt idx="173">
                  <c:v>1.73</c:v>
                </c:pt>
                <c:pt idx="174">
                  <c:v>1.7399899999999762</c:v>
                </c:pt>
                <c:pt idx="175">
                  <c:v>1.7499799999999712</c:v>
                </c:pt>
                <c:pt idx="176">
                  <c:v>1.7599799999999728</c:v>
                </c:pt>
                <c:pt idx="177">
                  <c:v>1.7699699999999667</c:v>
                </c:pt>
                <c:pt idx="178">
                  <c:v>1.7799699999999683</c:v>
                </c:pt>
                <c:pt idx="179">
                  <c:v>1.7899699999999701</c:v>
                </c:pt>
                <c:pt idx="180">
                  <c:v>1.7999699999999701</c:v>
                </c:pt>
                <c:pt idx="181">
                  <c:v>1.8099699999999701</c:v>
                </c:pt>
                <c:pt idx="182">
                  <c:v>1.8199899999999998</c:v>
                </c:pt>
                <c:pt idx="183">
                  <c:v>1.8299800000000002</c:v>
                </c:pt>
                <c:pt idx="184">
                  <c:v>1.8399899999999998</c:v>
                </c:pt>
                <c:pt idx="185">
                  <c:v>1.84998</c:v>
                </c:pt>
                <c:pt idx="186">
                  <c:v>1.8599899999999998</c:v>
                </c:pt>
                <c:pt idx="187">
                  <c:v>1.86998</c:v>
                </c:pt>
                <c:pt idx="188">
                  <c:v>1.8799799999999998</c:v>
                </c:pt>
                <c:pt idx="189">
                  <c:v>1.8899699999999764</c:v>
                </c:pt>
                <c:pt idx="190">
                  <c:v>1.8999599999999999</c:v>
                </c:pt>
                <c:pt idx="191">
                  <c:v>1.9099599999999999</c:v>
                </c:pt>
                <c:pt idx="192">
                  <c:v>1.91995</c:v>
                </c:pt>
                <c:pt idx="193">
                  <c:v>1.9299500000000001</c:v>
                </c:pt>
                <c:pt idx="194">
                  <c:v>1.9399500000000001</c:v>
                </c:pt>
                <c:pt idx="195">
                  <c:v>1.94994</c:v>
                </c:pt>
                <c:pt idx="196">
                  <c:v>1.95994</c:v>
                </c:pt>
                <c:pt idx="197">
                  <c:v>1.96993</c:v>
                </c:pt>
                <c:pt idx="198">
                  <c:v>1.9799600000000002</c:v>
                </c:pt>
                <c:pt idx="199">
                  <c:v>1.98996</c:v>
                </c:pt>
                <c:pt idx="200">
                  <c:v>1.9999499999999999</c:v>
                </c:pt>
                <c:pt idx="201">
                  <c:v>2.0099499999999977</c:v>
                </c:pt>
                <c:pt idx="202">
                  <c:v>2.0199399999999987</c:v>
                </c:pt>
                <c:pt idx="203">
                  <c:v>2.02996</c:v>
                </c:pt>
                <c:pt idx="204">
                  <c:v>2.0399699999999967</c:v>
                </c:pt>
                <c:pt idx="205">
                  <c:v>2.0499700000000001</c:v>
                </c:pt>
                <c:pt idx="206">
                  <c:v>2.0599699999999967</c:v>
                </c:pt>
                <c:pt idx="207">
                  <c:v>2.0699700000000001</c:v>
                </c:pt>
                <c:pt idx="208">
                  <c:v>2.0799799999999977</c:v>
                </c:pt>
                <c:pt idx="209">
                  <c:v>2.0899700000000001</c:v>
                </c:pt>
                <c:pt idx="210">
                  <c:v>2.09998</c:v>
                </c:pt>
                <c:pt idx="211">
                  <c:v>2.1099799999999997</c:v>
                </c:pt>
                <c:pt idx="212">
                  <c:v>2.1199300000000001</c:v>
                </c:pt>
                <c:pt idx="213">
                  <c:v>2.12995</c:v>
                </c:pt>
                <c:pt idx="214">
                  <c:v>2.13998</c:v>
                </c:pt>
                <c:pt idx="215">
                  <c:v>2.14994</c:v>
                </c:pt>
                <c:pt idx="216">
                  <c:v>2.1599500000000003</c:v>
                </c:pt>
                <c:pt idx="217">
                  <c:v>2.1699699999999997</c:v>
                </c:pt>
                <c:pt idx="218">
                  <c:v>2.1799300000000001</c:v>
                </c:pt>
                <c:pt idx="219">
                  <c:v>2.1899600000000001</c:v>
                </c:pt>
                <c:pt idx="220">
                  <c:v>2.19998</c:v>
                </c:pt>
                <c:pt idx="221">
                  <c:v>2.2099899999999999</c:v>
                </c:pt>
                <c:pt idx="222">
                  <c:v>2.2199199999999997</c:v>
                </c:pt>
                <c:pt idx="223">
                  <c:v>2.2299300000000515</c:v>
                </c:pt>
                <c:pt idx="224">
                  <c:v>2.2399200000000001</c:v>
                </c:pt>
                <c:pt idx="225">
                  <c:v>2.2499899999999999</c:v>
                </c:pt>
                <c:pt idx="226">
                  <c:v>2.2599899999999997</c:v>
                </c:pt>
                <c:pt idx="227">
                  <c:v>2.2699900000000452</c:v>
                </c:pt>
                <c:pt idx="228">
                  <c:v>2.2799799999999997</c:v>
                </c:pt>
                <c:pt idx="229">
                  <c:v>2.2899699999999998</c:v>
                </c:pt>
                <c:pt idx="230">
                  <c:v>2.2999700000000001</c:v>
                </c:pt>
                <c:pt idx="231">
                  <c:v>2.3099599999999967</c:v>
                </c:pt>
                <c:pt idx="232">
                  <c:v>2.3199599999999325</c:v>
                </c:pt>
                <c:pt idx="233">
                  <c:v>2.3299499999999767</c:v>
                </c:pt>
                <c:pt idx="234">
                  <c:v>2.3399399999999977</c:v>
                </c:pt>
                <c:pt idx="235">
                  <c:v>2.3499399999999997</c:v>
                </c:pt>
                <c:pt idx="236">
                  <c:v>2.3599299999999968</c:v>
                </c:pt>
                <c:pt idx="237">
                  <c:v>2.36992</c:v>
                </c:pt>
                <c:pt idx="238">
                  <c:v>2.3800000000000003</c:v>
                </c:pt>
                <c:pt idx="239">
                  <c:v>2.3899900000000001</c:v>
                </c:pt>
                <c:pt idx="240">
                  <c:v>2.3999799999999967</c:v>
                </c:pt>
                <c:pt idx="241">
                  <c:v>2.40998</c:v>
                </c:pt>
                <c:pt idx="242">
                  <c:v>2.4199699999999567</c:v>
                </c:pt>
                <c:pt idx="243">
                  <c:v>2.4299599999999977</c:v>
                </c:pt>
                <c:pt idx="244">
                  <c:v>2.4399599999999406</c:v>
                </c:pt>
                <c:pt idx="245">
                  <c:v>2.4499499999999967</c:v>
                </c:pt>
                <c:pt idx="246">
                  <c:v>2.4599399999999987</c:v>
                </c:pt>
                <c:pt idx="247">
                  <c:v>2.4699399999999998</c:v>
                </c:pt>
                <c:pt idx="248">
                  <c:v>2.4799399999999987</c:v>
                </c:pt>
                <c:pt idx="249">
                  <c:v>2.4899399999999998</c:v>
                </c:pt>
                <c:pt idx="250">
                  <c:v>2.49993</c:v>
                </c:pt>
                <c:pt idx="251">
                  <c:v>2.5099400000000003</c:v>
                </c:pt>
                <c:pt idx="252">
                  <c:v>2.5199699999999967</c:v>
                </c:pt>
                <c:pt idx="253">
                  <c:v>2.52996</c:v>
                </c:pt>
                <c:pt idx="254">
                  <c:v>2.5399799999999977</c:v>
                </c:pt>
                <c:pt idx="255">
                  <c:v>2.54996</c:v>
                </c:pt>
                <c:pt idx="256">
                  <c:v>2.5599799999999977</c:v>
                </c:pt>
                <c:pt idx="257">
                  <c:v>2.5699300000000012</c:v>
                </c:pt>
                <c:pt idx="258">
                  <c:v>2.5799300000000001</c:v>
                </c:pt>
                <c:pt idx="259">
                  <c:v>2.5899299999999998</c:v>
                </c:pt>
                <c:pt idx="260">
                  <c:v>2.5999600000000003</c:v>
                </c:pt>
                <c:pt idx="261">
                  <c:v>2.6099799999999997</c:v>
                </c:pt>
                <c:pt idx="262">
                  <c:v>2.61998</c:v>
                </c:pt>
                <c:pt idx="263">
                  <c:v>2.6299300000000012</c:v>
                </c:pt>
                <c:pt idx="264">
                  <c:v>2.63998</c:v>
                </c:pt>
                <c:pt idx="265">
                  <c:v>2.6499199999999998</c:v>
                </c:pt>
                <c:pt idx="266">
                  <c:v>2.6599999999999997</c:v>
                </c:pt>
                <c:pt idx="267">
                  <c:v>2.6699600000000001</c:v>
                </c:pt>
                <c:pt idx="268">
                  <c:v>2.67997</c:v>
                </c:pt>
                <c:pt idx="269">
                  <c:v>2.69</c:v>
                </c:pt>
                <c:pt idx="270">
                  <c:v>2.6999200000000001</c:v>
                </c:pt>
                <c:pt idx="271">
                  <c:v>2.7099299999999999</c:v>
                </c:pt>
                <c:pt idx="272">
                  <c:v>2.7199599999999977</c:v>
                </c:pt>
                <c:pt idx="273">
                  <c:v>2.7299699999999998</c:v>
                </c:pt>
                <c:pt idx="274">
                  <c:v>2.7399199999999997</c:v>
                </c:pt>
                <c:pt idx="275">
                  <c:v>2.7499300000000533</c:v>
                </c:pt>
                <c:pt idx="276">
                  <c:v>2.7599499999999977</c:v>
                </c:pt>
                <c:pt idx="277">
                  <c:v>2.7699400000000001</c:v>
                </c:pt>
                <c:pt idx="278">
                  <c:v>2.77996</c:v>
                </c:pt>
                <c:pt idx="279">
                  <c:v>2.7899500000000002</c:v>
                </c:pt>
                <c:pt idx="280">
                  <c:v>2.7999499999999977</c:v>
                </c:pt>
                <c:pt idx="281">
                  <c:v>2.8099699999999967</c:v>
                </c:pt>
                <c:pt idx="282">
                  <c:v>2.8199199999999967</c:v>
                </c:pt>
                <c:pt idx="283">
                  <c:v>2.8299499999999767</c:v>
                </c:pt>
                <c:pt idx="284">
                  <c:v>2.8400000000000003</c:v>
                </c:pt>
                <c:pt idx="285">
                  <c:v>2.84992</c:v>
                </c:pt>
                <c:pt idx="286">
                  <c:v>2.8599300000000003</c:v>
                </c:pt>
                <c:pt idx="287">
                  <c:v>2.86992</c:v>
                </c:pt>
                <c:pt idx="288">
                  <c:v>2.8799899999999967</c:v>
                </c:pt>
                <c:pt idx="289">
                  <c:v>2.8899900000000001</c:v>
                </c:pt>
                <c:pt idx="290">
                  <c:v>2.8999299999999977</c:v>
                </c:pt>
                <c:pt idx="291">
                  <c:v>2.9099500000000003</c:v>
                </c:pt>
                <c:pt idx="292">
                  <c:v>2.9199399999999978</c:v>
                </c:pt>
                <c:pt idx="293">
                  <c:v>2.9299399999999998</c:v>
                </c:pt>
                <c:pt idx="294">
                  <c:v>2.9399299999999977</c:v>
                </c:pt>
                <c:pt idx="295">
                  <c:v>2.9499500000000003</c:v>
                </c:pt>
                <c:pt idx="296">
                  <c:v>2.9599199999999977</c:v>
                </c:pt>
                <c:pt idx="297">
                  <c:v>2.9699300000000002</c:v>
                </c:pt>
                <c:pt idx="298">
                  <c:v>2.97993</c:v>
                </c:pt>
                <c:pt idx="299">
                  <c:v>2.9899300000000002</c:v>
                </c:pt>
                <c:pt idx="300">
                  <c:v>2.99993</c:v>
                </c:pt>
                <c:pt idx="301">
                  <c:v>3.0099499999999977</c:v>
                </c:pt>
                <c:pt idx="302">
                  <c:v>3.0199399999999987</c:v>
                </c:pt>
                <c:pt idx="303">
                  <c:v>3.0299499999999977</c:v>
                </c:pt>
                <c:pt idx="304">
                  <c:v>3.0399499999999455</c:v>
                </c:pt>
                <c:pt idx="305">
                  <c:v>3.0499399999999999</c:v>
                </c:pt>
                <c:pt idx="306">
                  <c:v>3.0599399999999997</c:v>
                </c:pt>
                <c:pt idx="307">
                  <c:v>3.0699299999999998</c:v>
                </c:pt>
                <c:pt idx="308">
                  <c:v>3.07992</c:v>
                </c:pt>
                <c:pt idx="309">
                  <c:v>3.0899300000000012</c:v>
                </c:pt>
                <c:pt idx="310">
                  <c:v>3.0999499999999967</c:v>
                </c:pt>
                <c:pt idx="311">
                  <c:v>3.1099399999999999</c:v>
                </c:pt>
                <c:pt idx="312">
                  <c:v>3.1199399999999997</c:v>
                </c:pt>
                <c:pt idx="313">
                  <c:v>3.1299399999999999</c:v>
                </c:pt>
                <c:pt idx="314">
                  <c:v>3.1399399999999997</c:v>
                </c:pt>
                <c:pt idx="315">
                  <c:v>3.1499699999999997</c:v>
                </c:pt>
                <c:pt idx="316">
                  <c:v>3.1599699999999977</c:v>
                </c:pt>
                <c:pt idx="317">
                  <c:v>3.1699600000000001</c:v>
                </c:pt>
                <c:pt idx="318">
                  <c:v>3.1799599999999977</c:v>
                </c:pt>
                <c:pt idx="319">
                  <c:v>3.1899700000000002</c:v>
                </c:pt>
                <c:pt idx="320">
                  <c:v>3.1999300000000002</c:v>
                </c:pt>
                <c:pt idx="321">
                  <c:v>3.2099200000000012</c:v>
                </c:pt>
                <c:pt idx="322">
                  <c:v>3.2199300000000002</c:v>
                </c:pt>
                <c:pt idx="323">
                  <c:v>3.2299700000000002</c:v>
                </c:pt>
                <c:pt idx="324">
                  <c:v>3.2399699999999987</c:v>
                </c:pt>
                <c:pt idx="325">
                  <c:v>3.2499800000000012</c:v>
                </c:pt>
                <c:pt idx="326">
                  <c:v>3.25997</c:v>
                </c:pt>
                <c:pt idx="327">
                  <c:v>3.2699899999999995</c:v>
                </c:pt>
                <c:pt idx="328">
                  <c:v>3.2799300000000002</c:v>
                </c:pt>
                <c:pt idx="329">
                  <c:v>3.2899300000000604</c:v>
                </c:pt>
                <c:pt idx="330">
                  <c:v>3.2999499999999977</c:v>
                </c:pt>
                <c:pt idx="331">
                  <c:v>3.30999</c:v>
                </c:pt>
                <c:pt idx="332">
                  <c:v>3.3199199999999967</c:v>
                </c:pt>
                <c:pt idx="333">
                  <c:v>3.32999</c:v>
                </c:pt>
                <c:pt idx="334">
                  <c:v>3.34</c:v>
                </c:pt>
                <c:pt idx="335">
                  <c:v>3.3499499999999967</c:v>
                </c:pt>
                <c:pt idx="336">
                  <c:v>3.3599499999999303</c:v>
                </c:pt>
                <c:pt idx="337">
                  <c:v>3.3699399999999997</c:v>
                </c:pt>
                <c:pt idx="338">
                  <c:v>3.3799399999999977</c:v>
                </c:pt>
                <c:pt idx="339">
                  <c:v>3.3899399999999997</c:v>
                </c:pt>
                <c:pt idx="340">
                  <c:v>3.3999300000000003</c:v>
                </c:pt>
                <c:pt idx="341">
                  <c:v>3.4099399999999997</c:v>
                </c:pt>
                <c:pt idx="342">
                  <c:v>3.4199799999999967</c:v>
                </c:pt>
                <c:pt idx="343">
                  <c:v>3.4299399999999998</c:v>
                </c:pt>
                <c:pt idx="344">
                  <c:v>3.44</c:v>
                </c:pt>
                <c:pt idx="345">
                  <c:v>3.4499399999999998</c:v>
                </c:pt>
                <c:pt idx="346">
                  <c:v>3.459949999999933</c:v>
                </c:pt>
                <c:pt idx="347">
                  <c:v>3.4699899999999997</c:v>
                </c:pt>
                <c:pt idx="348">
                  <c:v>3.4799900000000004</c:v>
                </c:pt>
                <c:pt idx="349">
                  <c:v>3.4899800000000001</c:v>
                </c:pt>
                <c:pt idx="350">
                  <c:v>3.4999799999999968</c:v>
                </c:pt>
                <c:pt idx="351">
                  <c:v>3.5099800000000001</c:v>
                </c:pt>
                <c:pt idx="352">
                  <c:v>3.5199800000000003</c:v>
                </c:pt>
                <c:pt idx="353">
                  <c:v>3.5299800000000001</c:v>
                </c:pt>
                <c:pt idx="354">
                  <c:v>3.5399699999999967</c:v>
                </c:pt>
                <c:pt idx="355">
                  <c:v>3.5499700000000001</c:v>
                </c:pt>
                <c:pt idx="356">
                  <c:v>3.5599399999999997</c:v>
                </c:pt>
                <c:pt idx="357">
                  <c:v>3.56996</c:v>
                </c:pt>
                <c:pt idx="358">
                  <c:v>3.5799799999999977</c:v>
                </c:pt>
                <c:pt idx="359">
                  <c:v>3.5899700000000001</c:v>
                </c:pt>
                <c:pt idx="360">
                  <c:v>3.59998</c:v>
                </c:pt>
                <c:pt idx="361">
                  <c:v>3.60995</c:v>
                </c:pt>
                <c:pt idx="362">
                  <c:v>3.6199799999999978</c:v>
                </c:pt>
                <c:pt idx="363">
                  <c:v>3.6299299999999999</c:v>
                </c:pt>
                <c:pt idx="364">
                  <c:v>3.64</c:v>
                </c:pt>
                <c:pt idx="365">
                  <c:v>3.64994</c:v>
                </c:pt>
                <c:pt idx="366">
                  <c:v>3.65998</c:v>
                </c:pt>
                <c:pt idx="367">
                  <c:v>3.6699799999999998</c:v>
                </c:pt>
                <c:pt idx="368">
                  <c:v>3.67997</c:v>
                </c:pt>
                <c:pt idx="369">
                  <c:v>3.6899300000000212</c:v>
                </c:pt>
                <c:pt idx="370">
                  <c:v>3.6999399999999998</c:v>
                </c:pt>
                <c:pt idx="371">
                  <c:v>3.7099500000000001</c:v>
                </c:pt>
                <c:pt idx="372">
                  <c:v>3.7199599999999977</c:v>
                </c:pt>
                <c:pt idx="373">
                  <c:v>3.7299600000000002</c:v>
                </c:pt>
                <c:pt idx="374">
                  <c:v>3.7399799999999987</c:v>
                </c:pt>
                <c:pt idx="375">
                  <c:v>3.7499799999999999</c:v>
                </c:pt>
                <c:pt idx="376">
                  <c:v>3.7599300000000002</c:v>
                </c:pt>
                <c:pt idx="377">
                  <c:v>3.7700100000000001</c:v>
                </c:pt>
                <c:pt idx="378">
                  <c:v>3.7799499999999977</c:v>
                </c:pt>
                <c:pt idx="379">
                  <c:v>3.7899900000000515</c:v>
                </c:pt>
                <c:pt idx="380">
                  <c:v>3.8</c:v>
                </c:pt>
                <c:pt idx="381">
                  <c:v>3.8099399999999997</c:v>
                </c:pt>
                <c:pt idx="382">
                  <c:v>3.8199399999999977</c:v>
                </c:pt>
                <c:pt idx="383">
                  <c:v>3.8299600000000003</c:v>
                </c:pt>
                <c:pt idx="384">
                  <c:v>3.8399499999999289</c:v>
                </c:pt>
                <c:pt idx="385">
                  <c:v>3.8499499999999967</c:v>
                </c:pt>
                <c:pt idx="386">
                  <c:v>3.8599899999999967</c:v>
                </c:pt>
                <c:pt idx="387">
                  <c:v>3.8699399999999997</c:v>
                </c:pt>
                <c:pt idx="388">
                  <c:v>3.8799799999999967</c:v>
                </c:pt>
                <c:pt idx="389">
                  <c:v>3.8899900000000001</c:v>
                </c:pt>
                <c:pt idx="390">
                  <c:v>3.8999399999999977</c:v>
                </c:pt>
                <c:pt idx="391">
                  <c:v>3.9099399999999997</c:v>
                </c:pt>
                <c:pt idx="392">
                  <c:v>3.9199399999999978</c:v>
                </c:pt>
                <c:pt idx="393">
                  <c:v>3.9299800000000005</c:v>
                </c:pt>
                <c:pt idx="394">
                  <c:v>3.9399399999999987</c:v>
                </c:pt>
                <c:pt idx="395">
                  <c:v>3.9499399999999998</c:v>
                </c:pt>
                <c:pt idx="396">
                  <c:v>3.9599399999999987</c:v>
                </c:pt>
                <c:pt idx="397">
                  <c:v>3.9700100000000003</c:v>
                </c:pt>
                <c:pt idx="398">
                  <c:v>3.9799699999999967</c:v>
                </c:pt>
                <c:pt idx="399">
                  <c:v>3.9899700000000005</c:v>
                </c:pt>
                <c:pt idx="400">
                  <c:v>3.9999699999999967</c:v>
                </c:pt>
                <c:pt idx="401">
                  <c:v>4.0099799999999997</c:v>
                </c:pt>
                <c:pt idx="402">
                  <c:v>4.0199699999999998</c:v>
                </c:pt>
                <c:pt idx="403">
                  <c:v>4.0299899999999855</c:v>
                </c:pt>
                <c:pt idx="404">
                  <c:v>4.0399900000000004</c:v>
                </c:pt>
                <c:pt idx="405">
                  <c:v>4.05</c:v>
                </c:pt>
                <c:pt idx="406">
                  <c:v>4.0599600000000002</c:v>
                </c:pt>
                <c:pt idx="407">
                  <c:v>4.0699699999999996</c:v>
                </c:pt>
                <c:pt idx="408">
                  <c:v>4.0799799999999999</c:v>
                </c:pt>
                <c:pt idx="409">
                  <c:v>4.0899400000000004</c:v>
                </c:pt>
                <c:pt idx="410">
                  <c:v>4.0999400000000001</c:v>
                </c:pt>
                <c:pt idx="411">
                  <c:v>4.1099600000000001</c:v>
                </c:pt>
                <c:pt idx="412">
                  <c:v>4.1199399999999855</c:v>
                </c:pt>
                <c:pt idx="413">
                  <c:v>4.1299699999999975</c:v>
                </c:pt>
                <c:pt idx="414">
                  <c:v>4.1399900000000001</c:v>
                </c:pt>
                <c:pt idx="415">
                  <c:v>4.1499899999999945</c:v>
                </c:pt>
                <c:pt idx="416">
                  <c:v>4.1599999999999975</c:v>
                </c:pt>
                <c:pt idx="417">
                  <c:v>4.1699299999999955</c:v>
                </c:pt>
                <c:pt idx="418">
                  <c:v>4.1799500000000007</c:v>
                </c:pt>
                <c:pt idx="419">
                  <c:v>4.1899899999999946</c:v>
                </c:pt>
                <c:pt idx="420">
                  <c:v>4.2000099999999998</c:v>
                </c:pt>
                <c:pt idx="421">
                  <c:v>4.2099900000000003</c:v>
                </c:pt>
                <c:pt idx="422">
                  <c:v>4.2199900000000001</c:v>
                </c:pt>
                <c:pt idx="423">
                  <c:v>4.2299899999999955</c:v>
                </c:pt>
                <c:pt idx="424">
                  <c:v>4.2400100000000007</c:v>
                </c:pt>
                <c:pt idx="425">
                  <c:v>4.2499799999999999</c:v>
                </c:pt>
                <c:pt idx="426">
                  <c:v>4.2600099999999985</c:v>
                </c:pt>
                <c:pt idx="427">
                  <c:v>4.2699400000000001</c:v>
                </c:pt>
                <c:pt idx="428">
                  <c:v>4.2800099999999999</c:v>
                </c:pt>
                <c:pt idx="429">
                  <c:v>4.2899399999999996</c:v>
                </c:pt>
                <c:pt idx="430">
                  <c:v>4.2999599999999996</c:v>
                </c:pt>
                <c:pt idx="431">
                  <c:v>4.3099799999999995</c:v>
                </c:pt>
                <c:pt idx="432">
                  <c:v>4.3199699999999996</c:v>
                </c:pt>
                <c:pt idx="433">
                  <c:v>4.3299499999999975</c:v>
                </c:pt>
                <c:pt idx="434">
                  <c:v>4.3399800000000006</c:v>
                </c:pt>
                <c:pt idx="435">
                  <c:v>4.3499500000000006</c:v>
                </c:pt>
                <c:pt idx="436">
                  <c:v>4.3599499999999995</c:v>
                </c:pt>
                <c:pt idx="437">
                  <c:v>4.3699399999999855</c:v>
                </c:pt>
                <c:pt idx="438">
                  <c:v>4.3799900000000003</c:v>
                </c:pt>
                <c:pt idx="439">
                  <c:v>4.3899599999999985</c:v>
                </c:pt>
                <c:pt idx="440">
                  <c:v>4.3999600000000001</c:v>
                </c:pt>
                <c:pt idx="441">
                  <c:v>4.4099599999999999</c:v>
                </c:pt>
                <c:pt idx="442">
                  <c:v>4.4199900000000003</c:v>
                </c:pt>
                <c:pt idx="443">
                  <c:v>4.4300000000000024</c:v>
                </c:pt>
                <c:pt idx="444">
                  <c:v>4.4399600000000534</c:v>
                </c:pt>
                <c:pt idx="445">
                  <c:v>4.4499499999999994</c:v>
                </c:pt>
                <c:pt idx="446">
                  <c:v>4.4599700000000002</c:v>
                </c:pt>
                <c:pt idx="447">
                  <c:v>4.4699900000000001</c:v>
                </c:pt>
                <c:pt idx="448">
                  <c:v>4.4800199999999997</c:v>
                </c:pt>
                <c:pt idx="449">
                  <c:v>4.4900200000000003</c:v>
                </c:pt>
                <c:pt idx="450">
                  <c:v>4.4999599999999997</c:v>
                </c:pt>
                <c:pt idx="451">
                  <c:v>4.5099800000000005</c:v>
                </c:pt>
                <c:pt idx="452">
                  <c:v>4.51999</c:v>
                </c:pt>
                <c:pt idx="453">
                  <c:v>4.5299799999999975</c:v>
                </c:pt>
                <c:pt idx="454">
                  <c:v>4.5399799999999999</c:v>
                </c:pt>
                <c:pt idx="455">
                  <c:v>4.5499700000000001</c:v>
                </c:pt>
                <c:pt idx="456">
                  <c:v>4.5599699999999999</c:v>
                </c:pt>
                <c:pt idx="457">
                  <c:v>4.56996</c:v>
                </c:pt>
                <c:pt idx="458">
                  <c:v>4.5799500000000002</c:v>
                </c:pt>
                <c:pt idx="459">
                  <c:v>4.58995</c:v>
                </c:pt>
                <c:pt idx="460">
                  <c:v>4.6000199999999865</c:v>
                </c:pt>
                <c:pt idx="461">
                  <c:v>4.6100099999999955</c:v>
                </c:pt>
                <c:pt idx="462">
                  <c:v>4.6200099999999855</c:v>
                </c:pt>
                <c:pt idx="463">
                  <c:v>4.63</c:v>
                </c:pt>
                <c:pt idx="464">
                  <c:v>4.6399900000000001</c:v>
                </c:pt>
                <c:pt idx="465">
                  <c:v>4.6499899999999945</c:v>
                </c:pt>
                <c:pt idx="466">
                  <c:v>4.6599799999999965</c:v>
                </c:pt>
                <c:pt idx="467">
                  <c:v>4.6699699999999975</c:v>
                </c:pt>
                <c:pt idx="468">
                  <c:v>4.67997</c:v>
                </c:pt>
                <c:pt idx="469">
                  <c:v>4.6899600000000001</c:v>
                </c:pt>
                <c:pt idx="470">
                  <c:v>4.6999499999999985</c:v>
                </c:pt>
                <c:pt idx="471">
                  <c:v>4.7099500000000001</c:v>
                </c:pt>
                <c:pt idx="472">
                  <c:v>4.7200199999999946</c:v>
                </c:pt>
                <c:pt idx="473">
                  <c:v>4.73001</c:v>
                </c:pt>
                <c:pt idx="474">
                  <c:v>4.74</c:v>
                </c:pt>
                <c:pt idx="475">
                  <c:v>4.75</c:v>
                </c:pt>
                <c:pt idx="476">
                  <c:v>4.7599900000000002</c:v>
                </c:pt>
                <c:pt idx="477">
                  <c:v>4.7699799999999986</c:v>
                </c:pt>
                <c:pt idx="478">
                  <c:v>4.7799800000000001</c:v>
                </c:pt>
                <c:pt idx="479">
                  <c:v>4.7899700000000003</c:v>
                </c:pt>
                <c:pt idx="480">
                  <c:v>4.7999600000000004</c:v>
                </c:pt>
                <c:pt idx="481">
                  <c:v>4.8099600000000002</c:v>
                </c:pt>
                <c:pt idx="482">
                  <c:v>4.8199499999999995</c:v>
                </c:pt>
                <c:pt idx="483">
                  <c:v>4.8300200000000002</c:v>
                </c:pt>
                <c:pt idx="484">
                  <c:v>4.8400099999999995</c:v>
                </c:pt>
                <c:pt idx="485">
                  <c:v>4.8500099999999975</c:v>
                </c:pt>
                <c:pt idx="486">
                  <c:v>4.8599999999999985</c:v>
                </c:pt>
                <c:pt idx="487">
                  <c:v>4.8699899999999845</c:v>
                </c:pt>
                <c:pt idx="488">
                  <c:v>4.8799900000000003</c:v>
                </c:pt>
                <c:pt idx="489">
                  <c:v>4.8899799999999995</c:v>
                </c:pt>
                <c:pt idx="490">
                  <c:v>4.8999699999999997</c:v>
                </c:pt>
                <c:pt idx="491">
                  <c:v>4.9099599999999999</c:v>
                </c:pt>
                <c:pt idx="492">
                  <c:v>4.9199600000000014</c:v>
                </c:pt>
                <c:pt idx="493">
                  <c:v>4.9299500000000007</c:v>
                </c:pt>
                <c:pt idx="494">
                  <c:v>4.9400199999999996</c:v>
                </c:pt>
                <c:pt idx="495">
                  <c:v>4.9500099999999998</c:v>
                </c:pt>
                <c:pt idx="496">
                  <c:v>4.9600100000000005</c:v>
                </c:pt>
                <c:pt idx="497">
                  <c:v>4.9700000000000024</c:v>
                </c:pt>
                <c:pt idx="498">
                  <c:v>4.9799899999999999</c:v>
                </c:pt>
                <c:pt idx="499">
                  <c:v>4.9899899999999997</c:v>
                </c:pt>
                <c:pt idx="500">
                  <c:v>4.9999799999999999</c:v>
                </c:pt>
                <c:pt idx="501">
                  <c:v>5.00997</c:v>
                </c:pt>
                <c:pt idx="502">
                  <c:v>5.0199699999999998</c:v>
                </c:pt>
                <c:pt idx="503">
                  <c:v>5.02996</c:v>
                </c:pt>
                <c:pt idx="504">
                  <c:v>5.0399500000000002</c:v>
                </c:pt>
                <c:pt idx="505">
                  <c:v>5.05002</c:v>
                </c:pt>
                <c:pt idx="506">
                  <c:v>5.0600199999999855</c:v>
                </c:pt>
                <c:pt idx="507">
                  <c:v>5.0700099999999999</c:v>
                </c:pt>
                <c:pt idx="508">
                  <c:v>5.08</c:v>
                </c:pt>
                <c:pt idx="509">
                  <c:v>5.0899900000000002</c:v>
                </c:pt>
                <c:pt idx="510">
                  <c:v>5.09999</c:v>
                </c:pt>
                <c:pt idx="511">
                  <c:v>5.1099799999999975</c:v>
                </c:pt>
                <c:pt idx="512">
                  <c:v>5.1199699999999995</c:v>
                </c:pt>
                <c:pt idx="513">
                  <c:v>5.1299699999999975</c:v>
                </c:pt>
                <c:pt idx="514">
                  <c:v>5.1399599999999985</c:v>
                </c:pt>
                <c:pt idx="515">
                  <c:v>5.1499499999999996</c:v>
                </c:pt>
                <c:pt idx="516">
                  <c:v>5.1600199999999745</c:v>
                </c:pt>
                <c:pt idx="517">
                  <c:v>5.1700200000000001</c:v>
                </c:pt>
                <c:pt idx="518">
                  <c:v>5.1800099999999976</c:v>
                </c:pt>
                <c:pt idx="519">
                  <c:v>5.1899999999999995</c:v>
                </c:pt>
                <c:pt idx="520">
                  <c:v>5.1999699999999995</c:v>
                </c:pt>
                <c:pt idx="521">
                  <c:v>5.2099600000000024</c:v>
                </c:pt>
                <c:pt idx="522">
                  <c:v>5.2200000000000006</c:v>
                </c:pt>
                <c:pt idx="523">
                  <c:v>5.2300300000000002</c:v>
                </c:pt>
                <c:pt idx="524">
                  <c:v>5.2399800000000001</c:v>
                </c:pt>
                <c:pt idx="525">
                  <c:v>5.2499900000000004</c:v>
                </c:pt>
                <c:pt idx="526">
                  <c:v>5.2600099999999985</c:v>
                </c:pt>
                <c:pt idx="527">
                  <c:v>5.2699799999999986</c:v>
                </c:pt>
                <c:pt idx="528">
                  <c:v>5.28003</c:v>
                </c:pt>
                <c:pt idx="529">
                  <c:v>5.2900200000000002</c:v>
                </c:pt>
                <c:pt idx="530">
                  <c:v>5.2999600000000004</c:v>
                </c:pt>
                <c:pt idx="531">
                  <c:v>5.3099599999999985</c:v>
                </c:pt>
                <c:pt idx="532">
                  <c:v>5.3200299999999965</c:v>
                </c:pt>
                <c:pt idx="533">
                  <c:v>5.3299699999999985</c:v>
                </c:pt>
                <c:pt idx="534">
                  <c:v>5.3399700000000001</c:v>
                </c:pt>
                <c:pt idx="535">
                  <c:v>5.3499799999999995</c:v>
                </c:pt>
                <c:pt idx="536">
                  <c:v>5.3599999999999985</c:v>
                </c:pt>
                <c:pt idx="537">
                  <c:v>5.3699599999999945</c:v>
                </c:pt>
                <c:pt idx="538">
                  <c:v>5.3799899999999985</c:v>
                </c:pt>
                <c:pt idx="539">
                  <c:v>5.3899600000000003</c:v>
                </c:pt>
                <c:pt idx="540">
                  <c:v>5.40001</c:v>
                </c:pt>
                <c:pt idx="541">
                  <c:v>5.4099700000000004</c:v>
                </c:pt>
                <c:pt idx="542">
                  <c:v>5.42</c:v>
                </c:pt>
                <c:pt idx="543">
                  <c:v>5.4299900000000001</c:v>
                </c:pt>
                <c:pt idx="544">
                  <c:v>5.4399600000000534</c:v>
                </c:pt>
                <c:pt idx="545">
                  <c:v>5.45</c:v>
                </c:pt>
                <c:pt idx="546">
                  <c:v>5.4599599999999997</c:v>
                </c:pt>
                <c:pt idx="547">
                  <c:v>5.4700199999999999</c:v>
                </c:pt>
                <c:pt idx="548">
                  <c:v>5.4799899999999999</c:v>
                </c:pt>
                <c:pt idx="549">
                  <c:v>5.4900099999999998</c:v>
                </c:pt>
                <c:pt idx="550">
                  <c:v>5.5000300000000006</c:v>
                </c:pt>
                <c:pt idx="551">
                  <c:v>5.5100199999999955</c:v>
                </c:pt>
                <c:pt idx="552">
                  <c:v>5.5200099999999965</c:v>
                </c:pt>
                <c:pt idx="553">
                  <c:v>5.5299899999999855</c:v>
                </c:pt>
                <c:pt idx="554">
                  <c:v>5.5399599999999998</c:v>
                </c:pt>
                <c:pt idx="555">
                  <c:v>5.5499700000000001</c:v>
                </c:pt>
                <c:pt idx="556">
                  <c:v>5.56</c:v>
                </c:pt>
                <c:pt idx="557">
                  <c:v>5.57</c:v>
                </c:pt>
                <c:pt idx="558">
                  <c:v>5.5800299999999998</c:v>
                </c:pt>
                <c:pt idx="559">
                  <c:v>5.5900299999999996</c:v>
                </c:pt>
                <c:pt idx="560">
                  <c:v>5.6000199999999865</c:v>
                </c:pt>
                <c:pt idx="561">
                  <c:v>5.6100400000000006</c:v>
                </c:pt>
                <c:pt idx="562">
                  <c:v>5.6199699999999995</c:v>
                </c:pt>
                <c:pt idx="563">
                  <c:v>5.6300299999999996</c:v>
                </c:pt>
                <c:pt idx="564">
                  <c:v>5.6400099999999975</c:v>
                </c:pt>
                <c:pt idx="565">
                  <c:v>5.6499699999999997</c:v>
                </c:pt>
                <c:pt idx="566">
                  <c:v>5.6599799999999965</c:v>
                </c:pt>
                <c:pt idx="567">
                  <c:v>5.6700400000000002</c:v>
                </c:pt>
                <c:pt idx="568">
                  <c:v>5.6800199999999945</c:v>
                </c:pt>
                <c:pt idx="569">
                  <c:v>5.6900099999999965</c:v>
                </c:pt>
                <c:pt idx="570">
                  <c:v>5.6999699999999995</c:v>
                </c:pt>
                <c:pt idx="571">
                  <c:v>5.7100400000000002</c:v>
                </c:pt>
                <c:pt idx="572">
                  <c:v>5.7200099999999985</c:v>
                </c:pt>
                <c:pt idx="573">
                  <c:v>5.7299899999999955</c:v>
                </c:pt>
                <c:pt idx="574">
                  <c:v>5.7400099999999998</c:v>
                </c:pt>
                <c:pt idx="575">
                  <c:v>5.7500299999999998</c:v>
                </c:pt>
                <c:pt idx="576">
                  <c:v>5.76004</c:v>
                </c:pt>
                <c:pt idx="577">
                  <c:v>5.7700100000000001</c:v>
                </c:pt>
                <c:pt idx="578">
                  <c:v>5.7799800000000001</c:v>
                </c:pt>
                <c:pt idx="579">
                  <c:v>5.7899700000000003</c:v>
                </c:pt>
                <c:pt idx="580">
                  <c:v>5.7999799999999997</c:v>
                </c:pt>
                <c:pt idx="581">
                  <c:v>5.8100099999999975</c:v>
                </c:pt>
                <c:pt idx="582">
                  <c:v>5.8200299999999965</c:v>
                </c:pt>
                <c:pt idx="583">
                  <c:v>5.8300200000000002</c:v>
                </c:pt>
                <c:pt idx="584">
                  <c:v>5.8400099999999995</c:v>
                </c:pt>
                <c:pt idx="585">
                  <c:v>5.8499799999999995</c:v>
                </c:pt>
                <c:pt idx="586">
                  <c:v>5.8600299999999965</c:v>
                </c:pt>
                <c:pt idx="587">
                  <c:v>5.8699699999999995</c:v>
                </c:pt>
                <c:pt idx="588">
                  <c:v>5.8800400000000002</c:v>
                </c:pt>
                <c:pt idx="589">
                  <c:v>5.8899900000000001</c:v>
                </c:pt>
                <c:pt idx="590">
                  <c:v>5.9000200000000014</c:v>
                </c:pt>
                <c:pt idx="591">
                  <c:v>5.9099700000000004</c:v>
                </c:pt>
                <c:pt idx="592">
                  <c:v>5.9200200000000001</c:v>
                </c:pt>
                <c:pt idx="593">
                  <c:v>5.9300100000000002</c:v>
                </c:pt>
                <c:pt idx="594">
                  <c:v>5.9399800000000003</c:v>
                </c:pt>
                <c:pt idx="595">
                  <c:v>5.9499999999999993</c:v>
                </c:pt>
                <c:pt idx="596">
                  <c:v>5.9599700000000002</c:v>
                </c:pt>
                <c:pt idx="597">
                  <c:v>5.9699799999999996</c:v>
                </c:pt>
                <c:pt idx="598">
                  <c:v>5.98001</c:v>
                </c:pt>
                <c:pt idx="599">
                  <c:v>5.9900399999999996</c:v>
                </c:pt>
                <c:pt idx="600">
                  <c:v>6.0000400000000003</c:v>
                </c:pt>
                <c:pt idx="601">
                  <c:v>6.00997</c:v>
                </c:pt>
                <c:pt idx="602">
                  <c:v>6.0199699999999998</c:v>
                </c:pt>
                <c:pt idx="603">
                  <c:v>6.0299799999999975</c:v>
                </c:pt>
                <c:pt idx="604">
                  <c:v>6.0399799999999999</c:v>
                </c:pt>
                <c:pt idx="605">
                  <c:v>6.0500099999999986</c:v>
                </c:pt>
                <c:pt idx="606">
                  <c:v>6.0600099999999975</c:v>
                </c:pt>
                <c:pt idx="607">
                  <c:v>6.0700099999999999</c:v>
                </c:pt>
                <c:pt idx="608">
                  <c:v>6.0800200000000002</c:v>
                </c:pt>
                <c:pt idx="609">
                  <c:v>6.09</c:v>
                </c:pt>
                <c:pt idx="610">
                  <c:v>6.1000099999999975</c:v>
                </c:pt>
                <c:pt idx="611">
                  <c:v>6.1100299999999965</c:v>
                </c:pt>
                <c:pt idx="612">
                  <c:v>6.1200299999999945</c:v>
                </c:pt>
                <c:pt idx="613">
                  <c:v>6.13002</c:v>
                </c:pt>
                <c:pt idx="614">
                  <c:v>6.1400399999999955</c:v>
                </c:pt>
                <c:pt idx="615">
                  <c:v>6.1500299999999966</c:v>
                </c:pt>
                <c:pt idx="616">
                  <c:v>6.1600299999999955</c:v>
                </c:pt>
                <c:pt idx="617">
                  <c:v>6.1700200000000001</c:v>
                </c:pt>
                <c:pt idx="618">
                  <c:v>6.1800199999999945</c:v>
                </c:pt>
                <c:pt idx="619">
                  <c:v>6.1900099999999965</c:v>
                </c:pt>
                <c:pt idx="620">
                  <c:v>6.1999799999999965</c:v>
                </c:pt>
                <c:pt idx="621">
                  <c:v>6.2099700000000002</c:v>
                </c:pt>
                <c:pt idx="622">
                  <c:v>6.22004</c:v>
                </c:pt>
                <c:pt idx="623">
                  <c:v>6.2300399999999998</c:v>
                </c:pt>
                <c:pt idx="624">
                  <c:v>6.2399700000000013</c:v>
                </c:pt>
                <c:pt idx="625">
                  <c:v>6.2500399999999985</c:v>
                </c:pt>
                <c:pt idx="626">
                  <c:v>6.2599799999999997</c:v>
                </c:pt>
                <c:pt idx="627">
                  <c:v>6.2700400000000034</c:v>
                </c:pt>
                <c:pt idx="628">
                  <c:v>6.2800499999999992</c:v>
                </c:pt>
                <c:pt idx="629">
                  <c:v>6.2900300000000007</c:v>
                </c:pt>
                <c:pt idx="630">
                  <c:v>6.3000200000000008</c:v>
                </c:pt>
                <c:pt idx="631">
                  <c:v>6.3100199999999855</c:v>
                </c:pt>
                <c:pt idx="632">
                  <c:v>6.3200299999999965</c:v>
                </c:pt>
                <c:pt idx="633">
                  <c:v>6.3300200000000002</c:v>
                </c:pt>
                <c:pt idx="634">
                  <c:v>6.3400099999999995</c:v>
                </c:pt>
                <c:pt idx="635">
                  <c:v>6.3500099999999975</c:v>
                </c:pt>
                <c:pt idx="636">
                  <c:v>6.3600099999999955</c:v>
                </c:pt>
                <c:pt idx="637">
                  <c:v>6.370000000000001</c:v>
                </c:pt>
                <c:pt idx="638">
                  <c:v>6.38</c:v>
                </c:pt>
                <c:pt idx="639">
                  <c:v>6.3899899999999965</c:v>
                </c:pt>
                <c:pt idx="640">
                  <c:v>6.3999799999999976</c:v>
                </c:pt>
                <c:pt idx="641">
                  <c:v>6.40998</c:v>
                </c:pt>
                <c:pt idx="642">
                  <c:v>6.4200499999999998</c:v>
                </c:pt>
                <c:pt idx="643">
                  <c:v>6.4300399999999991</c:v>
                </c:pt>
                <c:pt idx="644">
                  <c:v>6.4400299999999993</c:v>
                </c:pt>
                <c:pt idx="645">
                  <c:v>6.4500199999999985</c:v>
                </c:pt>
                <c:pt idx="646">
                  <c:v>6.4600200000000001</c:v>
                </c:pt>
                <c:pt idx="647">
                  <c:v>6.4700300000000004</c:v>
                </c:pt>
                <c:pt idx="648">
                  <c:v>6.4800200000000014</c:v>
                </c:pt>
                <c:pt idx="649">
                  <c:v>6.4899899999999997</c:v>
                </c:pt>
                <c:pt idx="650">
                  <c:v>6.4999799999999999</c:v>
                </c:pt>
                <c:pt idx="651">
                  <c:v>6.5100500000000006</c:v>
                </c:pt>
                <c:pt idx="652">
                  <c:v>6.5200400000000007</c:v>
                </c:pt>
                <c:pt idx="653">
                  <c:v>6.5300300000000009</c:v>
                </c:pt>
                <c:pt idx="654">
                  <c:v>6.5400299999999998</c:v>
                </c:pt>
                <c:pt idx="655">
                  <c:v>6.5500199999999955</c:v>
                </c:pt>
                <c:pt idx="656">
                  <c:v>6.5600099999999975</c:v>
                </c:pt>
                <c:pt idx="657">
                  <c:v>6.5699999999999985</c:v>
                </c:pt>
                <c:pt idx="658">
                  <c:v>6.58</c:v>
                </c:pt>
                <c:pt idx="659">
                  <c:v>6.5899899999999985</c:v>
                </c:pt>
                <c:pt idx="660">
                  <c:v>6.5999799999999995</c:v>
                </c:pt>
                <c:pt idx="661">
                  <c:v>6.6100499999999975</c:v>
                </c:pt>
                <c:pt idx="662">
                  <c:v>6.6200499999999955</c:v>
                </c:pt>
                <c:pt idx="663">
                  <c:v>6.6300399999999975</c:v>
                </c:pt>
                <c:pt idx="664">
                  <c:v>6.64</c:v>
                </c:pt>
                <c:pt idx="665">
                  <c:v>6.6499799999999976</c:v>
                </c:pt>
                <c:pt idx="666">
                  <c:v>6.6600099999999856</c:v>
                </c:pt>
                <c:pt idx="667">
                  <c:v>6.6700099999999996</c:v>
                </c:pt>
                <c:pt idx="668">
                  <c:v>6.68</c:v>
                </c:pt>
                <c:pt idx="669">
                  <c:v>6.6900299999999975</c:v>
                </c:pt>
                <c:pt idx="670">
                  <c:v>6.7000500000000001</c:v>
                </c:pt>
                <c:pt idx="671">
                  <c:v>6.710049999999999</c:v>
                </c:pt>
                <c:pt idx="672">
                  <c:v>6.7200399999999965</c:v>
                </c:pt>
                <c:pt idx="673">
                  <c:v>6.7300299999999993</c:v>
                </c:pt>
                <c:pt idx="674">
                  <c:v>6.7400199999999995</c:v>
                </c:pt>
                <c:pt idx="675">
                  <c:v>6.7500099999999996</c:v>
                </c:pt>
                <c:pt idx="676">
                  <c:v>6.7600099999999985</c:v>
                </c:pt>
                <c:pt idx="677">
                  <c:v>6.7700000000000014</c:v>
                </c:pt>
                <c:pt idx="678">
                  <c:v>6.7799899999999997</c:v>
                </c:pt>
                <c:pt idx="679">
                  <c:v>6.7899799999999999</c:v>
                </c:pt>
                <c:pt idx="680">
                  <c:v>6.8000500000000006</c:v>
                </c:pt>
                <c:pt idx="681">
                  <c:v>6.8099900000000009</c:v>
                </c:pt>
                <c:pt idx="682">
                  <c:v>6.8199799999999975</c:v>
                </c:pt>
                <c:pt idx="683">
                  <c:v>6.83005</c:v>
                </c:pt>
                <c:pt idx="684">
                  <c:v>6.8400199999999955</c:v>
                </c:pt>
                <c:pt idx="685">
                  <c:v>6.8500099999999975</c:v>
                </c:pt>
                <c:pt idx="686">
                  <c:v>6.8600099999999955</c:v>
                </c:pt>
                <c:pt idx="687">
                  <c:v>6.8700399999999995</c:v>
                </c:pt>
                <c:pt idx="688">
                  <c:v>6.8800299999999996</c:v>
                </c:pt>
                <c:pt idx="689">
                  <c:v>6.8900299999999985</c:v>
                </c:pt>
                <c:pt idx="690">
                  <c:v>6.9000300000000001</c:v>
                </c:pt>
                <c:pt idx="691">
                  <c:v>6.9100200000000003</c:v>
                </c:pt>
                <c:pt idx="692">
                  <c:v>6.9200300000000006</c:v>
                </c:pt>
                <c:pt idx="693">
                  <c:v>6.9300500000000014</c:v>
                </c:pt>
                <c:pt idx="694">
                  <c:v>6.9400600000000034</c:v>
                </c:pt>
                <c:pt idx="695">
                  <c:v>6.9500500000000009</c:v>
                </c:pt>
                <c:pt idx="696">
                  <c:v>6.9600400000000011</c:v>
                </c:pt>
                <c:pt idx="697">
                  <c:v>6.9700399999999991</c:v>
                </c:pt>
                <c:pt idx="698">
                  <c:v>6.9800299999999993</c:v>
                </c:pt>
                <c:pt idx="699">
                  <c:v>6.9900199999999995</c:v>
                </c:pt>
                <c:pt idx="700">
                  <c:v>7.0000200000000001</c:v>
                </c:pt>
                <c:pt idx="701">
                  <c:v>7.0100199999999955</c:v>
                </c:pt>
                <c:pt idx="702">
                  <c:v>7.0200099999999965</c:v>
                </c:pt>
                <c:pt idx="703">
                  <c:v>7.0300100000000008</c:v>
                </c:pt>
                <c:pt idx="704">
                  <c:v>7.04</c:v>
                </c:pt>
                <c:pt idx="705">
                  <c:v>7.0499900000000002</c:v>
                </c:pt>
                <c:pt idx="706">
                  <c:v>7.06006</c:v>
                </c:pt>
                <c:pt idx="707">
                  <c:v>7.0700500000000002</c:v>
                </c:pt>
                <c:pt idx="708">
                  <c:v>7.0800600000000014</c:v>
                </c:pt>
                <c:pt idx="709">
                  <c:v>7.0900500000000006</c:v>
                </c:pt>
                <c:pt idx="710">
                  <c:v>7.1000499999999995</c:v>
                </c:pt>
                <c:pt idx="711">
                  <c:v>7.1100499999999975</c:v>
                </c:pt>
                <c:pt idx="712">
                  <c:v>7.1199999999999966</c:v>
                </c:pt>
                <c:pt idx="713">
                  <c:v>7.13</c:v>
                </c:pt>
                <c:pt idx="714">
                  <c:v>7.1400099999999975</c:v>
                </c:pt>
                <c:pt idx="715">
                  <c:v>7.1500299999999966</c:v>
                </c:pt>
                <c:pt idx="716">
                  <c:v>7.1600299999999955</c:v>
                </c:pt>
                <c:pt idx="717">
                  <c:v>7.1700200000000009</c:v>
                </c:pt>
                <c:pt idx="718">
                  <c:v>7.1800299999999995</c:v>
                </c:pt>
                <c:pt idx="719">
                  <c:v>7.1900199999999845</c:v>
                </c:pt>
                <c:pt idx="720">
                  <c:v>7.2000200000000003</c:v>
                </c:pt>
                <c:pt idx="721">
                  <c:v>7.2100200000000001</c:v>
                </c:pt>
                <c:pt idx="722">
                  <c:v>7.22004</c:v>
                </c:pt>
                <c:pt idx="723">
                  <c:v>7.2300600000000124</c:v>
                </c:pt>
                <c:pt idx="724">
                  <c:v>7.2400599999999997</c:v>
                </c:pt>
                <c:pt idx="725">
                  <c:v>7.2500099999999996</c:v>
                </c:pt>
                <c:pt idx="726">
                  <c:v>7.2600399999999965</c:v>
                </c:pt>
                <c:pt idx="727">
                  <c:v>7.2700600000000124</c:v>
                </c:pt>
                <c:pt idx="728">
                  <c:v>7.2800199999999995</c:v>
                </c:pt>
                <c:pt idx="729">
                  <c:v>7.2900099999999997</c:v>
                </c:pt>
                <c:pt idx="730">
                  <c:v>7.3000300000000005</c:v>
                </c:pt>
                <c:pt idx="731">
                  <c:v>7.3100299999999985</c:v>
                </c:pt>
                <c:pt idx="732">
                  <c:v>7.3200299999999965</c:v>
                </c:pt>
                <c:pt idx="733">
                  <c:v>7.3300599999999996</c:v>
                </c:pt>
                <c:pt idx="734">
                  <c:v>7.3400099999999995</c:v>
                </c:pt>
                <c:pt idx="735">
                  <c:v>7.35006</c:v>
                </c:pt>
                <c:pt idx="736">
                  <c:v>7.3600099999999955</c:v>
                </c:pt>
                <c:pt idx="737">
                  <c:v>7.3700299999999999</c:v>
                </c:pt>
                <c:pt idx="738">
                  <c:v>7.3800699999999999</c:v>
                </c:pt>
                <c:pt idx="739">
                  <c:v>7.39</c:v>
                </c:pt>
                <c:pt idx="740">
                  <c:v>7.3999899999999945</c:v>
                </c:pt>
                <c:pt idx="741">
                  <c:v>7.410029999999999</c:v>
                </c:pt>
                <c:pt idx="742">
                  <c:v>7.4200499999999998</c:v>
                </c:pt>
                <c:pt idx="743">
                  <c:v>7.4300500000000014</c:v>
                </c:pt>
                <c:pt idx="744">
                  <c:v>7.4400599999999999</c:v>
                </c:pt>
                <c:pt idx="745">
                  <c:v>7.4500200000000003</c:v>
                </c:pt>
                <c:pt idx="746">
                  <c:v>7.4600399999999985</c:v>
                </c:pt>
                <c:pt idx="747">
                  <c:v>7.4700500000000014</c:v>
                </c:pt>
                <c:pt idx="748">
                  <c:v>7.4800099999999992</c:v>
                </c:pt>
                <c:pt idx="749">
                  <c:v>7.4900099999999998</c:v>
                </c:pt>
                <c:pt idx="750">
                  <c:v>7.5000200000000001</c:v>
                </c:pt>
                <c:pt idx="751">
                  <c:v>7.5100499999999997</c:v>
                </c:pt>
                <c:pt idx="752">
                  <c:v>7.5200000000000005</c:v>
                </c:pt>
                <c:pt idx="753">
                  <c:v>7.53</c:v>
                </c:pt>
                <c:pt idx="754">
                  <c:v>7.5399999999999991</c:v>
                </c:pt>
                <c:pt idx="755">
                  <c:v>7.5500099999999986</c:v>
                </c:pt>
                <c:pt idx="756">
                  <c:v>7.5600099999999975</c:v>
                </c:pt>
                <c:pt idx="757">
                  <c:v>7.57003</c:v>
                </c:pt>
                <c:pt idx="758">
                  <c:v>7.580000000000001</c:v>
                </c:pt>
                <c:pt idx="759">
                  <c:v>7.5900099999999995</c:v>
                </c:pt>
                <c:pt idx="760">
                  <c:v>7.6000499999999995</c:v>
                </c:pt>
                <c:pt idx="761">
                  <c:v>7.6100499999999975</c:v>
                </c:pt>
                <c:pt idx="762">
                  <c:v>7.6200699999999975</c:v>
                </c:pt>
                <c:pt idx="763">
                  <c:v>7.6300699999999999</c:v>
                </c:pt>
                <c:pt idx="764">
                  <c:v>7.6400700000000006</c:v>
                </c:pt>
                <c:pt idx="765">
                  <c:v>7.6500399999999855</c:v>
                </c:pt>
                <c:pt idx="766">
                  <c:v>7.6600099999999856</c:v>
                </c:pt>
                <c:pt idx="767">
                  <c:v>7.6700400000000002</c:v>
                </c:pt>
                <c:pt idx="768">
                  <c:v>7.6800400000000009</c:v>
                </c:pt>
                <c:pt idx="769">
                  <c:v>7.6900499999999985</c:v>
                </c:pt>
                <c:pt idx="770">
                  <c:v>7.7000500000000001</c:v>
                </c:pt>
                <c:pt idx="771">
                  <c:v>7.7100699999999991</c:v>
                </c:pt>
                <c:pt idx="772">
                  <c:v>7.7200000000000006</c:v>
                </c:pt>
                <c:pt idx="773">
                  <c:v>7.7300199999999997</c:v>
                </c:pt>
                <c:pt idx="774">
                  <c:v>7.7400599999999997</c:v>
                </c:pt>
                <c:pt idx="775">
                  <c:v>7.7500200000000001</c:v>
                </c:pt>
                <c:pt idx="776">
                  <c:v>7.7600199999999955</c:v>
                </c:pt>
                <c:pt idx="777">
                  <c:v>7.7700300000000002</c:v>
                </c:pt>
                <c:pt idx="778">
                  <c:v>7.78003</c:v>
                </c:pt>
                <c:pt idx="779">
                  <c:v>7.7900399999999985</c:v>
                </c:pt>
                <c:pt idx="780">
                  <c:v>7.8000499999999997</c:v>
                </c:pt>
                <c:pt idx="781">
                  <c:v>7.8100499999999995</c:v>
                </c:pt>
                <c:pt idx="782">
                  <c:v>7.8200499999999975</c:v>
                </c:pt>
                <c:pt idx="783">
                  <c:v>7.8300599999999996</c:v>
                </c:pt>
                <c:pt idx="784">
                  <c:v>7.8400700000000008</c:v>
                </c:pt>
                <c:pt idx="785">
                  <c:v>7.85</c:v>
                </c:pt>
                <c:pt idx="786">
                  <c:v>7.8600399999999855</c:v>
                </c:pt>
                <c:pt idx="787">
                  <c:v>7.8700599999999996</c:v>
                </c:pt>
                <c:pt idx="788">
                  <c:v>7.88</c:v>
                </c:pt>
                <c:pt idx="789">
                  <c:v>7.8900099999999975</c:v>
                </c:pt>
                <c:pt idx="790">
                  <c:v>7.9000299999999992</c:v>
                </c:pt>
                <c:pt idx="791">
                  <c:v>7.9100199999999985</c:v>
                </c:pt>
                <c:pt idx="792">
                  <c:v>7.9200300000000006</c:v>
                </c:pt>
                <c:pt idx="793">
                  <c:v>7.9300600000000134</c:v>
                </c:pt>
                <c:pt idx="794">
                  <c:v>7.94</c:v>
                </c:pt>
                <c:pt idx="795">
                  <c:v>7.9500699999999993</c:v>
                </c:pt>
                <c:pt idx="796">
                  <c:v>7.9600099999999996</c:v>
                </c:pt>
                <c:pt idx="797">
                  <c:v>7.9700300000000004</c:v>
                </c:pt>
                <c:pt idx="798">
                  <c:v>7.9800399999999989</c:v>
                </c:pt>
                <c:pt idx="799">
                  <c:v>7.9900600000000024</c:v>
                </c:pt>
                <c:pt idx="800">
                  <c:v>8.0000100000000014</c:v>
                </c:pt>
                <c:pt idx="801">
                  <c:v>8.01</c:v>
                </c:pt>
                <c:pt idx="802">
                  <c:v>8.0200200000000006</c:v>
                </c:pt>
                <c:pt idx="803">
                  <c:v>8.0300599999999989</c:v>
                </c:pt>
                <c:pt idx="804">
                  <c:v>8.0400500000000008</c:v>
                </c:pt>
                <c:pt idx="805">
                  <c:v>8.0500700000000016</c:v>
                </c:pt>
                <c:pt idx="806">
                  <c:v>8.0600300000000047</c:v>
                </c:pt>
                <c:pt idx="807">
                  <c:v>8.0700200000000013</c:v>
                </c:pt>
                <c:pt idx="808">
                  <c:v>8.0800400000000003</c:v>
                </c:pt>
                <c:pt idx="809">
                  <c:v>8.0900700000000008</c:v>
                </c:pt>
                <c:pt idx="810">
                  <c:v>8.1000699999999988</c:v>
                </c:pt>
                <c:pt idx="811">
                  <c:v>8.1100700000000003</c:v>
                </c:pt>
                <c:pt idx="812">
                  <c:v>8.1200500000000009</c:v>
                </c:pt>
                <c:pt idx="813">
                  <c:v>8.1300600000000003</c:v>
                </c:pt>
                <c:pt idx="814">
                  <c:v>8.1400600000000001</c:v>
                </c:pt>
                <c:pt idx="815">
                  <c:v>8.1500200000000014</c:v>
                </c:pt>
                <c:pt idx="816">
                  <c:v>8.1600100000000015</c:v>
                </c:pt>
                <c:pt idx="817">
                  <c:v>8.17</c:v>
                </c:pt>
                <c:pt idx="818">
                  <c:v>8.1800800000000002</c:v>
                </c:pt>
                <c:pt idx="819">
                  <c:v>8.1900200000000005</c:v>
                </c:pt>
                <c:pt idx="820">
                  <c:v>8.2000200000000003</c:v>
                </c:pt>
                <c:pt idx="821">
                  <c:v>8.2100099999999987</c:v>
                </c:pt>
                <c:pt idx="822">
                  <c:v>8.2200100000000003</c:v>
                </c:pt>
                <c:pt idx="823">
                  <c:v>8.2300300000000011</c:v>
                </c:pt>
                <c:pt idx="824">
                  <c:v>8.2400299999999991</c:v>
                </c:pt>
                <c:pt idx="825">
                  <c:v>8.2500400000000003</c:v>
                </c:pt>
                <c:pt idx="826">
                  <c:v>8.2600500000000014</c:v>
                </c:pt>
                <c:pt idx="827">
                  <c:v>8.2700300000000002</c:v>
                </c:pt>
                <c:pt idx="828">
                  <c:v>8.28003</c:v>
                </c:pt>
                <c:pt idx="829">
                  <c:v>8.2900299999999998</c:v>
                </c:pt>
                <c:pt idx="830">
                  <c:v>8.3000500000000006</c:v>
                </c:pt>
                <c:pt idx="831">
                  <c:v>8.3100700000000014</c:v>
                </c:pt>
                <c:pt idx="832">
                  <c:v>8.3200600000000016</c:v>
                </c:pt>
                <c:pt idx="833">
                  <c:v>8.3300600000000014</c:v>
                </c:pt>
                <c:pt idx="834">
                  <c:v>8.3400600000000011</c:v>
                </c:pt>
                <c:pt idx="835">
                  <c:v>8.3500100000000028</c:v>
                </c:pt>
                <c:pt idx="836">
                  <c:v>8.3600100000000026</c:v>
                </c:pt>
                <c:pt idx="837">
                  <c:v>8.3700300000000247</c:v>
                </c:pt>
                <c:pt idx="838">
                  <c:v>8.38002</c:v>
                </c:pt>
                <c:pt idx="839">
                  <c:v>8.3900100000000002</c:v>
                </c:pt>
                <c:pt idx="840">
                  <c:v>8.4000800000000027</c:v>
                </c:pt>
                <c:pt idx="841">
                  <c:v>8.410070000000001</c:v>
                </c:pt>
                <c:pt idx="842">
                  <c:v>8.4200700000000008</c:v>
                </c:pt>
                <c:pt idx="843">
                  <c:v>8.430060000000001</c:v>
                </c:pt>
                <c:pt idx="844">
                  <c:v>8.4400500000000012</c:v>
                </c:pt>
                <c:pt idx="845">
                  <c:v>8.4500400000000067</c:v>
                </c:pt>
                <c:pt idx="846">
                  <c:v>8.4600300000000068</c:v>
                </c:pt>
                <c:pt idx="847">
                  <c:v>8.4700300000000048</c:v>
                </c:pt>
                <c:pt idx="848">
                  <c:v>8.4800200000000014</c:v>
                </c:pt>
                <c:pt idx="849">
                  <c:v>8.4900100000000016</c:v>
                </c:pt>
                <c:pt idx="850">
                  <c:v>8.5000800000000005</c:v>
                </c:pt>
                <c:pt idx="851">
                  <c:v>8.5100699999999989</c:v>
                </c:pt>
                <c:pt idx="852">
                  <c:v>8.5200700000000005</c:v>
                </c:pt>
                <c:pt idx="853">
                  <c:v>8.5300599999999989</c:v>
                </c:pt>
                <c:pt idx="854">
                  <c:v>8.5400500000000008</c:v>
                </c:pt>
                <c:pt idx="855">
                  <c:v>8.5500400000000027</c:v>
                </c:pt>
                <c:pt idx="856">
                  <c:v>8.5600400000000025</c:v>
                </c:pt>
                <c:pt idx="857">
                  <c:v>8.5700300000000027</c:v>
                </c:pt>
                <c:pt idx="858">
                  <c:v>8.5800200000000011</c:v>
                </c:pt>
                <c:pt idx="859">
                  <c:v>8.5900100000000013</c:v>
                </c:pt>
                <c:pt idx="860">
                  <c:v>8.6000800000000002</c:v>
                </c:pt>
                <c:pt idx="861">
                  <c:v>8.61008</c:v>
                </c:pt>
                <c:pt idx="862">
                  <c:v>8.6200700000000001</c:v>
                </c:pt>
                <c:pt idx="863">
                  <c:v>8.6300600000000003</c:v>
                </c:pt>
                <c:pt idx="864">
                  <c:v>8.6400500000000005</c:v>
                </c:pt>
                <c:pt idx="865">
                  <c:v>8.6500500000000002</c:v>
                </c:pt>
                <c:pt idx="866">
                  <c:v>8.6600400000000022</c:v>
                </c:pt>
                <c:pt idx="867">
                  <c:v>8.6700300000000006</c:v>
                </c:pt>
                <c:pt idx="868">
                  <c:v>8.680019999999999</c:v>
                </c:pt>
                <c:pt idx="869">
                  <c:v>8.6900200000000005</c:v>
                </c:pt>
                <c:pt idx="870">
                  <c:v>8.7000900000000012</c:v>
                </c:pt>
                <c:pt idx="871">
                  <c:v>8.7100800000000014</c:v>
                </c:pt>
                <c:pt idx="872">
                  <c:v>8.7200699999999998</c:v>
                </c:pt>
                <c:pt idx="873">
                  <c:v>8.7300699999999996</c:v>
                </c:pt>
                <c:pt idx="874">
                  <c:v>8.7400599999999997</c:v>
                </c:pt>
                <c:pt idx="875">
                  <c:v>8.7500500000000034</c:v>
                </c:pt>
                <c:pt idx="876">
                  <c:v>8.76004</c:v>
                </c:pt>
                <c:pt idx="877">
                  <c:v>8.7700300000000002</c:v>
                </c:pt>
                <c:pt idx="878">
                  <c:v>8.78003</c:v>
                </c:pt>
                <c:pt idx="879">
                  <c:v>8.7900200000000002</c:v>
                </c:pt>
                <c:pt idx="880">
                  <c:v>8.8000900000000026</c:v>
                </c:pt>
                <c:pt idx="881">
                  <c:v>8.8100800000000028</c:v>
                </c:pt>
                <c:pt idx="882">
                  <c:v>8.8200700000000012</c:v>
                </c:pt>
                <c:pt idx="883">
                  <c:v>8.830070000000001</c:v>
                </c:pt>
                <c:pt idx="884">
                  <c:v>8.8400600000000011</c:v>
                </c:pt>
                <c:pt idx="885">
                  <c:v>8.8500500000000066</c:v>
                </c:pt>
                <c:pt idx="886">
                  <c:v>8.8600400000000068</c:v>
                </c:pt>
                <c:pt idx="887">
                  <c:v>8.8700300000000247</c:v>
                </c:pt>
                <c:pt idx="888">
                  <c:v>8.8800300000000068</c:v>
                </c:pt>
                <c:pt idx="889">
                  <c:v>8.8900200000000016</c:v>
                </c:pt>
                <c:pt idx="890">
                  <c:v>8.9000900000000023</c:v>
                </c:pt>
                <c:pt idx="891">
                  <c:v>8.9100800000000024</c:v>
                </c:pt>
                <c:pt idx="892">
                  <c:v>8.9200699999999991</c:v>
                </c:pt>
                <c:pt idx="893">
                  <c:v>8.9300699999999988</c:v>
                </c:pt>
                <c:pt idx="894">
                  <c:v>8.940059999999999</c:v>
                </c:pt>
                <c:pt idx="895">
                  <c:v>8.9500500000000027</c:v>
                </c:pt>
                <c:pt idx="896">
                  <c:v>8.9600900000000028</c:v>
                </c:pt>
                <c:pt idx="897">
                  <c:v>8.9700800000000047</c:v>
                </c:pt>
                <c:pt idx="898">
                  <c:v>8.9800300000000028</c:v>
                </c:pt>
                <c:pt idx="899">
                  <c:v>8.9900200000000012</c:v>
                </c:pt>
                <c:pt idx="900">
                  <c:v>9.0000500000000034</c:v>
                </c:pt>
                <c:pt idx="901">
                  <c:v>9.0100500000000014</c:v>
                </c:pt>
                <c:pt idx="902">
                  <c:v>9.0200800000000001</c:v>
                </c:pt>
                <c:pt idx="903">
                  <c:v>9.0300700000000003</c:v>
                </c:pt>
                <c:pt idx="904">
                  <c:v>9.0400600000000004</c:v>
                </c:pt>
                <c:pt idx="905">
                  <c:v>9.0500300000000067</c:v>
                </c:pt>
                <c:pt idx="906">
                  <c:v>9.06006</c:v>
                </c:pt>
                <c:pt idx="907">
                  <c:v>9.0700700000000012</c:v>
                </c:pt>
                <c:pt idx="908">
                  <c:v>9.0800400000000003</c:v>
                </c:pt>
                <c:pt idx="909">
                  <c:v>9.0900800000000004</c:v>
                </c:pt>
                <c:pt idx="910">
                  <c:v>9.1000199999999989</c:v>
                </c:pt>
                <c:pt idx="911">
                  <c:v>9.1100300000000001</c:v>
                </c:pt>
                <c:pt idx="912">
                  <c:v>9.1200300000000016</c:v>
                </c:pt>
                <c:pt idx="913">
                  <c:v>9.1300299999999996</c:v>
                </c:pt>
                <c:pt idx="914">
                  <c:v>9.1400400000000008</c:v>
                </c:pt>
                <c:pt idx="915">
                  <c:v>9.1500500000000002</c:v>
                </c:pt>
                <c:pt idx="916">
                  <c:v>9.1600400000000004</c:v>
                </c:pt>
                <c:pt idx="917">
                  <c:v>9.1700900000000001</c:v>
                </c:pt>
                <c:pt idx="918">
                  <c:v>9.1800900000000034</c:v>
                </c:pt>
                <c:pt idx="919">
                  <c:v>9.190059999999999</c:v>
                </c:pt>
                <c:pt idx="920">
                  <c:v>9.2000700000000002</c:v>
                </c:pt>
                <c:pt idx="921">
                  <c:v>9.2100400000000011</c:v>
                </c:pt>
                <c:pt idx="922">
                  <c:v>9.2200400000000009</c:v>
                </c:pt>
                <c:pt idx="923">
                  <c:v>9.2300900000000006</c:v>
                </c:pt>
                <c:pt idx="924">
                  <c:v>9.2400599999999997</c:v>
                </c:pt>
                <c:pt idx="925">
                  <c:v>9.2500600000000013</c:v>
                </c:pt>
                <c:pt idx="926">
                  <c:v>9.2600800000000003</c:v>
                </c:pt>
                <c:pt idx="927">
                  <c:v>9.2700300000000002</c:v>
                </c:pt>
                <c:pt idx="928">
                  <c:v>9.2800400000000014</c:v>
                </c:pt>
                <c:pt idx="929">
                  <c:v>9.2900299999999998</c:v>
                </c:pt>
                <c:pt idx="930">
                  <c:v>9.3000400000000027</c:v>
                </c:pt>
                <c:pt idx="931">
                  <c:v>9.3100400000000008</c:v>
                </c:pt>
                <c:pt idx="932">
                  <c:v>9.3200500000000002</c:v>
                </c:pt>
                <c:pt idx="933">
                  <c:v>9.3300800000000006</c:v>
                </c:pt>
                <c:pt idx="934">
                  <c:v>9.3400200000000009</c:v>
                </c:pt>
                <c:pt idx="935">
                  <c:v>9.3500200000000007</c:v>
                </c:pt>
                <c:pt idx="936">
                  <c:v>9.3601000000000028</c:v>
                </c:pt>
                <c:pt idx="937">
                  <c:v>9.3700900000000047</c:v>
                </c:pt>
                <c:pt idx="938">
                  <c:v>9.3800700000000035</c:v>
                </c:pt>
                <c:pt idx="939">
                  <c:v>9.3900300000000048</c:v>
                </c:pt>
                <c:pt idx="940">
                  <c:v>9.4000300000000028</c:v>
                </c:pt>
                <c:pt idx="941">
                  <c:v>9.41005</c:v>
                </c:pt>
                <c:pt idx="942">
                  <c:v>9.4200699999999991</c:v>
                </c:pt>
                <c:pt idx="943">
                  <c:v>9.4301000000000013</c:v>
                </c:pt>
                <c:pt idx="944">
                  <c:v>9.4400300000000001</c:v>
                </c:pt>
                <c:pt idx="945">
                  <c:v>9.4500900000000048</c:v>
                </c:pt>
                <c:pt idx="946">
                  <c:v>9.4600900000000028</c:v>
                </c:pt>
                <c:pt idx="947">
                  <c:v>9.4700900000000008</c:v>
                </c:pt>
                <c:pt idx="948">
                  <c:v>9.4800900000000023</c:v>
                </c:pt>
                <c:pt idx="949">
                  <c:v>9.4901</c:v>
                </c:pt>
                <c:pt idx="950">
                  <c:v>9.5000400000000003</c:v>
                </c:pt>
                <c:pt idx="951">
                  <c:v>9.5100600000000011</c:v>
                </c:pt>
                <c:pt idx="952">
                  <c:v>9.5200500000000012</c:v>
                </c:pt>
                <c:pt idx="953">
                  <c:v>9.5300800000000017</c:v>
                </c:pt>
                <c:pt idx="954">
                  <c:v>9.5400500000000008</c:v>
                </c:pt>
                <c:pt idx="955">
                  <c:v>9.5500500000000006</c:v>
                </c:pt>
                <c:pt idx="956">
                  <c:v>9.5600800000000028</c:v>
                </c:pt>
                <c:pt idx="957">
                  <c:v>9.5700300000000027</c:v>
                </c:pt>
                <c:pt idx="958">
                  <c:v>9.5800300000000007</c:v>
                </c:pt>
                <c:pt idx="959">
                  <c:v>9.5901000000000014</c:v>
                </c:pt>
                <c:pt idx="960">
                  <c:v>9.6000500000000013</c:v>
                </c:pt>
                <c:pt idx="961">
                  <c:v>9.61008</c:v>
                </c:pt>
                <c:pt idx="962">
                  <c:v>9.6200400000000013</c:v>
                </c:pt>
                <c:pt idx="963">
                  <c:v>9.6300800000000013</c:v>
                </c:pt>
                <c:pt idx="964">
                  <c:v>9.6400500000000005</c:v>
                </c:pt>
                <c:pt idx="965">
                  <c:v>9.6500500000000002</c:v>
                </c:pt>
                <c:pt idx="966">
                  <c:v>9.6600600000000014</c:v>
                </c:pt>
                <c:pt idx="967">
                  <c:v>9.6700500000000016</c:v>
                </c:pt>
                <c:pt idx="968">
                  <c:v>9.68004</c:v>
                </c:pt>
                <c:pt idx="969">
                  <c:v>9.6900300000000001</c:v>
                </c:pt>
                <c:pt idx="970">
                  <c:v>9.7000600000000006</c:v>
                </c:pt>
                <c:pt idx="971">
                  <c:v>9.7100600000000004</c:v>
                </c:pt>
                <c:pt idx="972">
                  <c:v>9.7200600000000001</c:v>
                </c:pt>
                <c:pt idx="973">
                  <c:v>9.7300500000000003</c:v>
                </c:pt>
                <c:pt idx="974">
                  <c:v>9.7400500000000001</c:v>
                </c:pt>
                <c:pt idx="975">
                  <c:v>9.7500500000000034</c:v>
                </c:pt>
                <c:pt idx="976">
                  <c:v>9.7600600000000011</c:v>
                </c:pt>
                <c:pt idx="977">
                  <c:v>9.7700400000000016</c:v>
                </c:pt>
                <c:pt idx="978">
                  <c:v>9.7801100000000005</c:v>
                </c:pt>
                <c:pt idx="979">
                  <c:v>9.7900500000000008</c:v>
                </c:pt>
                <c:pt idx="980">
                  <c:v>9.8000900000000026</c:v>
                </c:pt>
                <c:pt idx="981">
                  <c:v>9.81006</c:v>
                </c:pt>
                <c:pt idx="982">
                  <c:v>9.8200500000000002</c:v>
                </c:pt>
                <c:pt idx="983">
                  <c:v>9.8300600000000014</c:v>
                </c:pt>
                <c:pt idx="984">
                  <c:v>9.8400600000000011</c:v>
                </c:pt>
                <c:pt idx="985">
                  <c:v>9.8500700000000023</c:v>
                </c:pt>
                <c:pt idx="986">
                  <c:v>9.8600500000000046</c:v>
                </c:pt>
                <c:pt idx="987">
                  <c:v>9.8700500000000027</c:v>
                </c:pt>
                <c:pt idx="988">
                  <c:v>9.8800500000000007</c:v>
                </c:pt>
                <c:pt idx="989">
                  <c:v>9.8900500000000005</c:v>
                </c:pt>
                <c:pt idx="990">
                  <c:v>9.9000900000000005</c:v>
                </c:pt>
                <c:pt idx="991">
                  <c:v>9.9100400000000004</c:v>
                </c:pt>
                <c:pt idx="992">
                  <c:v>9.9200500000000016</c:v>
                </c:pt>
                <c:pt idx="993">
                  <c:v>9.9301000000000013</c:v>
                </c:pt>
                <c:pt idx="994">
                  <c:v>9.9400600000000008</c:v>
                </c:pt>
                <c:pt idx="995">
                  <c:v>9.9501000000000008</c:v>
                </c:pt>
                <c:pt idx="996">
                  <c:v>9.9601000000000024</c:v>
                </c:pt>
                <c:pt idx="997">
                  <c:v>9.9700800000000047</c:v>
                </c:pt>
                <c:pt idx="998">
                  <c:v>9.9800400000000042</c:v>
                </c:pt>
                <c:pt idx="999">
                  <c:v>9.9900800000000007</c:v>
                </c:pt>
                <c:pt idx="1000">
                  <c:v>10</c:v>
                </c:pt>
                <c:pt idx="1001">
                  <c:v>10.01</c:v>
                </c:pt>
                <c:pt idx="1002">
                  <c:v>10.020100000000001</c:v>
                </c:pt>
                <c:pt idx="1003">
                  <c:v>10.030100000000001</c:v>
                </c:pt>
                <c:pt idx="1004">
                  <c:v>10.040000000000001</c:v>
                </c:pt>
                <c:pt idx="1005">
                  <c:v>10.050100000000002</c:v>
                </c:pt>
                <c:pt idx="1006">
                  <c:v>10.0601</c:v>
                </c:pt>
                <c:pt idx="1007">
                  <c:v>10.0701</c:v>
                </c:pt>
                <c:pt idx="1008">
                  <c:v>10.0801</c:v>
                </c:pt>
                <c:pt idx="1009">
                  <c:v>10.0901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10.120100000000001</c:v>
                </c:pt>
                <c:pt idx="1013">
                  <c:v>10.130100000000001</c:v>
                </c:pt>
                <c:pt idx="1014">
                  <c:v>10.14</c:v>
                </c:pt>
                <c:pt idx="1015">
                  <c:v>10.15</c:v>
                </c:pt>
                <c:pt idx="1016">
                  <c:v>10.1601</c:v>
                </c:pt>
                <c:pt idx="1017">
                  <c:v>10.1701</c:v>
                </c:pt>
                <c:pt idx="1018">
                  <c:v>10.180100000000001</c:v>
                </c:pt>
                <c:pt idx="1019">
                  <c:v>10.190100000000001</c:v>
                </c:pt>
                <c:pt idx="1020">
                  <c:v>10.200100000000001</c:v>
                </c:pt>
                <c:pt idx="1021">
                  <c:v>10.210100000000001</c:v>
                </c:pt>
                <c:pt idx="1022">
                  <c:v>10.2201</c:v>
                </c:pt>
                <c:pt idx="1023">
                  <c:v>10.23</c:v>
                </c:pt>
                <c:pt idx="1024">
                  <c:v>10.24</c:v>
                </c:pt>
                <c:pt idx="1025">
                  <c:v>10.25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10.290100000000001</c:v>
                </c:pt>
                <c:pt idx="1030">
                  <c:v>10.300100000000002</c:v>
                </c:pt>
                <c:pt idx="1031">
                  <c:v>10.3101</c:v>
                </c:pt>
                <c:pt idx="1032">
                  <c:v>10.3201</c:v>
                </c:pt>
                <c:pt idx="1033">
                  <c:v>10.3301</c:v>
                </c:pt>
                <c:pt idx="1034">
                  <c:v>10.340100000000001</c:v>
                </c:pt>
                <c:pt idx="1035">
                  <c:v>10.350000000000026</c:v>
                </c:pt>
                <c:pt idx="1036">
                  <c:v>10.360100000000006</c:v>
                </c:pt>
                <c:pt idx="1037">
                  <c:v>10.370100000000004</c:v>
                </c:pt>
                <c:pt idx="1038">
                  <c:v>10.380100000000002</c:v>
                </c:pt>
                <c:pt idx="1039">
                  <c:v>10.39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10.430100000000001</c:v>
                </c:pt>
                <c:pt idx="1044">
                  <c:v>10.440100000000001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10.4801</c:v>
                </c:pt>
                <c:pt idx="1049">
                  <c:v>10.4901</c:v>
                </c:pt>
                <c:pt idx="1050">
                  <c:v>10.5001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10.530000000000001</c:v>
                </c:pt>
                <c:pt idx="1054">
                  <c:v>10.540100000000001</c:v>
                </c:pt>
                <c:pt idx="1055">
                  <c:v>10.5501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10.5901</c:v>
                </c:pt>
                <c:pt idx="1060">
                  <c:v>10.6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10.6501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10.7401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10.770100000000001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10.8001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10.870100000000004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12.3301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12.450100000000004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12.4901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12.5701</c:v>
                </c:pt>
                <c:pt idx="1258">
                  <c:v>12.5801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12.6501</c:v>
                </c:pt>
                <c:pt idx="1266">
                  <c:v>12.6601</c:v>
                </c:pt>
                <c:pt idx="1267">
                  <c:v>12.670100000000001</c:v>
                </c:pt>
                <c:pt idx="1268">
                  <c:v>12.680100000000001</c:v>
                </c:pt>
                <c:pt idx="1269">
                  <c:v>12.690100000000001</c:v>
                </c:pt>
                <c:pt idx="1270">
                  <c:v>12.700100000000001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12.8002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12.850100000000024</c:v>
                </c:pt>
                <c:pt idx="1286">
                  <c:v>12.860100000000006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12.890100000000002</c:v>
                </c:pt>
                <c:pt idx="1290">
                  <c:v>12.9002</c:v>
                </c:pt>
                <c:pt idx="1291">
                  <c:v>12.9102</c:v>
                </c:pt>
                <c:pt idx="1292">
                  <c:v>12.920100000000001</c:v>
                </c:pt>
                <c:pt idx="1293">
                  <c:v>12.930100000000001</c:v>
                </c:pt>
                <c:pt idx="1294">
                  <c:v>12.940100000000001</c:v>
                </c:pt>
                <c:pt idx="1295">
                  <c:v>12.950100000000004</c:v>
                </c:pt>
                <c:pt idx="1296">
                  <c:v>12.960100000000002</c:v>
                </c:pt>
                <c:pt idx="1297">
                  <c:v>12.970200000000002</c:v>
                </c:pt>
                <c:pt idx="1298">
                  <c:v>12.9802</c:v>
                </c:pt>
                <c:pt idx="1299">
                  <c:v>12.9902</c:v>
                </c:pt>
                <c:pt idx="1300">
                  <c:v>13.0001</c:v>
                </c:pt>
                <c:pt idx="1301">
                  <c:v>13.0101</c:v>
                </c:pt>
                <c:pt idx="1302">
                  <c:v>13.020200000000001</c:v>
                </c:pt>
                <c:pt idx="1303">
                  <c:v>13.030100000000001</c:v>
                </c:pt>
                <c:pt idx="1304">
                  <c:v>13.040100000000001</c:v>
                </c:pt>
                <c:pt idx="1305">
                  <c:v>13.0502</c:v>
                </c:pt>
                <c:pt idx="1306">
                  <c:v>13.0601</c:v>
                </c:pt>
                <c:pt idx="1307">
                  <c:v>13.070100000000002</c:v>
                </c:pt>
                <c:pt idx="1308">
                  <c:v>13.0801</c:v>
                </c:pt>
                <c:pt idx="1309">
                  <c:v>13.0901</c:v>
                </c:pt>
                <c:pt idx="1310">
                  <c:v>13.100100000000001</c:v>
                </c:pt>
                <c:pt idx="1311">
                  <c:v>13.110100000000001</c:v>
                </c:pt>
                <c:pt idx="1312">
                  <c:v>13.120100000000001</c:v>
                </c:pt>
                <c:pt idx="1313">
                  <c:v>13.130100000000001</c:v>
                </c:pt>
                <c:pt idx="1314">
                  <c:v>13.140099999999999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13.190100000000001</c:v>
                </c:pt>
                <c:pt idx="1320">
                  <c:v>13.200200000000001</c:v>
                </c:pt>
                <c:pt idx="1321">
                  <c:v>13.2102</c:v>
                </c:pt>
                <c:pt idx="1322">
                  <c:v>13.220099999999999</c:v>
                </c:pt>
                <c:pt idx="1323">
                  <c:v>13.2301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13.2601</c:v>
                </c:pt>
                <c:pt idx="1327">
                  <c:v>13.270100000000001</c:v>
                </c:pt>
                <c:pt idx="1328">
                  <c:v>13.280200000000001</c:v>
                </c:pt>
                <c:pt idx="1329">
                  <c:v>13.290100000000001</c:v>
                </c:pt>
                <c:pt idx="1330">
                  <c:v>13.3001</c:v>
                </c:pt>
                <c:pt idx="1331">
                  <c:v>13.3102</c:v>
                </c:pt>
                <c:pt idx="1332">
                  <c:v>13.320100000000002</c:v>
                </c:pt>
                <c:pt idx="1333">
                  <c:v>13.3301</c:v>
                </c:pt>
                <c:pt idx="1334">
                  <c:v>13.3401</c:v>
                </c:pt>
                <c:pt idx="1335">
                  <c:v>13.350200000000006</c:v>
                </c:pt>
                <c:pt idx="1336">
                  <c:v>13.360100000000006</c:v>
                </c:pt>
                <c:pt idx="1337">
                  <c:v>13.370200000000002</c:v>
                </c:pt>
                <c:pt idx="1338">
                  <c:v>13.380100000000002</c:v>
                </c:pt>
                <c:pt idx="1339">
                  <c:v>13.390100000000002</c:v>
                </c:pt>
                <c:pt idx="1340">
                  <c:v>13.4001</c:v>
                </c:pt>
                <c:pt idx="1341">
                  <c:v>13.4101</c:v>
                </c:pt>
                <c:pt idx="1342">
                  <c:v>13.420100000000001</c:v>
                </c:pt>
                <c:pt idx="1343">
                  <c:v>13.430100000000001</c:v>
                </c:pt>
                <c:pt idx="1344">
                  <c:v>13.440100000000001</c:v>
                </c:pt>
                <c:pt idx="1345">
                  <c:v>13.450100000000004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13.4801</c:v>
                </c:pt>
                <c:pt idx="1349">
                  <c:v>13.4901</c:v>
                </c:pt>
                <c:pt idx="1350">
                  <c:v>13.500100000000002</c:v>
                </c:pt>
                <c:pt idx="1351">
                  <c:v>13.5101</c:v>
                </c:pt>
                <c:pt idx="1352">
                  <c:v>13.520200000000001</c:v>
                </c:pt>
                <c:pt idx="1353">
                  <c:v>13.530100000000001</c:v>
                </c:pt>
                <c:pt idx="1354">
                  <c:v>13.540100000000001</c:v>
                </c:pt>
                <c:pt idx="1355">
                  <c:v>13.5502</c:v>
                </c:pt>
                <c:pt idx="1356">
                  <c:v>13.5601</c:v>
                </c:pt>
                <c:pt idx="1357">
                  <c:v>13.570100000000002</c:v>
                </c:pt>
                <c:pt idx="1358">
                  <c:v>13.580200000000001</c:v>
                </c:pt>
                <c:pt idx="1359">
                  <c:v>13.5901</c:v>
                </c:pt>
                <c:pt idx="1360">
                  <c:v>13.600200000000001</c:v>
                </c:pt>
                <c:pt idx="1361">
                  <c:v>13.610200000000001</c:v>
                </c:pt>
                <c:pt idx="1362">
                  <c:v>13.620200000000001</c:v>
                </c:pt>
                <c:pt idx="1363">
                  <c:v>13.630100000000001</c:v>
                </c:pt>
                <c:pt idx="1364">
                  <c:v>13.6401</c:v>
                </c:pt>
                <c:pt idx="1365">
                  <c:v>13.650100000000002</c:v>
                </c:pt>
                <c:pt idx="1366">
                  <c:v>13.6601</c:v>
                </c:pt>
                <c:pt idx="1367">
                  <c:v>13.6701</c:v>
                </c:pt>
                <c:pt idx="1368">
                  <c:v>13.680100000000001</c:v>
                </c:pt>
                <c:pt idx="1369">
                  <c:v>13.690100000000001</c:v>
                </c:pt>
                <c:pt idx="1370">
                  <c:v>13.700200000000001</c:v>
                </c:pt>
                <c:pt idx="1371">
                  <c:v>13.710100000000001</c:v>
                </c:pt>
                <c:pt idx="1372">
                  <c:v>13.720199999999998</c:v>
                </c:pt>
                <c:pt idx="1373">
                  <c:v>13.7301</c:v>
                </c:pt>
                <c:pt idx="1374">
                  <c:v>13.7401</c:v>
                </c:pt>
                <c:pt idx="1375">
                  <c:v>13.750100000000002</c:v>
                </c:pt>
                <c:pt idx="1376">
                  <c:v>13.7601</c:v>
                </c:pt>
                <c:pt idx="1377">
                  <c:v>13.770100000000001</c:v>
                </c:pt>
                <c:pt idx="1378">
                  <c:v>13.780200000000001</c:v>
                </c:pt>
                <c:pt idx="1379">
                  <c:v>13.790100000000001</c:v>
                </c:pt>
                <c:pt idx="1380">
                  <c:v>13.800200000000002</c:v>
                </c:pt>
                <c:pt idx="1381">
                  <c:v>13.8102</c:v>
                </c:pt>
                <c:pt idx="1382">
                  <c:v>13.820100000000002</c:v>
                </c:pt>
                <c:pt idx="1383">
                  <c:v>13.830100000000002</c:v>
                </c:pt>
                <c:pt idx="1384">
                  <c:v>13.8401</c:v>
                </c:pt>
                <c:pt idx="1385">
                  <c:v>13.850100000000024</c:v>
                </c:pt>
                <c:pt idx="1386">
                  <c:v>13.860100000000006</c:v>
                </c:pt>
                <c:pt idx="1387">
                  <c:v>13.870100000000004</c:v>
                </c:pt>
                <c:pt idx="1388">
                  <c:v>13.880100000000002</c:v>
                </c:pt>
                <c:pt idx="1389">
                  <c:v>13.8901</c:v>
                </c:pt>
                <c:pt idx="1390">
                  <c:v>13.900100000000002</c:v>
                </c:pt>
                <c:pt idx="1391">
                  <c:v>13.9101</c:v>
                </c:pt>
                <c:pt idx="1392">
                  <c:v>13.920200000000001</c:v>
                </c:pt>
                <c:pt idx="1393">
                  <c:v>13.930100000000001</c:v>
                </c:pt>
                <c:pt idx="1394">
                  <c:v>13.940100000000001</c:v>
                </c:pt>
                <c:pt idx="1395">
                  <c:v>13.950100000000004</c:v>
                </c:pt>
                <c:pt idx="1396">
                  <c:v>13.9602</c:v>
                </c:pt>
                <c:pt idx="1397">
                  <c:v>13.970200000000002</c:v>
                </c:pt>
                <c:pt idx="1398">
                  <c:v>13.980200000000002</c:v>
                </c:pt>
                <c:pt idx="1399">
                  <c:v>13.9902</c:v>
                </c:pt>
                <c:pt idx="1400">
                  <c:v>14.0002</c:v>
                </c:pt>
                <c:pt idx="1401">
                  <c:v>14.010200000000001</c:v>
                </c:pt>
                <c:pt idx="1402">
                  <c:v>14.020200000000001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14.0601</c:v>
                </c:pt>
                <c:pt idx="1407">
                  <c:v>14.0701</c:v>
                </c:pt>
                <c:pt idx="1408">
                  <c:v>14.080100000000002</c:v>
                </c:pt>
                <c:pt idx="1409">
                  <c:v>14.0901</c:v>
                </c:pt>
                <c:pt idx="1410">
                  <c:v>14.100200000000001</c:v>
                </c:pt>
                <c:pt idx="1411">
                  <c:v>14.110200000000001</c:v>
                </c:pt>
                <c:pt idx="1412">
                  <c:v>14.120200000000001</c:v>
                </c:pt>
                <c:pt idx="1413">
                  <c:v>14.1302</c:v>
                </c:pt>
                <c:pt idx="1414">
                  <c:v>14.1401</c:v>
                </c:pt>
                <c:pt idx="1415">
                  <c:v>14.150100000000002</c:v>
                </c:pt>
                <c:pt idx="1416">
                  <c:v>14.1601</c:v>
                </c:pt>
                <c:pt idx="1417">
                  <c:v>14.1701</c:v>
                </c:pt>
                <c:pt idx="1418">
                  <c:v>14.180100000000001</c:v>
                </c:pt>
                <c:pt idx="1419">
                  <c:v>14.190100000000001</c:v>
                </c:pt>
                <c:pt idx="1420">
                  <c:v>14.200100000000001</c:v>
                </c:pt>
                <c:pt idx="1421">
                  <c:v>14.210100000000001</c:v>
                </c:pt>
                <c:pt idx="1422">
                  <c:v>14.220099999999999</c:v>
                </c:pt>
                <c:pt idx="1423">
                  <c:v>14.230199999999998</c:v>
                </c:pt>
                <c:pt idx="1424">
                  <c:v>14.2402</c:v>
                </c:pt>
                <c:pt idx="1425">
                  <c:v>14.2502</c:v>
                </c:pt>
                <c:pt idx="1426">
                  <c:v>14.260200000000001</c:v>
                </c:pt>
                <c:pt idx="1427">
                  <c:v>14.270100000000001</c:v>
                </c:pt>
                <c:pt idx="1428">
                  <c:v>14.280200000000001</c:v>
                </c:pt>
                <c:pt idx="1429">
                  <c:v>14.2902</c:v>
                </c:pt>
                <c:pt idx="1430">
                  <c:v>14.300100000000002</c:v>
                </c:pt>
                <c:pt idx="1431">
                  <c:v>14.3101</c:v>
                </c:pt>
                <c:pt idx="1432">
                  <c:v>14.3202</c:v>
                </c:pt>
                <c:pt idx="1433">
                  <c:v>14.330200000000001</c:v>
                </c:pt>
                <c:pt idx="1434">
                  <c:v>14.3401</c:v>
                </c:pt>
                <c:pt idx="1435">
                  <c:v>14.350100000000024</c:v>
                </c:pt>
                <c:pt idx="1436">
                  <c:v>14.360200000000004</c:v>
                </c:pt>
                <c:pt idx="1437">
                  <c:v>14.370200000000002</c:v>
                </c:pt>
                <c:pt idx="1438">
                  <c:v>14.380200000000002</c:v>
                </c:pt>
                <c:pt idx="1439">
                  <c:v>14.3902</c:v>
                </c:pt>
                <c:pt idx="1440">
                  <c:v>14.400100000000002</c:v>
                </c:pt>
                <c:pt idx="1441">
                  <c:v>14.4101</c:v>
                </c:pt>
                <c:pt idx="1442">
                  <c:v>14.4201</c:v>
                </c:pt>
                <c:pt idx="1443">
                  <c:v>14.430100000000001</c:v>
                </c:pt>
                <c:pt idx="1444">
                  <c:v>14.440100000000001</c:v>
                </c:pt>
                <c:pt idx="1445">
                  <c:v>14.450100000000004</c:v>
                </c:pt>
                <c:pt idx="1446">
                  <c:v>14.460100000000002</c:v>
                </c:pt>
                <c:pt idx="1447">
                  <c:v>14.4701</c:v>
                </c:pt>
                <c:pt idx="1448">
                  <c:v>14.480200000000002</c:v>
                </c:pt>
                <c:pt idx="1449">
                  <c:v>14.4902</c:v>
                </c:pt>
                <c:pt idx="1450">
                  <c:v>14.5001</c:v>
                </c:pt>
                <c:pt idx="1451">
                  <c:v>14.510100000000001</c:v>
                </c:pt>
                <c:pt idx="1452">
                  <c:v>14.520100000000001</c:v>
                </c:pt>
                <c:pt idx="1453">
                  <c:v>14.530200000000001</c:v>
                </c:pt>
                <c:pt idx="1454">
                  <c:v>14.5402</c:v>
                </c:pt>
                <c:pt idx="1455">
                  <c:v>14.550200000000002</c:v>
                </c:pt>
                <c:pt idx="1456">
                  <c:v>14.560200000000002</c:v>
                </c:pt>
                <c:pt idx="1457">
                  <c:v>14.5702</c:v>
                </c:pt>
                <c:pt idx="1458">
                  <c:v>14.580100000000002</c:v>
                </c:pt>
                <c:pt idx="1459">
                  <c:v>14.5901</c:v>
                </c:pt>
                <c:pt idx="1460">
                  <c:v>14.600100000000001</c:v>
                </c:pt>
                <c:pt idx="1461">
                  <c:v>14.610100000000001</c:v>
                </c:pt>
                <c:pt idx="1462">
                  <c:v>14.620200000000001</c:v>
                </c:pt>
                <c:pt idx="1463">
                  <c:v>14.630199999999999</c:v>
                </c:pt>
                <c:pt idx="1464">
                  <c:v>14.6402</c:v>
                </c:pt>
                <c:pt idx="1465">
                  <c:v>14.6502</c:v>
                </c:pt>
                <c:pt idx="1466">
                  <c:v>14.660200000000001</c:v>
                </c:pt>
                <c:pt idx="1467">
                  <c:v>14.6701</c:v>
                </c:pt>
                <c:pt idx="1468">
                  <c:v>14.680100000000001</c:v>
                </c:pt>
                <c:pt idx="1469">
                  <c:v>14.690100000000001</c:v>
                </c:pt>
                <c:pt idx="1470">
                  <c:v>14.700100000000001</c:v>
                </c:pt>
                <c:pt idx="1471">
                  <c:v>14.710100000000001</c:v>
                </c:pt>
                <c:pt idx="1472">
                  <c:v>14.7201</c:v>
                </c:pt>
                <c:pt idx="1473">
                  <c:v>14.730199999999998</c:v>
                </c:pt>
                <c:pt idx="1474">
                  <c:v>14.7402</c:v>
                </c:pt>
                <c:pt idx="1475">
                  <c:v>14.7501</c:v>
                </c:pt>
                <c:pt idx="1476">
                  <c:v>14.760100000000001</c:v>
                </c:pt>
                <c:pt idx="1477">
                  <c:v>14.770100000000001</c:v>
                </c:pt>
                <c:pt idx="1478">
                  <c:v>14.780100000000001</c:v>
                </c:pt>
                <c:pt idx="1479">
                  <c:v>14.7902</c:v>
                </c:pt>
                <c:pt idx="1480">
                  <c:v>14.8002</c:v>
                </c:pt>
                <c:pt idx="1481">
                  <c:v>14.810200000000002</c:v>
                </c:pt>
                <c:pt idx="1482">
                  <c:v>14.8202</c:v>
                </c:pt>
                <c:pt idx="1483">
                  <c:v>14.8302</c:v>
                </c:pt>
                <c:pt idx="1484">
                  <c:v>14.8401</c:v>
                </c:pt>
                <c:pt idx="1485">
                  <c:v>14.850100000000024</c:v>
                </c:pt>
                <c:pt idx="1486">
                  <c:v>14.860100000000006</c:v>
                </c:pt>
                <c:pt idx="1487">
                  <c:v>14.870100000000004</c:v>
                </c:pt>
                <c:pt idx="1488">
                  <c:v>14.880100000000002</c:v>
                </c:pt>
                <c:pt idx="1489">
                  <c:v>14.8901</c:v>
                </c:pt>
                <c:pt idx="1490">
                  <c:v>14.9002</c:v>
                </c:pt>
                <c:pt idx="1491">
                  <c:v>14.910200000000001</c:v>
                </c:pt>
                <c:pt idx="1492">
                  <c:v>14.920200000000001</c:v>
                </c:pt>
                <c:pt idx="1493">
                  <c:v>14.930200000000001</c:v>
                </c:pt>
                <c:pt idx="1494">
                  <c:v>14.940200000000001</c:v>
                </c:pt>
                <c:pt idx="1495">
                  <c:v>14.950100000000004</c:v>
                </c:pt>
                <c:pt idx="1496">
                  <c:v>14.960100000000002</c:v>
                </c:pt>
                <c:pt idx="1497">
                  <c:v>14.9701</c:v>
                </c:pt>
                <c:pt idx="1498">
                  <c:v>14.980100000000002</c:v>
                </c:pt>
                <c:pt idx="1499">
                  <c:v>14.990200000000002</c:v>
                </c:pt>
                <c:pt idx="1500">
                  <c:v>15.0002</c:v>
                </c:pt>
                <c:pt idx="1501">
                  <c:v>15.010200000000001</c:v>
                </c:pt>
                <c:pt idx="1502">
                  <c:v>15.020200000000001</c:v>
                </c:pt>
                <c:pt idx="1503">
                  <c:v>15.030200000000001</c:v>
                </c:pt>
                <c:pt idx="1504">
                  <c:v>15.0402</c:v>
                </c:pt>
                <c:pt idx="1505">
                  <c:v>15.0501</c:v>
                </c:pt>
                <c:pt idx="1506">
                  <c:v>15.060100000000002</c:v>
                </c:pt>
                <c:pt idx="1507">
                  <c:v>15.0701</c:v>
                </c:pt>
                <c:pt idx="1508">
                  <c:v>15.0801</c:v>
                </c:pt>
                <c:pt idx="1509">
                  <c:v>15.090200000000001</c:v>
                </c:pt>
                <c:pt idx="1510">
                  <c:v>15.100200000000001</c:v>
                </c:pt>
                <c:pt idx="1511">
                  <c:v>15.110200000000001</c:v>
                </c:pt>
                <c:pt idx="1512">
                  <c:v>15.120200000000001</c:v>
                </c:pt>
                <c:pt idx="1513">
                  <c:v>15.130100000000001</c:v>
                </c:pt>
                <c:pt idx="1514">
                  <c:v>15.1401</c:v>
                </c:pt>
                <c:pt idx="1515">
                  <c:v>15.1501</c:v>
                </c:pt>
                <c:pt idx="1516">
                  <c:v>15.160200000000001</c:v>
                </c:pt>
                <c:pt idx="1517">
                  <c:v>15.170200000000001</c:v>
                </c:pt>
                <c:pt idx="1518">
                  <c:v>15.180200000000001</c:v>
                </c:pt>
                <c:pt idx="1519">
                  <c:v>15.190200000000001</c:v>
                </c:pt>
                <c:pt idx="1520">
                  <c:v>15.200200000000001</c:v>
                </c:pt>
                <c:pt idx="1521">
                  <c:v>15.210199999999999</c:v>
                </c:pt>
                <c:pt idx="1522">
                  <c:v>15.2201</c:v>
                </c:pt>
                <c:pt idx="1523">
                  <c:v>15.230099999999998</c:v>
                </c:pt>
                <c:pt idx="1524">
                  <c:v>15.240199999999998</c:v>
                </c:pt>
                <c:pt idx="1525">
                  <c:v>15.2502</c:v>
                </c:pt>
                <c:pt idx="1526">
                  <c:v>15.260200000000001</c:v>
                </c:pt>
                <c:pt idx="1527">
                  <c:v>15.270100000000001</c:v>
                </c:pt>
                <c:pt idx="1528">
                  <c:v>15.280200000000001</c:v>
                </c:pt>
                <c:pt idx="1529">
                  <c:v>15.2902</c:v>
                </c:pt>
                <c:pt idx="1530">
                  <c:v>15.3002</c:v>
                </c:pt>
                <c:pt idx="1531">
                  <c:v>15.310200000000002</c:v>
                </c:pt>
                <c:pt idx="1532">
                  <c:v>15.3202</c:v>
                </c:pt>
                <c:pt idx="1533">
                  <c:v>15.3302</c:v>
                </c:pt>
                <c:pt idx="1534">
                  <c:v>15.340200000000001</c:v>
                </c:pt>
                <c:pt idx="1535">
                  <c:v>15.350200000000006</c:v>
                </c:pt>
                <c:pt idx="1536">
                  <c:v>15.360200000000004</c:v>
                </c:pt>
                <c:pt idx="1537">
                  <c:v>15.370200000000002</c:v>
                </c:pt>
                <c:pt idx="1538">
                  <c:v>15.380200000000002</c:v>
                </c:pt>
                <c:pt idx="1539">
                  <c:v>15.390200000000002</c:v>
                </c:pt>
                <c:pt idx="1540">
                  <c:v>15.4001</c:v>
                </c:pt>
                <c:pt idx="1541">
                  <c:v>15.410100000000002</c:v>
                </c:pt>
                <c:pt idx="1542">
                  <c:v>15.4201</c:v>
                </c:pt>
                <c:pt idx="1543">
                  <c:v>15.430200000000001</c:v>
                </c:pt>
                <c:pt idx="1544">
                  <c:v>15.440200000000001</c:v>
                </c:pt>
                <c:pt idx="1545">
                  <c:v>15.450200000000002</c:v>
                </c:pt>
                <c:pt idx="1546">
                  <c:v>15.460200000000002</c:v>
                </c:pt>
                <c:pt idx="1547">
                  <c:v>15.4702</c:v>
                </c:pt>
                <c:pt idx="1548">
                  <c:v>15.4802</c:v>
                </c:pt>
                <c:pt idx="1549">
                  <c:v>15.490100000000002</c:v>
                </c:pt>
                <c:pt idx="1550">
                  <c:v>15.5001</c:v>
                </c:pt>
                <c:pt idx="1551">
                  <c:v>15.5101</c:v>
                </c:pt>
                <c:pt idx="1552">
                  <c:v>15.520200000000001</c:v>
                </c:pt>
                <c:pt idx="1553">
                  <c:v>15.530200000000001</c:v>
                </c:pt>
                <c:pt idx="1554">
                  <c:v>15.5402</c:v>
                </c:pt>
                <c:pt idx="1555">
                  <c:v>15.5501</c:v>
                </c:pt>
                <c:pt idx="1556">
                  <c:v>15.560200000000002</c:v>
                </c:pt>
                <c:pt idx="1557">
                  <c:v>15.5701</c:v>
                </c:pt>
                <c:pt idx="1558">
                  <c:v>15.5802</c:v>
                </c:pt>
                <c:pt idx="1559">
                  <c:v>15.590200000000001</c:v>
                </c:pt>
                <c:pt idx="1560">
                  <c:v>15.600200000000001</c:v>
                </c:pt>
                <c:pt idx="1561">
                  <c:v>15.610200000000001</c:v>
                </c:pt>
                <c:pt idx="1562">
                  <c:v>15.620200000000001</c:v>
                </c:pt>
                <c:pt idx="1563">
                  <c:v>15.6302</c:v>
                </c:pt>
                <c:pt idx="1564">
                  <c:v>15.640199999999998</c:v>
                </c:pt>
                <c:pt idx="1565">
                  <c:v>15.6501</c:v>
                </c:pt>
                <c:pt idx="1566">
                  <c:v>15.6601</c:v>
                </c:pt>
                <c:pt idx="1567">
                  <c:v>15.670100000000001</c:v>
                </c:pt>
                <c:pt idx="1568">
                  <c:v>15.680100000000001</c:v>
                </c:pt>
                <c:pt idx="1569">
                  <c:v>15.690100000000001</c:v>
                </c:pt>
                <c:pt idx="1570">
                  <c:v>15.700100000000001</c:v>
                </c:pt>
                <c:pt idx="1571">
                  <c:v>15.710199999999999</c:v>
                </c:pt>
                <c:pt idx="1572">
                  <c:v>15.7201</c:v>
                </c:pt>
                <c:pt idx="1573">
                  <c:v>15.7301</c:v>
                </c:pt>
                <c:pt idx="1574">
                  <c:v>15.740099999999998</c:v>
                </c:pt>
                <c:pt idx="1575">
                  <c:v>15.7501</c:v>
                </c:pt>
                <c:pt idx="1576">
                  <c:v>15.7601</c:v>
                </c:pt>
                <c:pt idx="1577">
                  <c:v>15.770200000000001</c:v>
                </c:pt>
                <c:pt idx="1578">
                  <c:v>15.780200000000001</c:v>
                </c:pt>
                <c:pt idx="1579">
                  <c:v>15.790199999999999</c:v>
                </c:pt>
                <c:pt idx="1580">
                  <c:v>15.8002</c:v>
                </c:pt>
                <c:pt idx="1581">
                  <c:v>15.8102</c:v>
                </c:pt>
                <c:pt idx="1582">
                  <c:v>15.820200000000002</c:v>
                </c:pt>
                <c:pt idx="1583">
                  <c:v>15.8302</c:v>
                </c:pt>
                <c:pt idx="1584">
                  <c:v>15.840200000000001</c:v>
                </c:pt>
                <c:pt idx="1585">
                  <c:v>15.850200000000006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15.880100000000002</c:v>
                </c:pt>
                <c:pt idx="1589">
                  <c:v>15.890100000000002</c:v>
                </c:pt>
                <c:pt idx="1590">
                  <c:v>15.9002</c:v>
                </c:pt>
                <c:pt idx="1591">
                  <c:v>15.9102</c:v>
                </c:pt>
                <c:pt idx="1592">
                  <c:v>15.920100000000001</c:v>
                </c:pt>
                <c:pt idx="1593">
                  <c:v>15.930200000000001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15.960100000000002</c:v>
                </c:pt>
                <c:pt idx="1597">
                  <c:v>15.970200000000002</c:v>
                </c:pt>
                <c:pt idx="1598">
                  <c:v>15.9801</c:v>
                </c:pt>
                <c:pt idx="1599">
                  <c:v>15.990100000000002</c:v>
                </c:pt>
                <c:pt idx="1600">
                  <c:v>16.0002</c:v>
                </c:pt>
              </c:numCache>
            </c:numRef>
          </c:xVal>
          <c:yVal>
            <c:numRef>
              <c:f>'vel 600'!$C$2:$C$1602</c:f>
              <c:numCache>
                <c:formatCode>General</c:formatCode>
                <c:ptCount val="1601"/>
                <c:pt idx="0">
                  <c:v>0</c:v>
                </c:pt>
                <c:pt idx="1">
                  <c:v>195.84900000000002</c:v>
                </c:pt>
                <c:pt idx="2">
                  <c:v>279.71700000000004</c:v>
                </c:pt>
                <c:pt idx="3">
                  <c:v>152.04399999999998</c:v>
                </c:pt>
                <c:pt idx="4">
                  <c:v>54.426500000000011</c:v>
                </c:pt>
                <c:pt idx="5">
                  <c:v>59.494700000000002</c:v>
                </c:pt>
                <c:pt idx="6">
                  <c:v>49.338200000000001</c:v>
                </c:pt>
                <c:pt idx="7">
                  <c:v>24.490599999999521</c:v>
                </c:pt>
                <c:pt idx="8">
                  <c:v>9.5682600000000004</c:v>
                </c:pt>
                <c:pt idx="9">
                  <c:v>7.8205299999999855</c:v>
                </c:pt>
                <c:pt idx="10">
                  <c:v>28.074800000000035</c:v>
                </c:pt>
                <c:pt idx="11">
                  <c:v>64.703100000000006</c:v>
                </c:pt>
                <c:pt idx="12">
                  <c:v>50.877000000000002</c:v>
                </c:pt>
                <c:pt idx="13">
                  <c:v>19.630900000000135</c:v>
                </c:pt>
                <c:pt idx="14">
                  <c:v>8.3795300000001767</c:v>
                </c:pt>
                <c:pt idx="15">
                  <c:v>7.6391099999999996</c:v>
                </c:pt>
                <c:pt idx="16">
                  <c:v>18.096500000000002</c:v>
                </c:pt>
                <c:pt idx="17">
                  <c:v>51.574300000000001</c:v>
                </c:pt>
                <c:pt idx="18">
                  <c:v>38.3645</c:v>
                </c:pt>
                <c:pt idx="19">
                  <c:v>15.9384</c:v>
                </c:pt>
                <c:pt idx="20">
                  <c:v>8.5038500000000035</c:v>
                </c:pt>
                <c:pt idx="21">
                  <c:v>12.7119</c:v>
                </c:pt>
                <c:pt idx="22">
                  <c:v>23.235900000000001</c:v>
                </c:pt>
                <c:pt idx="23">
                  <c:v>31.529299999999989</c:v>
                </c:pt>
                <c:pt idx="24">
                  <c:v>25.3977</c:v>
                </c:pt>
                <c:pt idx="25">
                  <c:v>12.489700000000004</c:v>
                </c:pt>
                <c:pt idx="26">
                  <c:v>8.8058600000000027</c:v>
                </c:pt>
                <c:pt idx="27">
                  <c:v>20.285499999999391</c:v>
                </c:pt>
                <c:pt idx="28">
                  <c:v>40.638200000000012</c:v>
                </c:pt>
                <c:pt idx="29">
                  <c:v>41.42240000000001</c:v>
                </c:pt>
                <c:pt idx="30">
                  <c:v>26.0185</c:v>
                </c:pt>
                <c:pt idx="31">
                  <c:v>15.681299999999998</c:v>
                </c:pt>
                <c:pt idx="32">
                  <c:v>13.501500000000002</c:v>
                </c:pt>
                <c:pt idx="33">
                  <c:v>24.825300000000002</c:v>
                </c:pt>
                <c:pt idx="34">
                  <c:v>43.884099999999997</c:v>
                </c:pt>
                <c:pt idx="35">
                  <c:v>34.823800000000006</c:v>
                </c:pt>
                <c:pt idx="36">
                  <c:v>15.479000000000006</c:v>
                </c:pt>
                <c:pt idx="37">
                  <c:v>9.5447900000000008</c:v>
                </c:pt>
                <c:pt idx="38">
                  <c:v>13.584900000000001</c:v>
                </c:pt>
                <c:pt idx="39">
                  <c:v>23.373699999999989</c:v>
                </c:pt>
                <c:pt idx="40">
                  <c:v>32.066600000000001</c:v>
                </c:pt>
                <c:pt idx="41">
                  <c:v>25.054900000000035</c:v>
                </c:pt>
                <c:pt idx="42">
                  <c:v>10.466600000000026</c:v>
                </c:pt>
                <c:pt idx="43">
                  <c:v>6.6984099999999955</c:v>
                </c:pt>
                <c:pt idx="44">
                  <c:v>15.7659</c:v>
                </c:pt>
                <c:pt idx="45">
                  <c:v>28.144000000000005</c:v>
                </c:pt>
                <c:pt idx="46">
                  <c:v>28.758400000000002</c:v>
                </c:pt>
                <c:pt idx="47">
                  <c:v>20.109300000000001</c:v>
                </c:pt>
                <c:pt idx="48">
                  <c:v>11.2568</c:v>
                </c:pt>
                <c:pt idx="49">
                  <c:v>10.059500000000074</c:v>
                </c:pt>
                <c:pt idx="50">
                  <c:v>21.717900000000135</c:v>
                </c:pt>
                <c:pt idx="51">
                  <c:v>36.733800000000002</c:v>
                </c:pt>
                <c:pt idx="52">
                  <c:v>29.770600000000002</c:v>
                </c:pt>
                <c:pt idx="53">
                  <c:v>14.493700000000002</c:v>
                </c:pt>
                <c:pt idx="54">
                  <c:v>9.2076100000000007</c:v>
                </c:pt>
                <c:pt idx="55">
                  <c:v>12.230700000000001</c:v>
                </c:pt>
                <c:pt idx="56">
                  <c:v>21.655999999999999</c:v>
                </c:pt>
                <c:pt idx="57">
                  <c:v>29.066199999999789</c:v>
                </c:pt>
                <c:pt idx="58">
                  <c:v>21.01590000000003</c:v>
                </c:pt>
                <c:pt idx="59">
                  <c:v>7.3521600000000005</c:v>
                </c:pt>
                <c:pt idx="60">
                  <c:v>4.4557500000000001</c:v>
                </c:pt>
                <c:pt idx="61">
                  <c:v>10.4476</c:v>
                </c:pt>
                <c:pt idx="62">
                  <c:v>18.800999999999988</c:v>
                </c:pt>
                <c:pt idx="63">
                  <c:v>18.568800000000003</c:v>
                </c:pt>
                <c:pt idx="64">
                  <c:v>10.906200000000002</c:v>
                </c:pt>
                <c:pt idx="65">
                  <c:v>4.2932800000000002</c:v>
                </c:pt>
                <c:pt idx="66">
                  <c:v>3.6391300000000002</c:v>
                </c:pt>
                <c:pt idx="67">
                  <c:v>11.402000000000006</c:v>
                </c:pt>
                <c:pt idx="68">
                  <c:v>22.028099999999789</c:v>
                </c:pt>
                <c:pt idx="69">
                  <c:v>17.900599999999589</c:v>
                </c:pt>
                <c:pt idx="70">
                  <c:v>8.5848100000000009</c:v>
                </c:pt>
                <c:pt idx="71">
                  <c:v>5.5552200000000003</c:v>
                </c:pt>
                <c:pt idx="72">
                  <c:v>8.3166500000000028</c:v>
                </c:pt>
                <c:pt idx="73">
                  <c:v>18.157299999999999</c:v>
                </c:pt>
                <c:pt idx="74">
                  <c:v>26.914299999999987</c:v>
                </c:pt>
                <c:pt idx="75">
                  <c:v>20.662199999999789</c:v>
                </c:pt>
                <c:pt idx="76">
                  <c:v>8.5133100000000006</c:v>
                </c:pt>
                <c:pt idx="77">
                  <c:v>6.6678599999999655</c:v>
                </c:pt>
                <c:pt idx="78">
                  <c:v>14.091100000000001</c:v>
                </c:pt>
                <c:pt idx="79">
                  <c:v>22.585599999999431</c:v>
                </c:pt>
                <c:pt idx="80">
                  <c:v>23.376000000000001</c:v>
                </c:pt>
                <c:pt idx="81">
                  <c:v>15.5372</c:v>
                </c:pt>
                <c:pt idx="82">
                  <c:v>6.4983500000000003</c:v>
                </c:pt>
                <c:pt idx="83">
                  <c:v>5.5553900000000001</c:v>
                </c:pt>
                <c:pt idx="84">
                  <c:v>14.344100000000001</c:v>
                </c:pt>
                <c:pt idx="85">
                  <c:v>22.495299999999503</c:v>
                </c:pt>
                <c:pt idx="86">
                  <c:v>17.303900000000031</c:v>
                </c:pt>
                <c:pt idx="87">
                  <c:v>8.5483499999999992</c:v>
                </c:pt>
                <c:pt idx="88">
                  <c:v>5.2248699999999975</c:v>
                </c:pt>
                <c:pt idx="89">
                  <c:v>6.4890200000000124</c:v>
                </c:pt>
                <c:pt idx="90">
                  <c:v>14.861300000000002</c:v>
                </c:pt>
                <c:pt idx="91">
                  <c:v>22.338400000000004</c:v>
                </c:pt>
                <c:pt idx="92">
                  <c:v>15.5457</c:v>
                </c:pt>
                <c:pt idx="93">
                  <c:v>5.9921299999999995</c:v>
                </c:pt>
                <c:pt idx="94">
                  <c:v>5.1190999999999995</c:v>
                </c:pt>
                <c:pt idx="95">
                  <c:v>10.361300000000002</c:v>
                </c:pt>
                <c:pt idx="96">
                  <c:v>17.8934</c:v>
                </c:pt>
                <c:pt idx="97">
                  <c:v>20.352499999999889</c:v>
                </c:pt>
                <c:pt idx="98">
                  <c:v>13.5702</c:v>
                </c:pt>
                <c:pt idx="99">
                  <c:v>5.6421099999999855</c:v>
                </c:pt>
                <c:pt idx="100">
                  <c:v>5.3935299999999975</c:v>
                </c:pt>
                <c:pt idx="101">
                  <c:v>13.842000000000002</c:v>
                </c:pt>
                <c:pt idx="102">
                  <c:v>20.568299999999589</c:v>
                </c:pt>
                <c:pt idx="103">
                  <c:v>16.176800000000135</c:v>
                </c:pt>
                <c:pt idx="104">
                  <c:v>8.4364400000000028</c:v>
                </c:pt>
                <c:pt idx="105">
                  <c:v>4.7401600000000004</c:v>
                </c:pt>
                <c:pt idx="106">
                  <c:v>5.4652799999999999</c:v>
                </c:pt>
                <c:pt idx="107">
                  <c:v>13.158200000000001</c:v>
                </c:pt>
                <c:pt idx="108">
                  <c:v>19.2334</c:v>
                </c:pt>
                <c:pt idx="109">
                  <c:v>12.467400000000024</c:v>
                </c:pt>
                <c:pt idx="110">
                  <c:v>4.9422300000000003</c:v>
                </c:pt>
                <c:pt idx="111">
                  <c:v>4.1382900000000014</c:v>
                </c:pt>
                <c:pt idx="112">
                  <c:v>7.6276199999999745</c:v>
                </c:pt>
                <c:pt idx="113">
                  <c:v>13.890500000000022</c:v>
                </c:pt>
                <c:pt idx="114">
                  <c:v>16.519600000000001</c:v>
                </c:pt>
                <c:pt idx="115">
                  <c:v>10.206300000000001</c:v>
                </c:pt>
                <c:pt idx="116">
                  <c:v>3.6143200000000002</c:v>
                </c:pt>
                <c:pt idx="117">
                  <c:v>3.6515399999999998</c:v>
                </c:pt>
                <c:pt idx="118">
                  <c:v>9.7680600000000002</c:v>
                </c:pt>
                <c:pt idx="119">
                  <c:v>14.899900000000002</c:v>
                </c:pt>
                <c:pt idx="120">
                  <c:v>12.409800000000002</c:v>
                </c:pt>
                <c:pt idx="121">
                  <c:v>6.8305499999999997</c:v>
                </c:pt>
                <c:pt idx="122">
                  <c:v>3.145330000000051</c:v>
                </c:pt>
                <c:pt idx="123">
                  <c:v>3.8797099999999967</c:v>
                </c:pt>
                <c:pt idx="124">
                  <c:v>10.875500000000176</c:v>
                </c:pt>
                <c:pt idx="125">
                  <c:v>16.385599999999489</c:v>
                </c:pt>
                <c:pt idx="126">
                  <c:v>10.957700000000004</c:v>
                </c:pt>
                <c:pt idx="127">
                  <c:v>5.0616300000000001</c:v>
                </c:pt>
                <c:pt idx="128">
                  <c:v>4.2722899999999999</c:v>
                </c:pt>
                <c:pt idx="129">
                  <c:v>7.6003400000000001</c:v>
                </c:pt>
                <c:pt idx="130">
                  <c:v>14.5496</c:v>
                </c:pt>
                <c:pt idx="131">
                  <c:v>18.511199999999999</c:v>
                </c:pt>
                <c:pt idx="132">
                  <c:v>12.521000000000001</c:v>
                </c:pt>
                <c:pt idx="133">
                  <c:v>5.8478499999999976</c:v>
                </c:pt>
                <c:pt idx="134">
                  <c:v>6.5274899999999745</c:v>
                </c:pt>
                <c:pt idx="135">
                  <c:v>13.516900000000001</c:v>
                </c:pt>
                <c:pt idx="136">
                  <c:v>18.703499999999789</c:v>
                </c:pt>
                <c:pt idx="137">
                  <c:v>17.142500000000002</c:v>
                </c:pt>
                <c:pt idx="138">
                  <c:v>11.050900000000002</c:v>
                </c:pt>
                <c:pt idx="139">
                  <c:v>6.2336400000001282</c:v>
                </c:pt>
                <c:pt idx="140">
                  <c:v>7.2641899999999655</c:v>
                </c:pt>
                <c:pt idx="141">
                  <c:v>15.220800000000001</c:v>
                </c:pt>
                <c:pt idx="142">
                  <c:v>19.366500000000002</c:v>
                </c:pt>
                <c:pt idx="143">
                  <c:v>13.5403</c:v>
                </c:pt>
                <c:pt idx="144">
                  <c:v>7.5611199999999945</c:v>
                </c:pt>
                <c:pt idx="145">
                  <c:v>6.1756100000000007</c:v>
                </c:pt>
                <c:pt idx="146">
                  <c:v>8.5234000000000005</c:v>
                </c:pt>
                <c:pt idx="147">
                  <c:v>14.5474</c:v>
                </c:pt>
                <c:pt idx="148">
                  <c:v>17.017600000000005</c:v>
                </c:pt>
                <c:pt idx="149">
                  <c:v>10.369200000000006</c:v>
                </c:pt>
                <c:pt idx="150">
                  <c:v>4.6478299999999955</c:v>
                </c:pt>
                <c:pt idx="151">
                  <c:v>4.8768000000000002</c:v>
                </c:pt>
                <c:pt idx="152">
                  <c:v>8.7372399999999999</c:v>
                </c:pt>
                <c:pt idx="153">
                  <c:v>11.843800000000002</c:v>
                </c:pt>
                <c:pt idx="154">
                  <c:v>10.749700000000001</c:v>
                </c:pt>
                <c:pt idx="155">
                  <c:v>5.9385199999999996</c:v>
                </c:pt>
                <c:pt idx="156">
                  <c:v>2.097</c:v>
                </c:pt>
                <c:pt idx="157">
                  <c:v>2.6545200000000002</c:v>
                </c:pt>
                <c:pt idx="158">
                  <c:v>7.2746000000000004</c:v>
                </c:pt>
                <c:pt idx="159">
                  <c:v>9.8215900000000005</c:v>
                </c:pt>
                <c:pt idx="160">
                  <c:v>6.7369200000000014</c:v>
                </c:pt>
                <c:pt idx="161">
                  <c:v>3.1607400000000001</c:v>
                </c:pt>
                <c:pt idx="162">
                  <c:v>1.8348599999999999</c:v>
                </c:pt>
                <c:pt idx="163">
                  <c:v>3.3948399999999967</c:v>
                </c:pt>
                <c:pt idx="164">
                  <c:v>8.3602900000000027</c:v>
                </c:pt>
                <c:pt idx="165">
                  <c:v>11.38</c:v>
                </c:pt>
                <c:pt idx="166">
                  <c:v>7.2233000000000009</c:v>
                </c:pt>
                <c:pt idx="167">
                  <c:v>3.180580000000051</c:v>
                </c:pt>
                <c:pt idx="168">
                  <c:v>3.6874599999999997</c:v>
                </c:pt>
                <c:pt idx="169">
                  <c:v>7.5846500000000008</c:v>
                </c:pt>
                <c:pt idx="170">
                  <c:v>12.186500000000002</c:v>
                </c:pt>
                <c:pt idx="171">
                  <c:v>13.701000000000001</c:v>
                </c:pt>
                <c:pt idx="172">
                  <c:v>9.59361</c:v>
                </c:pt>
                <c:pt idx="173">
                  <c:v>5.4531899999999975</c:v>
                </c:pt>
                <c:pt idx="174">
                  <c:v>6.8976499999999996</c:v>
                </c:pt>
                <c:pt idx="175">
                  <c:v>13.610100000000001</c:v>
                </c:pt>
                <c:pt idx="176">
                  <c:v>17.449599999999492</c:v>
                </c:pt>
                <c:pt idx="177">
                  <c:v>14.3901</c:v>
                </c:pt>
                <c:pt idx="178">
                  <c:v>9.6335800000000003</c:v>
                </c:pt>
                <c:pt idx="179">
                  <c:v>7.0207799999999985</c:v>
                </c:pt>
                <c:pt idx="180">
                  <c:v>8.4801800000000007</c:v>
                </c:pt>
                <c:pt idx="181">
                  <c:v>14.75</c:v>
                </c:pt>
                <c:pt idx="182">
                  <c:v>17.2364</c:v>
                </c:pt>
                <c:pt idx="183">
                  <c:v>11.339600000000004</c:v>
                </c:pt>
                <c:pt idx="184">
                  <c:v>6.5701900000000002</c:v>
                </c:pt>
                <c:pt idx="185">
                  <c:v>6.1976199999999855</c:v>
                </c:pt>
                <c:pt idx="186">
                  <c:v>8.7989699999999971</c:v>
                </c:pt>
                <c:pt idx="187">
                  <c:v>12.650700000000002</c:v>
                </c:pt>
                <c:pt idx="188">
                  <c:v>13.454800000000002</c:v>
                </c:pt>
                <c:pt idx="189">
                  <c:v>8.7050800000000006</c:v>
                </c:pt>
                <c:pt idx="190">
                  <c:v>4.7155399999999945</c:v>
                </c:pt>
                <c:pt idx="191">
                  <c:v>6.0227699999999995</c:v>
                </c:pt>
                <c:pt idx="192">
                  <c:v>11.022600000000002</c:v>
                </c:pt>
                <c:pt idx="193">
                  <c:v>14.008800000000001</c:v>
                </c:pt>
                <c:pt idx="194">
                  <c:v>12.297600000000001</c:v>
                </c:pt>
                <c:pt idx="195">
                  <c:v>8.6421100000000006</c:v>
                </c:pt>
                <c:pt idx="196">
                  <c:v>6.2327700000000004</c:v>
                </c:pt>
                <c:pt idx="197">
                  <c:v>8.08324</c:v>
                </c:pt>
                <c:pt idx="198">
                  <c:v>14.290900000000001</c:v>
                </c:pt>
                <c:pt idx="199">
                  <c:v>16.622199999999989</c:v>
                </c:pt>
                <c:pt idx="200">
                  <c:v>11.7148</c:v>
                </c:pt>
                <c:pt idx="201">
                  <c:v>7.7944499999999985</c:v>
                </c:pt>
                <c:pt idx="202">
                  <c:v>7.4780899999999999</c:v>
                </c:pt>
                <c:pt idx="203">
                  <c:v>10.133000000000001</c:v>
                </c:pt>
                <c:pt idx="204">
                  <c:v>14.792300000000001</c:v>
                </c:pt>
                <c:pt idx="205">
                  <c:v>15.811400000000004</c:v>
                </c:pt>
                <c:pt idx="206">
                  <c:v>10.510300000000001</c:v>
                </c:pt>
                <c:pt idx="207">
                  <c:v>6.5936500000000002</c:v>
                </c:pt>
                <c:pt idx="208">
                  <c:v>7.7732400000001354</c:v>
                </c:pt>
                <c:pt idx="209">
                  <c:v>12.0441</c:v>
                </c:pt>
                <c:pt idx="210">
                  <c:v>14.5844</c:v>
                </c:pt>
                <c:pt idx="211">
                  <c:v>13.130899999999999</c:v>
                </c:pt>
                <c:pt idx="212">
                  <c:v>9.1142300000000009</c:v>
                </c:pt>
                <c:pt idx="213">
                  <c:v>6.3908099999999965</c:v>
                </c:pt>
                <c:pt idx="214">
                  <c:v>8.12514</c:v>
                </c:pt>
                <c:pt idx="215">
                  <c:v>13.4352</c:v>
                </c:pt>
                <c:pt idx="216">
                  <c:v>14.943900000000001</c:v>
                </c:pt>
                <c:pt idx="217">
                  <c:v>11.0101</c:v>
                </c:pt>
                <c:pt idx="218">
                  <c:v>7.8484299999999996</c:v>
                </c:pt>
                <c:pt idx="219">
                  <c:v>7.3408600000000002</c:v>
                </c:pt>
                <c:pt idx="220">
                  <c:v>9.8389900000000008</c:v>
                </c:pt>
                <c:pt idx="221">
                  <c:v>14.798899999999998</c:v>
                </c:pt>
                <c:pt idx="222">
                  <c:v>15.973500000000024</c:v>
                </c:pt>
                <c:pt idx="223">
                  <c:v>11.097200000000001</c:v>
                </c:pt>
                <c:pt idx="224">
                  <c:v>7.8493100000000009</c:v>
                </c:pt>
                <c:pt idx="225">
                  <c:v>9.3098900000000047</c:v>
                </c:pt>
                <c:pt idx="226">
                  <c:v>13.386200000000002</c:v>
                </c:pt>
                <c:pt idx="227">
                  <c:v>16.370100000000001</c:v>
                </c:pt>
                <c:pt idx="228">
                  <c:v>15.474600000000002</c:v>
                </c:pt>
                <c:pt idx="229">
                  <c:v>11.202200000000001</c:v>
                </c:pt>
                <c:pt idx="230">
                  <c:v>8.4913600000000002</c:v>
                </c:pt>
                <c:pt idx="231">
                  <c:v>10.933500000000002</c:v>
                </c:pt>
                <c:pt idx="232">
                  <c:v>16.637100000000135</c:v>
                </c:pt>
                <c:pt idx="233">
                  <c:v>17.948800000000002</c:v>
                </c:pt>
                <c:pt idx="234">
                  <c:v>14.3459</c:v>
                </c:pt>
                <c:pt idx="235">
                  <c:v>10.9421</c:v>
                </c:pt>
                <c:pt idx="236">
                  <c:v>10.0997</c:v>
                </c:pt>
                <c:pt idx="237">
                  <c:v>12.8582</c:v>
                </c:pt>
                <c:pt idx="238">
                  <c:v>17.921199999999889</c:v>
                </c:pt>
                <c:pt idx="239">
                  <c:v>17.961499999999589</c:v>
                </c:pt>
                <c:pt idx="240">
                  <c:v>12.392500000000076</c:v>
                </c:pt>
                <c:pt idx="241">
                  <c:v>9.145150000000001</c:v>
                </c:pt>
                <c:pt idx="242">
                  <c:v>9.98855</c:v>
                </c:pt>
                <c:pt idx="243">
                  <c:v>12.929100000000002</c:v>
                </c:pt>
                <c:pt idx="244">
                  <c:v>15.146400000000002</c:v>
                </c:pt>
                <c:pt idx="245">
                  <c:v>13.763600000000002</c:v>
                </c:pt>
                <c:pt idx="246">
                  <c:v>9.43201</c:v>
                </c:pt>
                <c:pt idx="247">
                  <c:v>7.0598600000000014</c:v>
                </c:pt>
                <c:pt idx="248">
                  <c:v>8.8937600000000003</c:v>
                </c:pt>
                <c:pt idx="249">
                  <c:v>12.7651</c:v>
                </c:pt>
                <c:pt idx="250">
                  <c:v>13.476300000000002</c:v>
                </c:pt>
                <c:pt idx="251">
                  <c:v>10.923500000000002</c:v>
                </c:pt>
                <c:pt idx="252">
                  <c:v>8.5097200000000015</c:v>
                </c:pt>
                <c:pt idx="253">
                  <c:v>7.7395500000000004</c:v>
                </c:pt>
                <c:pt idx="254">
                  <c:v>10.190100000000001</c:v>
                </c:pt>
                <c:pt idx="255">
                  <c:v>14.918100000000001</c:v>
                </c:pt>
                <c:pt idx="256">
                  <c:v>15.253300000000001</c:v>
                </c:pt>
                <c:pt idx="257">
                  <c:v>11.151400000000002</c:v>
                </c:pt>
                <c:pt idx="258">
                  <c:v>9.1539900000000003</c:v>
                </c:pt>
                <c:pt idx="259">
                  <c:v>10.342700000000002</c:v>
                </c:pt>
                <c:pt idx="260">
                  <c:v>13.728799999999998</c:v>
                </c:pt>
                <c:pt idx="261">
                  <c:v>16.925799999999374</c:v>
                </c:pt>
                <c:pt idx="262">
                  <c:v>16.149000000000001</c:v>
                </c:pt>
                <c:pt idx="263">
                  <c:v>11.5792</c:v>
                </c:pt>
                <c:pt idx="264">
                  <c:v>9.4514900000000068</c:v>
                </c:pt>
                <c:pt idx="265">
                  <c:v>11.775600000000004</c:v>
                </c:pt>
                <c:pt idx="266">
                  <c:v>15.814500000000002</c:v>
                </c:pt>
                <c:pt idx="267">
                  <c:v>16.212600000000002</c:v>
                </c:pt>
                <c:pt idx="268">
                  <c:v>13.405100000000004</c:v>
                </c:pt>
                <c:pt idx="269">
                  <c:v>10.1996</c:v>
                </c:pt>
                <c:pt idx="270">
                  <c:v>9.0563600000000015</c:v>
                </c:pt>
                <c:pt idx="271">
                  <c:v>11.256300000000001</c:v>
                </c:pt>
                <c:pt idx="272">
                  <c:v>15.1972</c:v>
                </c:pt>
                <c:pt idx="273">
                  <c:v>14.3277</c:v>
                </c:pt>
                <c:pt idx="274">
                  <c:v>10.3484</c:v>
                </c:pt>
                <c:pt idx="275">
                  <c:v>8.4656800000001748</c:v>
                </c:pt>
                <c:pt idx="276">
                  <c:v>8.8812100000000012</c:v>
                </c:pt>
                <c:pt idx="277">
                  <c:v>10.938899999999999</c:v>
                </c:pt>
                <c:pt idx="278">
                  <c:v>13.4986</c:v>
                </c:pt>
                <c:pt idx="279">
                  <c:v>12.4331</c:v>
                </c:pt>
                <c:pt idx="280">
                  <c:v>8.8585700000000003</c:v>
                </c:pt>
                <c:pt idx="281">
                  <c:v>7.3576600000000001</c:v>
                </c:pt>
                <c:pt idx="282">
                  <c:v>9.1300000000000008</c:v>
                </c:pt>
                <c:pt idx="283">
                  <c:v>11.860100000000006</c:v>
                </c:pt>
                <c:pt idx="284">
                  <c:v>12.731299999999999</c:v>
                </c:pt>
                <c:pt idx="285">
                  <c:v>11.099000000000002</c:v>
                </c:pt>
                <c:pt idx="286">
                  <c:v>8.7716900000000013</c:v>
                </c:pt>
                <c:pt idx="287">
                  <c:v>7.9390200000000934</c:v>
                </c:pt>
                <c:pt idx="288">
                  <c:v>10.305900000000022</c:v>
                </c:pt>
                <c:pt idx="289">
                  <c:v>14.110900000000001</c:v>
                </c:pt>
                <c:pt idx="290">
                  <c:v>13.755900000000002</c:v>
                </c:pt>
                <c:pt idx="291">
                  <c:v>10.753600000000002</c:v>
                </c:pt>
                <c:pt idx="292">
                  <c:v>9.3169700000000013</c:v>
                </c:pt>
                <c:pt idx="293">
                  <c:v>9.7643000000000004</c:v>
                </c:pt>
                <c:pt idx="294">
                  <c:v>12.443100000000001</c:v>
                </c:pt>
                <c:pt idx="295">
                  <c:v>15.681700000000001</c:v>
                </c:pt>
                <c:pt idx="296">
                  <c:v>14.620900000000001</c:v>
                </c:pt>
                <c:pt idx="297">
                  <c:v>10.6821</c:v>
                </c:pt>
                <c:pt idx="298">
                  <c:v>9.449349999999999</c:v>
                </c:pt>
                <c:pt idx="299">
                  <c:v>11.2126</c:v>
                </c:pt>
                <c:pt idx="300">
                  <c:v>14.108899999999998</c:v>
                </c:pt>
                <c:pt idx="301">
                  <c:v>14.981800000000002</c:v>
                </c:pt>
                <c:pt idx="302">
                  <c:v>13.021500000000001</c:v>
                </c:pt>
                <c:pt idx="303">
                  <c:v>9.9501400000000046</c:v>
                </c:pt>
                <c:pt idx="304">
                  <c:v>9.0400000000000009</c:v>
                </c:pt>
                <c:pt idx="305">
                  <c:v>11.295</c:v>
                </c:pt>
                <c:pt idx="306">
                  <c:v>14.371100000000002</c:v>
                </c:pt>
                <c:pt idx="307">
                  <c:v>13.457400000000026</c:v>
                </c:pt>
                <c:pt idx="308">
                  <c:v>10.6723</c:v>
                </c:pt>
                <c:pt idx="309">
                  <c:v>9.1427400000000034</c:v>
                </c:pt>
                <c:pt idx="310">
                  <c:v>9.2021699999999989</c:v>
                </c:pt>
                <c:pt idx="311">
                  <c:v>11.336600000000002</c:v>
                </c:pt>
                <c:pt idx="312">
                  <c:v>13.9885</c:v>
                </c:pt>
                <c:pt idx="313">
                  <c:v>12.489000000000004</c:v>
                </c:pt>
                <c:pt idx="314">
                  <c:v>9.4061700000000013</c:v>
                </c:pt>
                <c:pt idx="315">
                  <c:v>8.4858200000000004</c:v>
                </c:pt>
                <c:pt idx="316">
                  <c:v>9.7522000000000002</c:v>
                </c:pt>
                <c:pt idx="317">
                  <c:v>11.772400000000006</c:v>
                </c:pt>
                <c:pt idx="318">
                  <c:v>12.8102</c:v>
                </c:pt>
                <c:pt idx="319">
                  <c:v>11.108600000000001</c:v>
                </c:pt>
                <c:pt idx="320">
                  <c:v>8.5258600000000015</c:v>
                </c:pt>
                <c:pt idx="321">
                  <c:v>7.7479299999999975</c:v>
                </c:pt>
                <c:pt idx="322">
                  <c:v>9.6388099999999994</c:v>
                </c:pt>
                <c:pt idx="323">
                  <c:v>11.82</c:v>
                </c:pt>
                <c:pt idx="324">
                  <c:v>11.3301</c:v>
                </c:pt>
                <c:pt idx="325">
                  <c:v>9.5636900000000047</c:v>
                </c:pt>
                <c:pt idx="326">
                  <c:v>8.1701000000000015</c:v>
                </c:pt>
                <c:pt idx="327">
                  <c:v>8.1560100000000002</c:v>
                </c:pt>
                <c:pt idx="328">
                  <c:v>10.213700000000001</c:v>
                </c:pt>
                <c:pt idx="329">
                  <c:v>12.7112</c:v>
                </c:pt>
                <c:pt idx="330">
                  <c:v>11.4573</c:v>
                </c:pt>
                <c:pt idx="331">
                  <c:v>9.0775200000000016</c:v>
                </c:pt>
                <c:pt idx="332">
                  <c:v>8.3796300000001267</c:v>
                </c:pt>
                <c:pt idx="333">
                  <c:v>9.4366500000000002</c:v>
                </c:pt>
                <c:pt idx="334">
                  <c:v>11.4421</c:v>
                </c:pt>
                <c:pt idx="335">
                  <c:v>12.869400000000176</c:v>
                </c:pt>
                <c:pt idx="336">
                  <c:v>11.2659</c:v>
                </c:pt>
                <c:pt idx="337">
                  <c:v>8.7406699999999997</c:v>
                </c:pt>
                <c:pt idx="338">
                  <c:v>8.1400699999999997</c:v>
                </c:pt>
                <c:pt idx="339">
                  <c:v>9.817870000000001</c:v>
                </c:pt>
                <c:pt idx="340">
                  <c:v>11.6404</c:v>
                </c:pt>
                <c:pt idx="341">
                  <c:v>11.1701</c:v>
                </c:pt>
                <c:pt idx="342">
                  <c:v>9.4334600000000002</c:v>
                </c:pt>
                <c:pt idx="343">
                  <c:v>7.7122299999999999</c:v>
                </c:pt>
                <c:pt idx="344">
                  <c:v>7.3246699999999985</c:v>
                </c:pt>
                <c:pt idx="345">
                  <c:v>8.9198300000000028</c:v>
                </c:pt>
                <c:pt idx="346">
                  <c:v>10.348800000000001</c:v>
                </c:pt>
                <c:pt idx="347">
                  <c:v>9.3084800000000048</c:v>
                </c:pt>
                <c:pt idx="348">
                  <c:v>7.2199600000000004</c:v>
                </c:pt>
                <c:pt idx="349">
                  <c:v>6.1728899999999856</c:v>
                </c:pt>
                <c:pt idx="350">
                  <c:v>6.5287099999999985</c:v>
                </c:pt>
                <c:pt idx="351">
                  <c:v>7.78477</c:v>
                </c:pt>
                <c:pt idx="352">
                  <c:v>8.6833900000000011</c:v>
                </c:pt>
                <c:pt idx="353">
                  <c:v>7.58249</c:v>
                </c:pt>
                <c:pt idx="354">
                  <c:v>5.3221299999999845</c:v>
                </c:pt>
                <c:pt idx="355">
                  <c:v>4.6578599999999755</c:v>
                </c:pt>
                <c:pt idx="356">
                  <c:v>5.9662800000000002</c:v>
                </c:pt>
                <c:pt idx="357">
                  <c:v>7.2546799999999996</c:v>
                </c:pt>
                <c:pt idx="358">
                  <c:v>7.3821200000000005</c:v>
                </c:pt>
                <c:pt idx="359">
                  <c:v>6.3087400000000002</c:v>
                </c:pt>
                <c:pt idx="360">
                  <c:v>4.6829199999999656</c:v>
                </c:pt>
                <c:pt idx="361">
                  <c:v>4.4251499999999995</c:v>
                </c:pt>
                <c:pt idx="362">
                  <c:v>6.2296300000000002</c:v>
                </c:pt>
                <c:pt idx="363">
                  <c:v>7.8164999999999996</c:v>
                </c:pt>
                <c:pt idx="364">
                  <c:v>7.4294399999999996</c:v>
                </c:pt>
                <c:pt idx="365">
                  <c:v>6.1717600000000123</c:v>
                </c:pt>
                <c:pt idx="366">
                  <c:v>5.5676999999999985</c:v>
                </c:pt>
                <c:pt idx="367">
                  <c:v>6.2007500000000002</c:v>
                </c:pt>
                <c:pt idx="368">
                  <c:v>8.0144300000000008</c:v>
                </c:pt>
                <c:pt idx="369">
                  <c:v>9.580960000000001</c:v>
                </c:pt>
                <c:pt idx="370">
                  <c:v>8.9610300000000027</c:v>
                </c:pt>
                <c:pt idx="371">
                  <c:v>7.241760000000113</c:v>
                </c:pt>
                <c:pt idx="372">
                  <c:v>6.9025300000000005</c:v>
                </c:pt>
                <c:pt idx="373">
                  <c:v>8.1496100000000009</c:v>
                </c:pt>
                <c:pt idx="374">
                  <c:v>9.6689300000000014</c:v>
                </c:pt>
                <c:pt idx="375">
                  <c:v>10.207800000000001</c:v>
                </c:pt>
                <c:pt idx="376">
                  <c:v>9.0028800000000047</c:v>
                </c:pt>
                <c:pt idx="377">
                  <c:v>7.0962700000000014</c:v>
                </c:pt>
                <c:pt idx="378">
                  <c:v>6.5919299999999996</c:v>
                </c:pt>
                <c:pt idx="379">
                  <c:v>7.9939400000000003</c:v>
                </c:pt>
                <c:pt idx="380">
                  <c:v>9.2212199999999971</c:v>
                </c:pt>
                <c:pt idx="381">
                  <c:v>8.4503800000000027</c:v>
                </c:pt>
                <c:pt idx="382">
                  <c:v>6.8618499999999996</c:v>
                </c:pt>
                <c:pt idx="383">
                  <c:v>5.5533900000000003</c:v>
                </c:pt>
                <c:pt idx="384">
                  <c:v>5.3816500000000014</c:v>
                </c:pt>
                <c:pt idx="385">
                  <c:v>6.6508099999999946</c:v>
                </c:pt>
                <c:pt idx="386">
                  <c:v>7.7401400000000002</c:v>
                </c:pt>
                <c:pt idx="387">
                  <c:v>6.8600199999999845</c:v>
                </c:pt>
                <c:pt idx="388">
                  <c:v>5.07653</c:v>
                </c:pt>
                <c:pt idx="389">
                  <c:v>4.5023900000000001</c:v>
                </c:pt>
                <c:pt idx="390">
                  <c:v>5.29819</c:v>
                </c:pt>
                <c:pt idx="391">
                  <c:v>6.5626799999999985</c:v>
                </c:pt>
                <c:pt idx="392">
                  <c:v>7.3446799999999985</c:v>
                </c:pt>
                <c:pt idx="393">
                  <c:v>6.6525699999999945</c:v>
                </c:pt>
                <c:pt idx="394">
                  <c:v>5.1209599999999655</c:v>
                </c:pt>
                <c:pt idx="395">
                  <c:v>4.9500400000000004</c:v>
                </c:pt>
                <c:pt idx="396">
                  <c:v>6.5296400000000014</c:v>
                </c:pt>
                <c:pt idx="397">
                  <c:v>7.9998400000000034</c:v>
                </c:pt>
                <c:pt idx="398">
                  <c:v>8.0711900000000014</c:v>
                </c:pt>
                <c:pt idx="399">
                  <c:v>7.1280299999999945</c:v>
                </c:pt>
                <c:pt idx="400">
                  <c:v>6.1510000000000007</c:v>
                </c:pt>
                <c:pt idx="401">
                  <c:v>6.2375799999999995</c:v>
                </c:pt>
                <c:pt idx="402">
                  <c:v>7.9502300000000004</c:v>
                </c:pt>
                <c:pt idx="403">
                  <c:v>9.4604500000000247</c:v>
                </c:pt>
                <c:pt idx="404">
                  <c:v>8.6398099999999989</c:v>
                </c:pt>
                <c:pt idx="405">
                  <c:v>6.9413100000000014</c:v>
                </c:pt>
                <c:pt idx="406">
                  <c:v>6.3347099999999985</c:v>
                </c:pt>
                <c:pt idx="407">
                  <c:v>6.8660699999999997</c:v>
                </c:pt>
                <c:pt idx="408">
                  <c:v>8.2404600000000006</c:v>
                </c:pt>
                <c:pt idx="409">
                  <c:v>9.0311500000000002</c:v>
                </c:pt>
                <c:pt idx="410">
                  <c:v>7.8500699999999997</c:v>
                </c:pt>
                <c:pt idx="411">
                  <c:v>5.9258299999999995</c:v>
                </c:pt>
                <c:pt idx="412">
                  <c:v>5.4923199999999985</c:v>
                </c:pt>
                <c:pt idx="413">
                  <c:v>6.5625399999999745</c:v>
                </c:pt>
                <c:pt idx="414">
                  <c:v>7.6406299999999998</c:v>
                </c:pt>
                <c:pt idx="415">
                  <c:v>7.4834600000000124</c:v>
                </c:pt>
                <c:pt idx="416">
                  <c:v>6.2418500000000003</c:v>
                </c:pt>
                <c:pt idx="417">
                  <c:v>4.8416899999999998</c:v>
                </c:pt>
                <c:pt idx="418">
                  <c:v>4.6115399999999855</c:v>
                </c:pt>
                <c:pt idx="419">
                  <c:v>5.8859900000000005</c:v>
                </c:pt>
                <c:pt idx="420">
                  <c:v>6.9487800000000002</c:v>
                </c:pt>
                <c:pt idx="421">
                  <c:v>6.1615799999999945</c:v>
                </c:pt>
                <c:pt idx="422">
                  <c:v>4.7995299999999999</c:v>
                </c:pt>
                <c:pt idx="423">
                  <c:v>4.0820299999999996</c:v>
                </c:pt>
                <c:pt idx="424">
                  <c:v>4.3814400000000004</c:v>
                </c:pt>
                <c:pt idx="425">
                  <c:v>5.5269299999999975</c:v>
                </c:pt>
                <c:pt idx="426">
                  <c:v>6.4113600000000934</c:v>
                </c:pt>
                <c:pt idx="427">
                  <c:v>5.4872900000000024</c:v>
                </c:pt>
                <c:pt idx="428">
                  <c:v>3.9977200000000002</c:v>
                </c:pt>
                <c:pt idx="429">
                  <c:v>3.7370700000000001</c:v>
                </c:pt>
                <c:pt idx="430">
                  <c:v>4.7052399999999999</c:v>
                </c:pt>
                <c:pt idx="431">
                  <c:v>5.7358700000000002</c:v>
                </c:pt>
                <c:pt idx="432">
                  <c:v>6.0329799999999985</c:v>
                </c:pt>
                <c:pt idx="433">
                  <c:v>5.1029699999999965</c:v>
                </c:pt>
                <c:pt idx="434">
                  <c:v>3.8424999999999967</c:v>
                </c:pt>
                <c:pt idx="435">
                  <c:v>3.7449599999999998</c:v>
                </c:pt>
                <c:pt idx="436">
                  <c:v>5.0720600000000013</c:v>
                </c:pt>
                <c:pt idx="437">
                  <c:v>6.1403599999999985</c:v>
                </c:pt>
                <c:pt idx="438">
                  <c:v>5.5689799999999945</c:v>
                </c:pt>
                <c:pt idx="439">
                  <c:v>4.3666400000000003</c:v>
                </c:pt>
                <c:pt idx="440">
                  <c:v>3.5869499999999968</c:v>
                </c:pt>
                <c:pt idx="441">
                  <c:v>3.71496</c:v>
                </c:pt>
                <c:pt idx="442">
                  <c:v>4.9093700000000124</c:v>
                </c:pt>
                <c:pt idx="443">
                  <c:v>5.7863600000000934</c:v>
                </c:pt>
                <c:pt idx="444">
                  <c:v>4.7664</c:v>
                </c:pt>
                <c:pt idx="445">
                  <c:v>3.30952</c:v>
                </c:pt>
                <c:pt idx="446">
                  <c:v>2.9585499999999967</c:v>
                </c:pt>
                <c:pt idx="447">
                  <c:v>3.6066800000000003</c:v>
                </c:pt>
                <c:pt idx="448">
                  <c:v>4.5806600000000124</c:v>
                </c:pt>
                <c:pt idx="449">
                  <c:v>4.9466900000001202</c:v>
                </c:pt>
                <c:pt idx="450">
                  <c:v>3.9426099999999527</c:v>
                </c:pt>
                <c:pt idx="451">
                  <c:v>2.6100300000000001</c:v>
                </c:pt>
                <c:pt idx="452">
                  <c:v>2.5255000000000001</c:v>
                </c:pt>
                <c:pt idx="453">
                  <c:v>3.6996199999999977</c:v>
                </c:pt>
                <c:pt idx="454">
                  <c:v>4.6519799999999965</c:v>
                </c:pt>
                <c:pt idx="455">
                  <c:v>4.3022200000000002</c:v>
                </c:pt>
                <c:pt idx="456">
                  <c:v>3.24594</c:v>
                </c:pt>
                <c:pt idx="457">
                  <c:v>2.4100200000000003</c:v>
                </c:pt>
                <c:pt idx="458">
                  <c:v>2.5347900000000001</c:v>
                </c:pt>
                <c:pt idx="459">
                  <c:v>3.84782</c:v>
                </c:pt>
                <c:pt idx="460">
                  <c:v>4.7695600000000002</c:v>
                </c:pt>
                <c:pt idx="461">
                  <c:v>3.9452699999999967</c:v>
                </c:pt>
                <c:pt idx="462">
                  <c:v>2.6370600000000004</c:v>
                </c:pt>
                <c:pt idx="463">
                  <c:v>2.3119699999999335</c:v>
                </c:pt>
                <c:pt idx="464">
                  <c:v>2.8881999999999999</c:v>
                </c:pt>
                <c:pt idx="465">
                  <c:v>3.9735199999999997</c:v>
                </c:pt>
                <c:pt idx="466">
                  <c:v>4.4474900000000002</c:v>
                </c:pt>
                <c:pt idx="467">
                  <c:v>3.4388699999999344</c:v>
                </c:pt>
                <c:pt idx="468">
                  <c:v>2.0675900000000618</c:v>
                </c:pt>
                <c:pt idx="469">
                  <c:v>1.9982100000000302</c:v>
                </c:pt>
                <c:pt idx="470">
                  <c:v>3.0869099999999987</c:v>
                </c:pt>
                <c:pt idx="471">
                  <c:v>3.9111200000000004</c:v>
                </c:pt>
                <c:pt idx="472">
                  <c:v>3.6991399999999999</c:v>
                </c:pt>
                <c:pt idx="473">
                  <c:v>2.6627900000000002</c:v>
                </c:pt>
                <c:pt idx="474">
                  <c:v>1.7222999999999764</c:v>
                </c:pt>
                <c:pt idx="475">
                  <c:v>1.7820199999999999</c:v>
                </c:pt>
                <c:pt idx="476">
                  <c:v>2.9882399999999998</c:v>
                </c:pt>
                <c:pt idx="477">
                  <c:v>3.6449400000000005</c:v>
                </c:pt>
                <c:pt idx="478">
                  <c:v>2.7860399999999998</c:v>
                </c:pt>
                <c:pt idx="479">
                  <c:v>1.6225299999999998</c:v>
                </c:pt>
                <c:pt idx="480">
                  <c:v>1.2816199999999998</c:v>
                </c:pt>
                <c:pt idx="481">
                  <c:v>1.5030199999999998</c:v>
                </c:pt>
                <c:pt idx="482">
                  <c:v>2.38192</c:v>
                </c:pt>
                <c:pt idx="483">
                  <c:v>2.8386299999999967</c:v>
                </c:pt>
                <c:pt idx="484">
                  <c:v>1.8872499999999999</c:v>
                </c:pt>
                <c:pt idx="485">
                  <c:v>0.97986500000000065</c:v>
                </c:pt>
                <c:pt idx="486">
                  <c:v>0.93216199999999949</c:v>
                </c:pt>
                <c:pt idx="487">
                  <c:v>1.5254999999999701</c:v>
                </c:pt>
                <c:pt idx="488">
                  <c:v>2.2378499999999977</c:v>
                </c:pt>
                <c:pt idx="489">
                  <c:v>2.2005600000000012</c:v>
                </c:pt>
                <c:pt idx="490">
                  <c:v>1.3571199999999999</c:v>
                </c:pt>
                <c:pt idx="491">
                  <c:v>0.70118899999999951</c:v>
                </c:pt>
                <c:pt idx="492">
                  <c:v>0.72665499999999994</c:v>
                </c:pt>
                <c:pt idx="493">
                  <c:v>1.5324000000000002</c:v>
                </c:pt>
                <c:pt idx="494">
                  <c:v>2.1513800000000001</c:v>
                </c:pt>
                <c:pt idx="495">
                  <c:v>1.5317299999999654</c:v>
                </c:pt>
                <c:pt idx="496">
                  <c:v>0.76324300000001255</c:v>
                </c:pt>
                <c:pt idx="497">
                  <c:v>0.43850900000000032</c:v>
                </c:pt>
                <c:pt idx="498">
                  <c:v>0.560307</c:v>
                </c:pt>
                <c:pt idx="499">
                  <c:v>1.22888</c:v>
                </c:pt>
                <c:pt idx="500">
                  <c:v>1.7092399999999717</c:v>
                </c:pt>
                <c:pt idx="501">
                  <c:v>0.93507900000000665</c:v>
                </c:pt>
                <c:pt idx="502">
                  <c:v>0.21015899999999998</c:v>
                </c:pt>
                <c:pt idx="503">
                  <c:v>0.11853000000000002</c:v>
                </c:pt>
                <c:pt idx="504">
                  <c:v>0.4411790000000001</c:v>
                </c:pt>
                <c:pt idx="505">
                  <c:v>0.89060800000000062</c:v>
                </c:pt>
                <c:pt idx="506">
                  <c:v>1.0305199999999999</c:v>
                </c:pt>
                <c:pt idx="507">
                  <c:v>0.456513</c:v>
                </c:pt>
                <c:pt idx="508">
                  <c:v>1.6892500000000261E-2</c:v>
                </c:pt>
                <c:pt idx="509">
                  <c:v>1.0028800000000001E-2</c:v>
                </c:pt>
                <c:pt idx="510">
                  <c:v>0.3267310000000001</c:v>
                </c:pt>
                <c:pt idx="511">
                  <c:v>0.63187900000001807</c:v>
                </c:pt>
                <c:pt idx="512">
                  <c:v>0.42843400000000031</c:v>
                </c:pt>
                <c:pt idx="513">
                  <c:v>6.3107300000000005E-2</c:v>
                </c:pt>
                <c:pt idx="514">
                  <c:v>0</c:v>
                </c:pt>
                <c:pt idx="515">
                  <c:v>0</c:v>
                </c:pt>
                <c:pt idx="516">
                  <c:v>0.11917400000000022</c:v>
                </c:pt>
                <c:pt idx="517">
                  <c:v>0.36163600000000001</c:v>
                </c:pt>
                <c:pt idx="518">
                  <c:v>0.11792999999999998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7.5978000000000104E-3</c:v>
                </c:pt>
                <c:pt idx="523">
                  <c:v>5.8060800000000003E-2</c:v>
                </c:pt>
                <c:pt idx="524">
                  <c:v>4.2820300000000104E-3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567168"/>
        <c:axId val="104569088"/>
      </c:scatterChart>
      <c:valAx>
        <c:axId val="10456716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4569088"/>
        <c:crosses val="autoZero"/>
        <c:crossBetween val="midCat"/>
      </c:valAx>
      <c:valAx>
        <c:axId val="104569088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b="1" i="0" u="none" strike="noStrike" baseline="0">
                    <a:effectLst/>
                  </a:rPr>
                  <a:t>Reaction</a:t>
                </a:r>
                <a:r>
                  <a:rPr lang="en-US" sz="1600"/>
                  <a:t>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4567168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'V600'!$A$2:$A$163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9.9938200000000005E-2</c:v>
                </c:pt>
                <c:pt idx="2">
                  <c:v>0.19995499999999999</c:v>
                </c:pt>
                <c:pt idx="3">
                  <c:v>0.29996800000000651</c:v>
                </c:pt>
                <c:pt idx="4">
                  <c:v>0.39999500000000032</c:v>
                </c:pt>
                <c:pt idx="5">
                  <c:v>0.49993400000000032</c:v>
                </c:pt>
                <c:pt idx="6">
                  <c:v>0.59996099999998698</c:v>
                </c:pt>
                <c:pt idx="7">
                  <c:v>0.69999699999999998</c:v>
                </c:pt>
                <c:pt idx="8">
                  <c:v>0.79994600000000005</c:v>
                </c:pt>
                <c:pt idx="9">
                  <c:v>0.89994499999999999</c:v>
                </c:pt>
                <c:pt idx="10">
                  <c:v>0.9999479999999995</c:v>
                </c:pt>
                <c:pt idx="11">
                  <c:v>1.0999199999999998</c:v>
                </c:pt>
                <c:pt idx="12">
                  <c:v>1.19994</c:v>
                </c:pt>
                <c:pt idx="13">
                  <c:v>1.2999499999999768</c:v>
                </c:pt>
                <c:pt idx="14">
                  <c:v>1.3999299999999741</c:v>
                </c:pt>
                <c:pt idx="15">
                  <c:v>1.4999499999999741</c:v>
                </c:pt>
                <c:pt idx="16">
                  <c:v>1.5999599999999998</c:v>
                </c:pt>
                <c:pt idx="17">
                  <c:v>1.6999899999999999</c:v>
                </c:pt>
                <c:pt idx="18">
                  <c:v>1.7999699999999708</c:v>
                </c:pt>
                <c:pt idx="19">
                  <c:v>1.8999599999999999</c:v>
                </c:pt>
                <c:pt idx="20">
                  <c:v>1.9999499999999999</c:v>
                </c:pt>
                <c:pt idx="21">
                  <c:v>2.09998</c:v>
                </c:pt>
                <c:pt idx="22">
                  <c:v>2.19998</c:v>
                </c:pt>
                <c:pt idx="23">
                  <c:v>2.2999700000000001</c:v>
                </c:pt>
                <c:pt idx="24">
                  <c:v>2.3999799999999967</c:v>
                </c:pt>
                <c:pt idx="25">
                  <c:v>2.49993</c:v>
                </c:pt>
                <c:pt idx="26">
                  <c:v>2.5999599999999967</c:v>
                </c:pt>
                <c:pt idx="27">
                  <c:v>2.6999200000000001</c:v>
                </c:pt>
                <c:pt idx="28">
                  <c:v>2.7999499999999977</c:v>
                </c:pt>
                <c:pt idx="29">
                  <c:v>2.8999299999999977</c:v>
                </c:pt>
                <c:pt idx="30">
                  <c:v>2.99993</c:v>
                </c:pt>
                <c:pt idx="31">
                  <c:v>3.0999499999999967</c:v>
                </c:pt>
                <c:pt idx="32">
                  <c:v>3.1999300000000002</c:v>
                </c:pt>
                <c:pt idx="33">
                  <c:v>3.2999499999999977</c:v>
                </c:pt>
                <c:pt idx="34">
                  <c:v>3.3999299999999977</c:v>
                </c:pt>
                <c:pt idx="35">
                  <c:v>3.4999799999999968</c:v>
                </c:pt>
                <c:pt idx="36">
                  <c:v>3.59998</c:v>
                </c:pt>
                <c:pt idx="37">
                  <c:v>3.6999399999999998</c:v>
                </c:pt>
                <c:pt idx="38">
                  <c:v>3.7999200000000002</c:v>
                </c:pt>
                <c:pt idx="39">
                  <c:v>3.8999399999999977</c:v>
                </c:pt>
                <c:pt idx="40">
                  <c:v>3.9999699999999967</c:v>
                </c:pt>
                <c:pt idx="41">
                  <c:v>4.0999400000000001</c:v>
                </c:pt>
                <c:pt idx="42">
                  <c:v>4.1999299999999975</c:v>
                </c:pt>
                <c:pt idx="43">
                  <c:v>4.2999599999999996</c:v>
                </c:pt>
                <c:pt idx="44">
                  <c:v>4.3999600000000001</c:v>
                </c:pt>
                <c:pt idx="45">
                  <c:v>4.4999599999999997</c:v>
                </c:pt>
                <c:pt idx="46">
                  <c:v>4.5999400000000001</c:v>
                </c:pt>
                <c:pt idx="47">
                  <c:v>4.6999499999999985</c:v>
                </c:pt>
                <c:pt idx="48">
                  <c:v>4.7999599999999996</c:v>
                </c:pt>
                <c:pt idx="49">
                  <c:v>4.8999699999999997</c:v>
                </c:pt>
                <c:pt idx="50">
                  <c:v>4.9999799999999999</c:v>
                </c:pt>
                <c:pt idx="51">
                  <c:v>5.09999</c:v>
                </c:pt>
                <c:pt idx="52">
                  <c:v>5.1999699999999995</c:v>
                </c:pt>
                <c:pt idx="53">
                  <c:v>5.2999599999999996</c:v>
                </c:pt>
                <c:pt idx="54">
                  <c:v>5.39994</c:v>
                </c:pt>
                <c:pt idx="55">
                  <c:v>5.4999500000000001</c:v>
                </c:pt>
                <c:pt idx="56">
                  <c:v>5.5999400000000001</c:v>
                </c:pt>
                <c:pt idx="57">
                  <c:v>5.6999699999999995</c:v>
                </c:pt>
                <c:pt idx="58">
                  <c:v>5.7999799999999997</c:v>
                </c:pt>
                <c:pt idx="59">
                  <c:v>5.89994</c:v>
                </c:pt>
                <c:pt idx="60">
                  <c:v>5.9999599999999997</c:v>
                </c:pt>
                <c:pt idx="61">
                  <c:v>6.0999299999999996</c:v>
                </c:pt>
                <c:pt idx="62">
                  <c:v>6.1999799999999965</c:v>
                </c:pt>
                <c:pt idx="63">
                  <c:v>6.2999400000000003</c:v>
                </c:pt>
                <c:pt idx="64">
                  <c:v>6.3999799999999976</c:v>
                </c:pt>
                <c:pt idx="65">
                  <c:v>6.4999799999999999</c:v>
                </c:pt>
                <c:pt idx="66">
                  <c:v>6.5999799999999995</c:v>
                </c:pt>
                <c:pt idx="67">
                  <c:v>6.6999699999999995</c:v>
                </c:pt>
                <c:pt idx="68">
                  <c:v>6.7999799999999997</c:v>
                </c:pt>
                <c:pt idx="69">
                  <c:v>6.8999499999999996</c:v>
                </c:pt>
                <c:pt idx="70">
                  <c:v>6.9999399999999996</c:v>
                </c:pt>
                <c:pt idx="71">
                  <c:v>7.0999699999999999</c:v>
                </c:pt>
                <c:pt idx="72">
                  <c:v>7.1999399999999945</c:v>
                </c:pt>
                <c:pt idx="73">
                  <c:v>7.2999499999999999</c:v>
                </c:pt>
                <c:pt idx="74">
                  <c:v>7.3999899999999945</c:v>
                </c:pt>
                <c:pt idx="75">
                  <c:v>7.4999399999999996</c:v>
                </c:pt>
                <c:pt idx="76">
                  <c:v>7.5999699999999999</c:v>
                </c:pt>
                <c:pt idx="77">
                  <c:v>7.6999699999999995</c:v>
                </c:pt>
                <c:pt idx="78">
                  <c:v>7.7999799999999997</c:v>
                </c:pt>
                <c:pt idx="79">
                  <c:v>7.8999499999999996</c:v>
                </c:pt>
                <c:pt idx="80">
                  <c:v>7.99993</c:v>
                </c:pt>
                <c:pt idx="81">
                  <c:v>8.09999</c:v>
                </c:pt>
                <c:pt idx="82">
                  <c:v>8.1999400000000016</c:v>
                </c:pt>
                <c:pt idx="83">
                  <c:v>8.2999700000000001</c:v>
                </c:pt>
                <c:pt idx="84">
                  <c:v>8.3999200000000016</c:v>
                </c:pt>
                <c:pt idx="85">
                  <c:v>8.4999200000000013</c:v>
                </c:pt>
                <c:pt idx="86">
                  <c:v>8.5999300000000005</c:v>
                </c:pt>
                <c:pt idx="87">
                  <c:v>8.6999300000000002</c:v>
                </c:pt>
                <c:pt idx="88">
                  <c:v>8.7999299999999998</c:v>
                </c:pt>
                <c:pt idx="89">
                  <c:v>8.8999300000000048</c:v>
                </c:pt>
                <c:pt idx="90">
                  <c:v>8.9999700000000011</c:v>
                </c:pt>
                <c:pt idx="91">
                  <c:v>9.0999400000000001</c:v>
                </c:pt>
                <c:pt idx="92">
                  <c:v>9.1999900000000014</c:v>
                </c:pt>
                <c:pt idx="93">
                  <c:v>9.2999600000000004</c:v>
                </c:pt>
                <c:pt idx="94">
                  <c:v>9.3999500000000005</c:v>
                </c:pt>
                <c:pt idx="95">
                  <c:v>9.4999600000000015</c:v>
                </c:pt>
                <c:pt idx="96">
                  <c:v>9.5999700000000008</c:v>
                </c:pt>
                <c:pt idx="97">
                  <c:v>9.69998</c:v>
                </c:pt>
                <c:pt idx="98">
                  <c:v>9.7999400000000012</c:v>
                </c:pt>
                <c:pt idx="99">
                  <c:v>9.8999300000000048</c:v>
                </c:pt>
                <c:pt idx="100">
                  <c:v>9.9999700000000011</c:v>
                </c:pt>
                <c:pt idx="101">
                  <c:v>10.0999</c:v>
                </c:pt>
                <c:pt idx="102">
                  <c:v>10.1999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10.9999</c:v>
                </c:pt>
                <c:pt idx="111">
                  <c:v>11.0999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11.4999</c:v>
                </c:pt>
                <c:pt idx="116">
                  <c:v>11.5999</c:v>
                </c:pt>
                <c:pt idx="117">
                  <c:v>11.7</c:v>
                </c:pt>
                <c:pt idx="118">
                  <c:v>11.8</c:v>
                </c:pt>
                <c:pt idx="119">
                  <c:v>11.899900000000002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12.9999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14.0999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14.799900000000001</c:v>
                </c:pt>
                <c:pt idx="149">
                  <c:v>14.899900000000002</c:v>
                </c:pt>
                <c:pt idx="150">
                  <c:v>14.9999</c:v>
                </c:pt>
                <c:pt idx="151">
                  <c:v>15.1</c:v>
                </c:pt>
                <c:pt idx="152">
                  <c:v>15.2</c:v>
                </c:pt>
                <c:pt idx="153">
                  <c:v>15.299900000000001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15.799900000000001</c:v>
                </c:pt>
                <c:pt idx="159">
                  <c:v>15.9</c:v>
                </c:pt>
                <c:pt idx="160">
                  <c:v>16</c:v>
                </c:pt>
                <c:pt idx="161">
                  <c:v>16.010100000000001</c:v>
                </c:pt>
              </c:numCache>
            </c:numRef>
          </c:xVal>
          <c:yVal>
            <c:numRef>
              <c:f>'V600'!$B$2:$B$163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1166.4060000000011</c:v>
                </c:pt>
                <c:pt idx="2">
                  <c:v>264.35399999999993</c:v>
                </c:pt>
                <c:pt idx="3">
                  <c:v>69.618200000000002</c:v>
                </c:pt>
                <c:pt idx="4">
                  <c:v>574.15</c:v>
                </c:pt>
                <c:pt idx="5">
                  <c:v>24.4316</c:v>
                </c:pt>
                <c:pt idx="6">
                  <c:v>81.430000000000007</c:v>
                </c:pt>
                <c:pt idx="7">
                  <c:v>27.267800000000001</c:v>
                </c:pt>
                <c:pt idx="8">
                  <c:v>77.375599999999949</c:v>
                </c:pt>
                <c:pt idx="9">
                  <c:v>143.797</c:v>
                </c:pt>
                <c:pt idx="10">
                  <c:v>121.009</c:v>
                </c:pt>
                <c:pt idx="11">
                  <c:v>538.22199999999998</c:v>
                </c:pt>
                <c:pt idx="12">
                  <c:v>299.62599999999969</c:v>
                </c:pt>
                <c:pt idx="13">
                  <c:v>88.4756</c:v>
                </c:pt>
                <c:pt idx="14">
                  <c:v>92.171599999999998</c:v>
                </c:pt>
                <c:pt idx="15">
                  <c:v>122.0712</c:v>
                </c:pt>
                <c:pt idx="16">
                  <c:v>5.0354200000000002</c:v>
                </c:pt>
                <c:pt idx="17">
                  <c:v>30.6828</c:v>
                </c:pt>
                <c:pt idx="18">
                  <c:v>14.58352</c:v>
                </c:pt>
                <c:pt idx="19">
                  <c:v>4.0416400000000134</c:v>
                </c:pt>
                <c:pt idx="20">
                  <c:v>16.65372</c:v>
                </c:pt>
                <c:pt idx="21">
                  <c:v>6.8496400000000124</c:v>
                </c:pt>
                <c:pt idx="22">
                  <c:v>24.867000000000001</c:v>
                </c:pt>
                <c:pt idx="23">
                  <c:v>14.678660000000001</c:v>
                </c:pt>
                <c:pt idx="24">
                  <c:v>0.48750600000000038</c:v>
                </c:pt>
                <c:pt idx="25">
                  <c:v>7.1402799999999997</c:v>
                </c:pt>
                <c:pt idx="26">
                  <c:v>7.7541599999999855</c:v>
                </c:pt>
                <c:pt idx="27">
                  <c:v>3.2342399999999998</c:v>
                </c:pt>
                <c:pt idx="28">
                  <c:v>10.1396</c:v>
                </c:pt>
                <c:pt idx="29">
                  <c:v>15.93404</c:v>
                </c:pt>
                <c:pt idx="30">
                  <c:v>20.101199999999999</c:v>
                </c:pt>
                <c:pt idx="31">
                  <c:v>17.228339999999424</c:v>
                </c:pt>
                <c:pt idx="32">
                  <c:v>6.6966799999999997</c:v>
                </c:pt>
                <c:pt idx="33">
                  <c:v>14.90526</c:v>
                </c:pt>
                <c:pt idx="34">
                  <c:v>11.36172</c:v>
                </c:pt>
                <c:pt idx="35">
                  <c:v>9.0623200000000015</c:v>
                </c:pt>
                <c:pt idx="36">
                  <c:v>10.01756</c:v>
                </c:pt>
                <c:pt idx="37">
                  <c:v>7.1667399999999946</c:v>
                </c:pt>
                <c:pt idx="38">
                  <c:v>10.724679999999999</c:v>
                </c:pt>
                <c:pt idx="39">
                  <c:v>4.8358999999999996</c:v>
                </c:pt>
                <c:pt idx="40">
                  <c:v>1.480038</c:v>
                </c:pt>
                <c:pt idx="41">
                  <c:v>8.1675000000000004</c:v>
                </c:pt>
                <c:pt idx="42">
                  <c:v>12.768000000000001</c:v>
                </c:pt>
                <c:pt idx="43">
                  <c:v>4.5006399999999998</c:v>
                </c:pt>
                <c:pt idx="44">
                  <c:v>0.69529600000000003</c:v>
                </c:pt>
                <c:pt idx="45">
                  <c:v>14.492280000000004</c:v>
                </c:pt>
                <c:pt idx="46">
                  <c:v>5.5537200000000002</c:v>
                </c:pt>
                <c:pt idx="47">
                  <c:v>18.810060000000131</c:v>
                </c:pt>
                <c:pt idx="48">
                  <c:v>23.207000000000001</c:v>
                </c:pt>
                <c:pt idx="49">
                  <c:v>20.380800000000001</c:v>
                </c:pt>
                <c:pt idx="50">
                  <c:v>16.056460000000001</c:v>
                </c:pt>
                <c:pt idx="51">
                  <c:v>31.857399999999988</c:v>
                </c:pt>
                <c:pt idx="52">
                  <c:v>29.78819999999947</c:v>
                </c:pt>
                <c:pt idx="53">
                  <c:v>29.4116</c:v>
                </c:pt>
                <c:pt idx="54">
                  <c:v>33.030800000000006</c:v>
                </c:pt>
                <c:pt idx="55">
                  <c:v>26.925199999999503</c:v>
                </c:pt>
                <c:pt idx="56">
                  <c:v>26.497999999999987</c:v>
                </c:pt>
                <c:pt idx="57">
                  <c:v>23.4438</c:v>
                </c:pt>
                <c:pt idx="58">
                  <c:v>19.968219999999373</c:v>
                </c:pt>
                <c:pt idx="59">
                  <c:v>24.181000000000001</c:v>
                </c:pt>
                <c:pt idx="60">
                  <c:v>18.595639999999452</c:v>
                </c:pt>
                <c:pt idx="61">
                  <c:v>13.62218</c:v>
                </c:pt>
                <c:pt idx="62">
                  <c:v>12.064440000000006</c:v>
                </c:pt>
                <c:pt idx="63">
                  <c:v>5.0356800000000002</c:v>
                </c:pt>
                <c:pt idx="64">
                  <c:v>2.1510599999999767</c:v>
                </c:pt>
                <c:pt idx="65">
                  <c:v>3.356359999999933</c:v>
                </c:pt>
                <c:pt idx="66">
                  <c:v>7.4721599999999997</c:v>
                </c:pt>
                <c:pt idx="67">
                  <c:v>2.1520999999999977</c:v>
                </c:pt>
                <c:pt idx="68">
                  <c:v>14.7186</c:v>
                </c:pt>
                <c:pt idx="69">
                  <c:v>26.103999999999999</c:v>
                </c:pt>
                <c:pt idx="70">
                  <c:v>22.995399999999488</c:v>
                </c:pt>
                <c:pt idx="71">
                  <c:v>20.790599999999689</c:v>
                </c:pt>
                <c:pt idx="72">
                  <c:v>24.832000000000001</c:v>
                </c:pt>
                <c:pt idx="73">
                  <c:v>25.472999999999889</c:v>
                </c:pt>
                <c:pt idx="74">
                  <c:v>25.920999999999989</c:v>
                </c:pt>
                <c:pt idx="75">
                  <c:v>26.712</c:v>
                </c:pt>
                <c:pt idx="76">
                  <c:v>23.593</c:v>
                </c:pt>
                <c:pt idx="77">
                  <c:v>18.871479999999988</c:v>
                </c:pt>
                <c:pt idx="78">
                  <c:v>17.404959999999999</c:v>
                </c:pt>
                <c:pt idx="79">
                  <c:v>16.483059999999789</c:v>
                </c:pt>
                <c:pt idx="80">
                  <c:v>12.054640000000004</c:v>
                </c:pt>
                <c:pt idx="81">
                  <c:v>7.6243599999999745</c:v>
                </c:pt>
                <c:pt idx="82">
                  <c:v>1.945662</c:v>
                </c:pt>
                <c:pt idx="83">
                  <c:v>0.54684200000000005</c:v>
                </c:pt>
                <c:pt idx="84">
                  <c:v>2.0314199999999967</c:v>
                </c:pt>
                <c:pt idx="85">
                  <c:v>8.5949600000000004</c:v>
                </c:pt>
                <c:pt idx="86">
                  <c:v>11.405100000000004</c:v>
                </c:pt>
                <c:pt idx="87">
                  <c:v>14.30466</c:v>
                </c:pt>
                <c:pt idx="88">
                  <c:v>14.65132</c:v>
                </c:pt>
                <c:pt idx="89">
                  <c:v>13.860680000000126</c:v>
                </c:pt>
                <c:pt idx="90">
                  <c:v>16.250859999999999</c:v>
                </c:pt>
                <c:pt idx="91">
                  <c:v>15.1623</c:v>
                </c:pt>
                <c:pt idx="92">
                  <c:v>16.063239999999517</c:v>
                </c:pt>
                <c:pt idx="93">
                  <c:v>20.334800000000335</c:v>
                </c:pt>
                <c:pt idx="94">
                  <c:v>18.885159999999889</c:v>
                </c:pt>
                <c:pt idx="95">
                  <c:v>17.450780000000002</c:v>
                </c:pt>
                <c:pt idx="96">
                  <c:v>15.194700000000001</c:v>
                </c:pt>
                <c:pt idx="97">
                  <c:v>16.720939999999889</c:v>
                </c:pt>
                <c:pt idx="98">
                  <c:v>13.648979999999998</c:v>
                </c:pt>
                <c:pt idx="99">
                  <c:v>10.911440000000002</c:v>
                </c:pt>
                <c:pt idx="100">
                  <c:v>5.3026</c:v>
                </c:pt>
                <c:pt idx="101">
                  <c:v>3.8233000000000001</c:v>
                </c:pt>
                <c:pt idx="102">
                  <c:v>3.0404599999999977</c:v>
                </c:pt>
                <c:pt idx="103">
                  <c:v>4.4295999999999998</c:v>
                </c:pt>
                <c:pt idx="104">
                  <c:v>0.82072199999999995</c:v>
                </c:pt>
                <c:pt idx="105">
                  <c:v>3.96862</c:v>
                </c:pt>
                <c:pt idx="106">
                  <c:v>5.50868</c:v>
                </c:pt>
                <c:pt idx="107">
                  <c:v>0.71457999999999999</c:v>
                </c:pt>
                <c:pt idx="108">
                  <c:v>7.6028799999999945</c:v>
                </c:pt>
                <c:pt idx="109">
                  <c:v>23.692799999999789</c:v>
                </c:pt>
                <c:pt idx="110">
                  <c:v>12.8886</c:v>
                </c:pt>
                <c:pt idx="111">
                  <c:v>8.4089400000000012</c:v>
                </c:pt>
                <c:pt idx="112">
                  <c:v>18.201319999999889</c:v>
                </c:pt>
                <c:pt idx="113">
                  <c:v>14.57386</c:v>
                </c:pt>
                <c:pt idx="114">
                  <c:v>19.14648</c:v>
                </c:pt>
                <c:pt idx="115">
                  <c:v>15.07602</c:v>
                </c:pt>
                <c:pt idx="116">
                  <c:v>9.9948200000000025</c:v>
                </c:pt>
                <c:pt idx="117">
                  <c:v>11.09206</c:v>
                </c:pt>
                <c:pt idx="118">
                  <c:v>10.74268</c:v>
                </c:pt>
                <c:pt idx="119">
                  <c:v>10.53546</c:v>
                </c:pt>
                <c:pt idx="120">
                  <c:v>4.9512000000000134</c:v>
                </c:pt>
                <c:pt idx="121">
                  <c:v>0.72408799999999951</c:v>
                </c:pt>
                <c:pt idx="122">
                  <c:v>0.70529600000000003</c:v>
                </c:pt>
                <c:pt idx="123">
                  <c:v>1.5712739999999998</c:v>
                </c:pt>
                <c:pt idx="124">
                  <c:v>3.7900200000000002</c:v>
                </c:pt>
                <c:pt idx="125">
                  <c:v>6.6329199999999755</c:v>
                </c:pt>
                <c:pt idx="126">
                  <c:v>9.2380399999999998</c:v>
                </c:pt>
                <c:pt idx="127">
                  <c:v>7.1153799999999965</c:v>
                </c:pt>
                <c:pt idx="128">
                  <c:v>5.1112399999999996</c:v>
                </c:pt>
                <c:pt idx="129">
                  <c:v>7.5220199999999755</c:v>
                </c:pt>
                <c:pt idx="130">
                  <c:v>10.771940000000001</c:v>
                </c:pt>
                <c:pt idx="131">
                  <c:v>11.10608</c:v>
                </c:pt>
                <c:pt idx="132">
                  <c:v>10.39724</c:v>
                </c:pt>
                <c:pt idx="133">
                  <c:v>7.5801999999999996</c:v>
                </c:pt>
                <c:pt idx="134">
                  <c:v>8.4545000000000048</c:v>
                </c:pt>
                <c:pt idx="135">
                  <c:v>9.3613800000000005</c:v>
                </c:pt>
                <c:pt idx="136">
                  <c:v>10.938379999999999</c:v>
                </c:pt>
                <c:pt idx="137">
                  <c:v>8.1829800000000006</c:v>
                </c:pt>
                <c:pt idx="138">
                  <c:v>6.2246199999999945</c:v>
                </c:pt>
                <c:pt idx="139">
                  <c:v>4.1879599999999755</c:v>
                </c:pt>
                <c:pt idx="140">
                  <c:v>5.23292</c:v>
                </c:pt>
                <c:pt idx="141">
                  <c:v>2.8315199999999967</c:v>
                </c:pt>
                <c:pt idx="142">
                  <c:v>2.03932</c:v>
                </c:pt>
                <c:pt idx="143">
                  <c:v>2.0448200000000001</c:v>
                </c:pt>
                <c:pt idx="144">
                  <c:v>7.7717200000000934</c:v>
                </c:pt>
                <c:pt idx="145">
                  <c:v>3.9807600000000001</c:v>
                </c:pt>
                <c:pt idx="146">
                  <c:v>6.4591799999999999</c:v>
                </c:pt>
                <c:pt idx="147">
                  <c:v>0.82928000000000002</c:v>
                </c:pt>
                <c:pt idx="148">
                  <c:v>1.9072480000000001</c:v>
                </c:pt>
                <c:pt idx="149">
                  <c:v>16.870159999999988</c:v>
                </c:pt>
                <c:pt idx="150">
                  <c:v>21.628599999999889</c:v>
                </c:pt>
                <c:pt idx="151">
                  <c:v>5.6383800000000012E-2</c:v>
                </c:pt>
                <c:pt idx="152">
                  <c:v>4.2441799999999965</c:v>
                </c:pt>
                <c:pt idx="153">
                  <c:v>13.10792</c:v>
                </c:pt>
                <c:pt idx="154">
                  <c:v>10.0397</c:v>
                </c:pt>
                <c:pt idx="155">
                  <c:v>13.01188</c:v>
                </c:pt>
                <c:pt idx="156">
                  <c:v>9.5049799999999998</c:v>
                </c:pt>
                <c:pt idx="157">
                  <c:v>1.0570259999999998</c:v>
                </c:pt>
                <c:pt idx="158">
                  <c:v>2.7951800000000002</c:v>
                </c:pt>
                <c:pt idx="159">
                  <c:v>9.7913799999999984</c:v>
                </c:pt>
                <c:pt idx="160">
                  <c:v>0.51753799999998507</c:v>
                </c:pt>
                <c:pt idx="161">
                  <c:v>0.83186599999999999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 cmpd="dbl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'V600'!$A$2:$A$163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9.9938200000000005E-2</c:v>
                </c:pt>
                <c:pt idx="2">
                  <c:v>0.19995499999999999</c:v>
                </c:pt>
                <c:pt idx="3">
                  <c:v>0.29996800000000651</c:v>
                </c:pt>
                <c:pt idx="4">
                  <c:v>0.39999500000000032</c:v>
                </c:pt>
                <c:pt idx="5">
                  <c:v>0.49993400000000032</c:v>
                </c:pt>
                <c:pt idx="6">
                  <c:v>0.59996099999998698</c:v>
                </c:pt>
                <c:pt idx="7">
                  <c:v>0.69999699999999998</c:v>
                </c:pt>
                <c:pt idx="8">
                  <c:v>0.79994600000000005</c:v>
                </c:pt>
                <c:pt idx="9">
                  <c:v>0.89994499999999999</c:v>
                </c:pt>
                <c:pt idx="10">
                  <c:v>0.9999479999999995</c:v>
                </c:pt>
                <c:pt idx="11">
                  <c:v>1.0999199999999998</c:v>
                </c:pt>
                <c:pt idx="12">
                  <c:v>1.19994</c:v>
                </c:pt>
                <c:pt idx="13">
                  <c:v>1.2999499999999768</c:v>
                </c:pt>
                <c:pt idx="14">
                  <c:v>1.3999299999999741</c:v>
                </c:pt>
                <c:pt idx="15">
                  <c:v>1.4999499999999741</c:v>
                </c:pt>
                <c:pt idx="16">
                  <c:v>1.5999599999999998</c:v>
                </c:pt>
                <c:pt idx="17">
                  <c:v>1.6999899999999999</c:v>
                </c:pt>
                <c:pt idx="18">
                  <c:v>1.7999699999999708</c:v>
                </c:pt>
                <c:pt idx="19">
                  <c:v>1.8999599999999999</c:v>
                </c:pt>
                <c:pt idx="20">
                  <c:v>1.9999499999999999</c:v>
                </c:pt>
                <c:pt idx="21">
                  <c:v>2.09998</c:v>
                </c:pt>
                <c:pt idx="22">
                  <c:v>2.19998</c:v>
                </c:pt>
                <c:pt idx="23">
                  <c:v>2.2999700000000001</c:v>
                </c:pt>
                <c:pt idx="24">
                  <c:v>2.3999799999999967</c:v>
                </c:pt>
                <c:pt idx="25">
                  <c:v>2.49993</c:v>
                </c:pt>
                <c:pt idx="26">
                  <c:v>2.5999599999999967</c:v>
                </c:pt>
                <c:pt idx="27">
                  <c:v>2.6999200000000001</c:v>
                </c:pt>
                <c:pt idx="28">
                  <c:v>2.7999499999999977</c:v>
                </c:pt>
                <c:pt idx="29">
                  <c:v>2.8999299999999977</c:v>
                </c:pt>
                <c:pt idx="30">
                  <c:v>2.99993</c:v>
                </c:pt>
                <c:pt idx="31">
                  <c:v>3.0999499999999967</c:v>
                </c:pt>
                <c:pt idx="32">
                  <c:v>3.1999300000000002</c:v>
                </c:pt>
                <c:pt idx="33">
                  <c:v>3.2999499999999977</c:v>
                </c:pt>
                <c:pt idx="34">
                  <c:v>3.3999299999999977</c:v>
                </c:pt>
                <c:pt idx="35">
                  <c:v>3.4999799999999968</c:v>
                </c:pt>
                <c:pt idx="36">
                  <c:v>3.59998</c:v>
                </c:pt>
                <c:pt idx="37">
                  <c:v>3.6999399999999998</c:v>
                </c:pt>
                <c:pt idx="38">
                  <c:v>3.7999200000000002</c:v>
                </c:pt>
                <c:pt idx="39">
                  <c:v>3.8999399999999977</c:v>
                </c:pt>
                <c:pt idx="40">
                  <c:v>3.9999699999999967</c:v>
                </c:pt>
                <c:pt idx="41">
                  <c:v>4.0999400000000001</c:v>
                </c:pt>
                <c:pt idx="42">
                  <c:v>4.1999299999999975</c:v>
                </c:pt>
                <c:pt idx="43">
                  <c:v>4.2999599999999996</c:v>
                </c:pt>
                <c:pt idx="44">
                  <c:v>4.3999600000000001</c:v>
                </c:pt>
                <c:pt idx="45">
                  <c:v>4.4999599999999997</c:v>
                </c:pt>
                <c:pt idx="46">
                  <c:v>4.5999400000000001</c:v>
                </c:pt>
                <c:pt idx="47">
                  <c:v>4.6999499999999985</c:v>
                </c:pt>
                <c:pt idx="48">
                  <c:v>4.7999599999999996</c:v>
                </c:pt>
                <c:pt idx="49">
                  <c:v>4.8999699999999997</c:v>
                </c:pt>
                <c:pt idx="50">
                  <c:v>4.9999799999999999</c:v>
                </c:pt>
                <c:pt idx="51">
                  <c:v>5.09999</c:v>
                </c:pt>
                <c:pt idx="52">
                  <c:v>5.1999699999999995</c:v>
                </c:pt>
                <c:pt idx="53">
                  <c:v>5.2999599999999996</c:v>
                </c:pt>
                <c:pt idx="54">
                  <c:v>5.39994</c:v>
                </c:pt>
                <c:pt idx="55">
                  <c:v>5.4999500000000001</c:v>
                </c:pt>
                <c:pt idx="56">
                  <c:v>5.5999400000000001</c:v>
                </c:pt>
                <c:pt idx="57">
                  <c:v>5.6999699999999995</c:v>
                </c:pt>
                <c:pt idx="58">
                  <c:v>5.7999799999999997</c:v>
                </c:pt>
                <c:pt idx="59">
                  <c:v>5.89994</c:v>
                </c:pt>
                <c:pt idx="60">
                  <c:v>5.9999599999999997</c:v>
                </c:pt>
                <c:pt idx="61">
                  <c:v>6.0999299999999996</c:v>
                </c:pt>
                <c:pt idx="62">
                  <c:v>6.1999799999999965</c:v>
                </c:pt>
                <c:pt idx="63">
                  <c:v>6.2999400000000003</c:v>
                </c:pt>
                <c:pt idx="64">
                  <c:v>6.3999799999999976</c:v>
                </c:pt>
                <c:pt idx="65">
                  <c:v>6.4999799999999999</c:v>
                </c:pt>
                <c:pt idx="66">
                  <c:v>6.5999799999999995</c:v>
                </c:pt>
                <c:pt idx="67">
                  <c:v>6.6999699999999995</c:v>
                </c:pt>
                <c:pt idx="68">
                  <c:v>6.7999799999999997</c:v>
                </c:pt>
                <c:pt idx="69">
                  <c:v>6.8999499999999996</c:v>
                </c:pt>
                <c:pt idx="70">
                  <c:v>6.9999399999999996</c:v>
                </c:pt>
                <c:pt idx="71">
                  <c:v>7.0999699999999999</c:v>
                </c:pt>
                <c:pt idx="72">
                  <c:v>7.1999399999999945</c:v>
                </c:pt>
                <c:pt idx="73">
                  <c:v>7.2999499999999999</c:v>
                </c:pt>
                <c:pt idx="74">
                  <c:v>7.3999899999999945</c:v>
                </c:pt>
                <c:pt idx="75">
                  <c:v>7.4999399999999996</c:v>
                </c:pt>
                <c:pt idx="76">
                  <c:v>7.5999699999999999</c:v>
                </c:pt>
                <c:pt idx="77">
                  <c:v>7.6999699999999995</c:v>
                </c:pt>
                <c:pt idx="78">
                  <c:v>7.7999799999999997</c:v>
                </c:pt>
                <c:pt idx="79">
                  <c:v>7.8999499999999996</c:v>
                </c:pt>
                <c:pt idx="80">
                  <c:v>7.99993</c:v>
                </c:pt>
                <c:pt idx="81">
                  <c:v>8.09999</c:v>
                </c:pt>
                <c:pt idx="82">
                  <c:v>8.1999400000000016</c:v>
                </c:pt>
                <c:pt idx="83">
                  <c:v>8.2999700000000001</c:v>
                </c:pt>
                <c:pt idx="84">
                  <c:v>8.3999200000000016</c:v>
                </c:pt>
                <c:pt idx="85">
                  <c:v>8.4999200000000013</c:v>
                </c:pt>
                <c:pt idx="86">
                  <c:v>8.5999300000000005</c:v>
                </c:pt>
                <c:pt idx="87">
                  <c:v>8.6999300000000002</c:v>
                </c:pt>
                <c:pt idx="88">
                  <c:v>8.7999299999999998</c:v>
                </c:pt>
                <c:pt idx="89">
                  <c:v>8.8999300000000048</c:v>
                </c:pt>
                <c:pt idx="90">
                  <c:v>8.9999700000000011</c:v>
                </c:pt>
                <c:pt idx="91">
                  <c:v>9.0999400000000001</c:v>
                </c:pt>
                <c:pt idx="92">
                  <c:v>9.1999900000000014</c:v>
                </c:pt>
                <c:pt idx="93">
                  <c:v>9.2999600000000004</c:v>
                </c:pt>
                <c:pt idx="94">
                  <c:v>9.3999500000000005</c:v>
                </c:pt>
                <c:pt idx="95">
                  <c:v>9.4999600000000015</c:v>
                </c:pt>
                <c:pt idx="96">
                  <c:v>9.5999700000000008</c:v>
                </c:pt>
                <c:pt idx="97">
                  <c:v>9.69998</c:v>
                </c:pt>
                <c:pt idx="98">
                  <c:v>9.7999400000000012</c:v>
                </c:pt>
                <c:pt idx="99">
                  <c:v>9.8999300000000048</c:v>
                </c:pt>
                <c:pt idx="100">
                  <c:v>9.9999700000000011</c:v>
                </c:pt>
                <c:pt idx="101">
                  <c:v>10.0999</c:v>
                </c:pt>
                <c:pt idx="102">
                  <c:v>10.1999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10.9999</c:v>
                </c:pt>
                <c:pt idx="111">
                  <c:v>11.0999</c:v>
                </c:pt>
                <c:pt idx="112">
                  <c:v>11.2</c:v>
                </c:pt>
                <c:pt idx="113">
                  <c:v>11.3</c:v>
                </c:pt>
                <c:pt idx="114">
                  <c:v>11.4</c:v>
                </c:pt>
                <c:pt idx="115">
                  <c:v>11.4999</c:v>
                </c:pt>
                <c:pt idx="116">
                  <c:v>11.5999</c:v>
                </c:pt>
                <c:pt idx="117">
                  <c:v>11.7</c:v>
                </c:pt>
                <c:pt idx="118">
                  <c:v>11.8</c:v>
                </c:pt>
                <c:pt idx="119">
                  <c:v>11.899900000000002</c:v>
                </c:pt>
                <c:pt idx="120">
                  <c:v>12</c:v>
                </c:pt>
                <c:pt idx="121">
                  <c:v>12.1</c:v>
                </c:pt>
                <c:pt idx="122">
                  <c:v>12.2</c:v>
                </c:pt>
                <c:pt idx="123">
                  <c:v>12.3</c:v>
                </c:pt>
                <c:pt idx="124">
                  <c:v>12.4</c:v>
                </c:pt>
                <c:pt idx="125">
                  <c:v>12.5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12.9999</c:v>
                </c:pt>
                <c:pt idx="131">
                  <c:v>13.1</c:v>
                </c:pt>
                <c:pt idx="132">
                  <c:v>13.2</c:v>
                </c:pt>
                <c:pt idx="133">
                  <c:v>13.3</c:v>
                </c:pt>
                <c:pt idx="134">
                  <c:v>13.4</c:v>
                </c:pt>
                <c:pt idx="135">
                  <c:v>13.5</c:v>
                </c:pt>
                <c:pt idx="136">
                  <c:v>13.6</c:v>
                </c:pt>
                <c:pt idx="137">
                  <c:v>13.7</c:v>
                </c:pt>
                <c:pt idx="138">
                  <c:v>13.8</c:v>
                </c:pt>
                <c:pt idx="139">
                  <c:v>13.9</c:v>
                </c:pt>
                <c:pt idx="140">
                  <c:v>14</c:v>
                </c:pt>
                <c:pt idx="141">
                  <c:v>14.0999</c:v>
                </c:pt>
                <c:pt idx="142">
                  <c:v>14.2</c:v>
                </c:pt>
                <c:pt idx="143">
                  <c:v>14.3</c:v>
                </c:pt>
                <c:pt idx="144">
                  <c:v>14.4</c:v>
                </c:pt>
                <c:pt idx="145">
                  <c:v>14.5</c:v>
                </c:pt>
                <c:pt idx="146">
                  <c:v>14.6</c:v>
                </c:pt>
                <c:pt idx="147">
                  <c:v>14.7</c:v>
                </c:pt>
                <c:pt idx="148">
                  <c:v>14.799900000000001</c:v>
                </c:pt>
                <c:pt idx="149">
                  <c:v>14.899900000000002</c:v>
                </c:pt>
                <c:pt idx="150">
                  <c:v>14.9999</c:v>
                </c:pt>
                <c:pt idx="151">
                  <c:v>15.1</c:v>
                </c:pt>
                <c:pt idx="152">
                  <c:v>15.2</c:v>
                </c:pt>
                <c:pt idx="153">
                  <c:v>15.299900000000001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15.799900000000001</c:v>
                </c:pt>
                <c:pt idx="159">
                  <c:v>15.9</c:v>
                </c:pt>
                <c:pt idx="160">
                  <c:v>16</c:v>
                </c:pt>
                <c:pt idx="161">
                  <c:v>16.010100000000001</c:v>
                </c:pt>
              </c:numCache>
            </c:numRef>
          </c:xVal>
          <c:yVal>
            <c:numRef>
              <c:f>'V600'!$C$2:$C$163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1246.2339999999999</c:v>
                </c:pt>
                <c:pt idx="2">
                  <c:v>135.1472</c:v>
                </c:pt>
                <c:pt idx="3">
                  <c:v>233.95400000000001</c:v>
                </c:pt>
                <c:pt idx="4">
                  <c:v>219.732</c:v>
                </c:pt>
                <c:pt idx="5">
                  <c:v>72.504000000000005</c:v>
                </c:pt>
                <c:pt idx="6">
                  <c:v>202.102</c:v>
                </c:pt>
                <c:pt idx="7">
                  <c:v>100.5498</c:v>
                </c:pt>
                <c:pt idx="8">
                  <c:v>90.793200000000027</c:v>
                </c:pt>
                <c:pt idx="9">
                  <c:v>123.5214</c:v>
                </c:pt>
                <c:pt idx="10">
                  <c:v>199.2628</c:v>
                </c:pt>
                <c:pt idx="11">
                  <c:v>75.083799999999982</c:v>
                </c:pt>
                <c:pt idx="12">
                  <c:v>11.112080000000002</c:v>
                </c:pt>
                <c:pt idx="13">
                  <c:v>115.5526</c:v>
                </c:pt>
                <c:pt idx="14">
                  <c:v>22.073399999999989</c:v>
                </c:pt>
                <c:pt idx="15">
                  <c:v>41.484999999999999</c:v>
                </c:pt>
                <c:pt idx="16">
                  <c:v>88.748599999999996</c:v>
                </c:pt>
                <c:pt idx="17">
                  <c:v>25.96679999999942</c:v>
                </c:pt>
                <c:pt idx="18">
                  <c:v>59.389600000000002</c:v>
                </c:pt>
                <c:pt idx="19">
                  <c:v>172.49720000000067</c:v>
                </c:pt>
                <c:pt idx="20">
                  <c:v>103.88200000000001</c:v>
                </c:pt>
                <c:pt idx="21">
                  <c:v>92.566199999999995</c:v>
                </c:pt>
                <c:pt idx="22">
                  <c:v>91.433999999999997</c:v>
                </c:pt>
                <c:pt idx="23">
                  <c:v>43.250400000000006</c:v>
                </c:pt>
                <c:pt idx="24">
                  <c:v>5.1840599999999855</c:v>
                </c:pt>
                <c:pt idx="25">
                  <c:v>46.585000000000001</c:v>
                </c:pt>
                <c:pt idx="26">
                  <c:v>63.207800000000006</c:v>
                </c:pt>
                <c:pt idx="27">
                  <c:v>83.43</c:v>
                </c:pt>
                <c:pt idx="28">
                  <c:v>43.383000000000003</c:v>
                </c:pt>
                <c:pt idx="29">
                  <c:v>25.953600000000002</c:v>
                </c:pt>
                <c:pt idx="30">
                  <c:v>51.477800000000002</c:v>
                </c:pt>
                <c:pt idx="31">
                  <c:v>25.6952</c:v>
                </c:pt>
                <c:pt idx="32">
                  <c:v>36.351799999999997</c:v>
                </c:pt>
                <c:pt idx="33">
                  <c:v>10.19008</c:v>
                </c:pt>
                <c:pt idx="34">
                  <c:v>31.000399999999889</c:v>
                </c:pt>
                <c:pt idx="35">
                  <c:v>11.529120000000001</c:v>
                </c:pt>
                <c:pt idx="36">
                  <c:v>46.703000000000003</c:v>
                </c:pt>
                <c:pt idx="37">
                  <c:v>33.101400000000005</c:v>
                </c:pt>
                <c:pt idx="38">
                  <c:v>10.670020000000001</c:v>
                </c:pt>
                <c:pt idx="39">
                  <c:v>15.098520000000001</c:v>
                </c:pt>
                <c:pt idx="40">
                  <c:v>19.704339999999789</c:v>
                </c:pt>
                <c:pt idx="41">
                  <c:v>22.936199999999989</c:v>
                </c:pt>
                <c:pt idx="42">
                  <c:v>10.47494</c:v>
                </c:pt>
                <c:pt idx="43">
                  <c:v>6.3174399999999755</c:v>
                </c:pt>
                <c:pt idx="44">
                  <c:v>45.226400000000012</c:v>
                </c:pt>
                <c:pt idx="45">
                  <c:v>37.190600000000003</c:v>
                </c:pt>
                <c:pt idx="46">
                  <c:v>35.095400000000012</c:v>
                </c:pt>
                <c:pt idx="47">
                  <c:v>44.060400000000001</c:v>
                </c:pt>
                <c:pt idx="48">
                  <c:v>59.637800000000006</c:v>
                </c:pt>
                <c:pt idx="49">
                  <c:v>5.7537000000000003</c:v>
                </c:pt>
                <c:pt idx="50">
                  <c:v>38.703000000000003</c:v>
                </c:pt>
                <c:pt idx="51">
                  <c:v>9.6845800000000004</c:v>
                </c:pt>
                <c:pt idx="52">
                  <c:v>33.162600000000012</c:v>
                </c:pt>
                <c:pt idx="53">
                  <c:v>18.5334</c:v>
                </c:pt>
                <c:pt idx="54">
                  <c:v>29.009799999999789</c:v>
                </c:pt>
                <c:pt idx="55">
                  <c:v>56.534000000000006</c:v>
                </c:pt>
                <c:pt idx="56">
                  <c:v>4.52956</c:v>
                </c:pt>
                <c:pt idx="57">
                  <c:v>2.3016999999999967</c:v>
                </c:pt>
                <c:pt idx="58">
                  <c:v>8.1856600000000004</c:v>
                </c:pt>
                <c:pt idx="59">
                  <c:v>14.605420000000002</c:v>
                </c:pt>
                <c:pt idx="60">
                  <c:v>26.851199999999999</c:v>
                </c:pt>
                <c:pt idx="61">
                  <c:v>33.936400000000006</c:v>
                </c:pt>
                <c:pt idx="62">
                  <c:v>20.241</c:v>
                </c:pt>
                <c:pt idx="63">
                  <c:v>1.4499299999999542</c:v>
                </c:pt>
                <c:pt idx="64">
                  <c:v>1.9757939999999998</c:v>
                </c:pt>
                <c:pt idx="65">
                  <c:v>4.1849199999999245</c:v>
                </c:pt>
                <c:pt idx="66">
                  <c:v>27.493399999999689</c:v>
                </c:pt>
                <c:pt idx="67">
                  <c:v>13.087760000000001</c:v>
                </c:pt>
                <c:pt idx="68">
                  <c:v>27.568199999999589</c:v>
                </c:pt>
                <c:pt idx="69">
                  <c:v>9.3762800000000048</c:v>
                </c:pt>
                <c:pt idx="70">
                  <c:v>1.139114</c:v>
                </c:pt>
                <c:pt idx="71">
                  <c:v>34.350200000000001</c:v>
                </c:pt>
                <c:pt idx="72">
                  <c:v>4.4378000000000002</c:v>
                </c:pt>
                <c:pt idx="73">
                  <c:v>6.6215799999999945</c:v>
                </c:pt>
                <c:pt idx="74">
                  <c:v>15.0722</c:v>
                </c:pt>
                <c:pt idx="75">
                  <c:v>20.916399999999989</c:v>
                </c:pt>
                <c:pt idx="76">
                  <c:v>12.059240000000004</c:v>
                </c:pt>
                <c:pt idx="77">
                  <c:v>50.8626</c:v>
                </c:pt>
                <c:pt idx="78">
                  <c:v>29.117599999999999</c:v>
                </c:pt>
                <c:pt idx="79">
                  <c:v>5.2248399999999755</c:v>
                </c:pt>
                <c:pt idx="80">
                  <c:v>3.4779</c:v>
                </c:pt>
                <c:pt idx="81">
                  <c:v>23.010999999999999</c:v>
                </c:pt>
                <c:pt idx="82">
                  <c:v>4.7544599999999955</c:v>
                </c:pt>
                <c:pt idx="83">
                  <c:v>15.42924</c:v>
                </c:pt>
                <c:pt idx="84">
                  <c:v>20.492399999999478</c:v>
                </c:pt>
                <c:pt idx="85">
                  <c:v>0.80887799999999999</c:v>
                </c:pt>
                <c:pt idx="86">
                  <c:v>4.6612400000000003</c:v>
                </c:pt>
                <c:pt idx="87">
                  <c:v>17.811060000000335</c:v>
                </c:pt>
                <c:pt idx="88">
                  <c:v>8.5958000000000006</c:v>
                </c:pt>
                <c:pt idx="89">
                  <c:v>10.2996</c:v>
                </c:pt>
                <c:pt idx="90">
                  <c:v>12.814500000000002</c:v>
                </c:pt>
                <c:pt idx="91">
                  <c:v>21.126200000000001</c:v>
                </c:pt>
                <c:pt idx="92">
                  <c:v>12.620480000000002</c:v>
                </c:pt>
                <c:pt idx="93">
                  <c:v>8.548319999999995</c:v>
                </c:pt>
                <c:pt idx="94">
                  <c:v>2.2061199999999999</c:v>
                </c:pt>
                <c:pt idx="95">
                  <c:v>8.5349599999999999</c:v>
                </c:pt>
                <c:pt idx="96">
                  <c:v>11.274000000000001</c:v>
                </c:pt>
                <c:pt idx="97">
                  <c:v>16.68384</c:v>
                </c:pt>
                <c:pt idx="98">
                  <c:v>8.5584600000000002</c:v>
                </c:pt>
                <c:pt idx="99">
                  <c:v>16.740779999999589</c:v>
                </c:pt>
                <c:pt idx="100">
                  <c:v>21.467199999999789</c:v>
                </c:pt>
                <c:pt idx="101">
                  <c:v>10.518520000000001</c:v>
                </c:pt>
                <c:pt idx="102">
                  <c:v>1.741452</c:v>
                </c:pt>
                <c:pt idx="103">
                  <c:v>2.5807000000000002</c:v>
                </c:pt>
                <c:pt idx="104">
                  <c:v>6.5457999999999998</c:v>
                </c:pt>
                <c:pt idx="105">
                  <c:v>16.12276</c:v>
                </c:pt>
                <c:pt idx="106">
                  <c:v>2.1994399999999987</c:v>
                </c:pt>
                <c:pt idx="107">
                  <c:v>7.8874799999999965</c:v>
                </c:pt>
                <c:pt idx="108">
                  <c:v>12.993680000000024</c:v>
                </c:pt>
                <c:pt idx="109">
                  <c:v>2.6519599999999977</c:v>
                </c:pt>
                <c:pt idx="110">
                  <c:v>18.928179999999589</c:v>
                </c:pt>
                <c:pt idx="111">
                  <c:v>10.070320000000001</c:v>
                </c:pt>
                <c:pt idx="112">
                  <c:v>8.5036200000000015</c:v>
                </c:pt>
                <c:pt idx="113">
                  <c:v>7.2426199999999996</c:v>
                </c:pt>
                <c:pt idx="114">
                  <c:v>6.5570199999999845</c:v>
                </c:pt>
                <c:pt idx="115">
                  <c:v>12.584520000000001</c:v>
                </c:pt>
                <c:pt idx="116">
                  <c:v>4.9552600000000124</c:v>
                </c:pt>
                <c:pt idx="117">
                  <c:v>9.6759200000000014</c:v>
                </c:pt>
                <c:pt idx="118">
                  <c:v>1.846462</c:v>
                </c:pt>
                <c:pt idx="119">
                  <c:v>1.912766</c:v>
                </c:pt>
                <c:pt idx="120">
                  <c:v>8.3091600000000003</c:v>
                </c:pt>
                <c:pt idx="121">
                  <c:v>0.19871359999999999</c:v>
                </c:pt>
                <c:pt idx="122">
                  <c:v>3.8066999999999767</c:v>
                </c:pt>
                <c:pt idx="123">
                  <c:v>8.2720400000000005</c:v>
                </c:pt>
                <c:pt idx="124">
                  <c:v>5.8685599999999845</c:v>
                </c:pt>
                <c:pt idx="125">
                  <c:v>7.7990599999999999</c:v>
                </c:pt>
                <c:pt idx="126">
                  <c:v>27.490599999999528</c:v>
                </c:pt>
                <c:pt idx="127">
                  <c:v>2.9750599999999343</c:v>
                </c:pt>
                <c:pt idx="128">
                  <c:v>22.567799999999789</c:v>
                </c:pt>
                <c:pt idx="129">
                  <c:v>4.1155799999999845</c:v>
                </c:pt>
                <c:pt idx="130">
                  <c:v>24.507400000000001</c:v>
                </c:pt>
                <c:pt idx="131">
                  <c:v>13.92572</c:v>
                </c:pt>
                <c:pt idx="132">
                  <c:v>2.7799800000000001</c:v>
                </c:pt>
                <c:pt idx="133">
                  <c:v>6.2109199999999865</c:v>
                </c:pt>
                <c:pt idx="134">
                  <c:v>4.0277199999999755</c:v>
                </c:pt>
                <c:pt idx="135">
                  <c:v>19.955279999999789</c:v>
                </c:pt>
                <c:pt idx="136">
                  <c:v>6.7229799999999855</c:v>
                </c:pt>
                <c:pt idx="137">
                  <c:v>9.4967600000000001</c:v>
                </c:pt>
                <c:pt idx="138">
                  <c:v>8.6071600000000004</c:v>
                </c:pt>
                <c:pt idx="139">
                  <c:v>3.6907000000000001</c:v>
                </c:pt>
                <c:pt idx="140">
                  <c:v>7.6545999999999745</c:v>
                </c:pt>
                <c:pt idx="141">
                  <c:v>7.5029799999999955</c:v>
                </c:pt>
                <c:pt idx="142">
                  <c:v>2.8692599999999455</c:v>
                </c:pt>
                <c:pt idx="143">
                  <c:v>15.128359999999999</c:v>
                </c:pt>
                <c:pt idx="144">
                  <c:v>8.2180599999999995</c:v>
                </c:pt>
                <c:pt idx="145">
                  <c:v>19.244619999999689</c:v>
                </c:pt>
                <c:pt idx="146">
                  <c:v>9.0265600000000035</c:v>
                </c:pt>
                <c:pt idx="147">
                  <c:v>5.8863599999999998</c:v>
                </c:pt>
                <c:pt idx="148">
                  <c:v>17.495059999999889</c:v>
                </c:pt>
                <c:pt idx="149">
                  <c:v>4.2096200000000534</c:v>
                </c:pt>
                <c:pt idx="150">
                  <c:v>0.92565399999999998</c:v>
                </c:pt>
                <c:pt idx="151">
                  <c:v>1.9267259999999999</c:v>
                </c:pt>
                <c:pt idx="152">
                  <c:v>4.5877400000000002</c:v>
                </c:pt>
                <c:pt idx="153">
                  <c:v>2.4169199999999567</c:v>
                </c:pt>
                <c:pt idx="154">
                  <c:v>3.0042399999999998</c:v>
                </c:pt>
                <c:pt idx="155">
                  <c:v>21.711200000000005</c:v>
                </c:pt>
                <c:pt idx="156">
                  <c:v>2.2753999999999999</c:v>
                </c:pt>
                <c:pt idx="157">
                  <c:v>17.6816</c:v>
                </c:pt>
                <c:pt idx="158">
                  <c:v>2.2336399999999998</c:v>
                </c:pt>
                <c:pt idx="159">
                  <c:v>9.4962400000000002</c:v>
                </c:pt>
                <c:pt idx="160">
                  <c:v>28.574400000000001</c:v>
                </c:pt>
                <c:pt idx="161">
                  <c:v>2.5029399999999997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586240"/>
        <c:axId val="104592512"/>
      </c:scatterChart>
      <c:valAx>
        <c:axId val="104586240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4592512"/>
        <c:crosses val="autoZero"/>
        <c:crossBetween val="midCat"/>
      </c:valAx>
      <c:valAx>
        <c:axId val="10459251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Impact Force (kN)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458624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'V600'!$A$2:$A$163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9.9991800000000228E-2</c:v>
                </c:pt>
                <c:pt idx="2">
                  <c:v>0.19993000000000041</c:v>
                </c:pt>
                <c:pt idx="3">
                  <c:v>0.29994700000000002</c:v>
                </c:pt>
                <c:pt idx="4">
                  <c:v>0.39994600000000774</c:v>
                </c:pt>
                <c:pt idx="5">
                  <c:v>0.49995500000000032</c:v>
                </c:pt>
                <c:pt idx="6">
                  <c:v>0.59998099999998777</c:v>
                </c:pt>
                <c:pt idx="7">
                  <c:v>0.69999699999999998</c:v>
                </c:pt>
                <c:pt idx="8">
                  <c:v>0.79993400000000003</c:v>
                </c:pt>
                <c:pt idx="9">
                  <c:v>0.899926</c:v>
                </c:pt>
                <c:pt idx="10">
                  <c:v>0.99999700000000002</c:v>
                </c:pt>
                <c:pt idx="11">
                  <c:v>1.09995</c:v>
                </c:pt>
                <c:pt idx="12">
                  <c:v>1.199929999999976</c:v>
                </c:pt>
                <c:pt idx="13">
                  <c:v>1.2999299999999645</c:v>
                </c:pt>
                <c:pt idx="14">
                  <c:v>1.399969999999976</c:v>
                </c:pt>
                <c:pt idx="15">
                  <c:v>1.4999499999999732</c:v>
                </c:pt>
                <c:pt idx="16">
                  <c:v>1.5999800000000002</c:v>
                </c:pt>
                <c:pt idx="17">
                  <c:v>1.6999599999999999</c:v>
                </c:pt>
                <c:pt idx="18">
                  <c:v>1.7999999999999663</c:v>
                </c:pt>
                <c:pt idx="19">
                  <c:v>1.8999700000000002</c:v>
                </c:pt>
                <c:pt idx="20">
                  <c:v>1.9999699999999998</c:v>
                </c:pt>
                <c:pt idx="21">
                  <c:v>2.0999499999999967</c:v>
                </c:pt>
                <c:pt idx="22">
                  <c:v>2.1999399999999998</c:v>
                </c:pt>
                <c:pt idx="23">
                  <c:v>2.2999999999999998</c:v>
                </c:pt>
                <c:pt idx="24">
                  <c:v>2.3999199999999967</c:v>
                </c:pt>
                <c:pt idx="25">
                  <c:v>2.4999399999999987</c:v>
                </c:pt>
                <c:pt idx="26">
                  <c:v>2.59998</c:v>
                </c:pt>
                <c:pt idx="27">
                  <c:v>2.6999300000000002</c:v>
                </c:pt>
                <c:pt idx="28">
                  <c:v>2.7999900000000002</c:v>
                </c:pt>
                <c:pt idx="29">
                  <c:v>2.8999599999999335</c:v>
                </c:pt>
                <c:pt idx="30">
                  <c:v>2.9999899999999977</c:v>
                </c:pt>
                <c:pt idx="31">
                  <c:v>3.09999</c:v>
                </c:pt>
                <c:pt idx="32">
                  <c:v>3.1999600000000004</c:v>
                </c:pt>
                <c:pt idx="33">
                  <c:v>3.2999700000000001</c:v>
                </c:pt>
                <c:pt idx="34">
                  <c:v>3.3999399999999977</c:v>
                </c:pt>
                <c:pt idx="35">
                  <c:v>3.4999499999999371</c:v>
                </c:pt>
                <c:pt idx="36">
                  <c:v>3.5999599999999967</c:v>
                </c:pt>
                <c:pt idx="37">
                  <c:v>3.6999599999999977</c:v>
                </c:pt>
                <c:pt idx="38">
                  <c:v>3.7999400000000003</c:v>
                </c:pt>
                <c:pt idx="39">
                  <c:v>3.8999399999999977</c:v>
                </c:pt>
                <c:pt idx="40">
                  <c:v>3.9999199999999977</c:v>
                </c:pt>
                <c:pt idx="41">
                  <c:v>4.09992</c:v>
                </c:pt>
                <c:pt idx="42">
                  <c:v>4.1999399999999945</c:v>
                </c:pt>
                <c:pt idx="43">
                  <c:v>4.2999499999999999</c:v>
                </c:pt>
                <c:pt idx="44">
                  <c:v>4.3999899999999945</c:v>
                </c:pt>
                <c:pt idx="45">
                  <c:v>4.4999099999999999</c:v>
                </c:pt>
                <c:pt idx="46">
                  <c:v>4.5999699999999999</c:v>
                </c:pt>
                <c:pt idx="47">
                  <c:v>4.6999699999999995</c:v>
                </c:pt>
                <c:pt idx="48">
                  <c:v>4.7999600000000004</c:v>
                </c:pt>
                <c:pt idx="49">
                  <c:v>4.8999899999999945</c:v>
                </c:pt>
                <c:pt idx="50">
                  <c:v>4.9999900000000004</c:v>
                </c:pt>
                <c:pt idx="51">
                  <c:v>5.0999699999999999</c:v>
                </c:pt>
                <c:pt idx="52">
                  <c:v>5.1999699999999995</c:v>
                </c:pt>
                <c:pt idx="53">
                  <c:v>5.2999700000000001</c:v>
                </c:pt>
                <c:pt idx="54">
                  <c:v>5.3999600000000001</c:v>
                </c:pt>
                <c:pt idx="55">
                  <c:v>5.4999500000000001</c:v>
                </c:pt>
                <c:pt idx="56">
                  <c:v>5.5999400000000001</c:v>
                </c:pt>
                <c:pt idx="57">
                  <c:v>5.6999299999999975</c:v>
                </c:pt>
                <c:pt idx="58">
                  <c:v>5.7999200000000002</c:v>
                </c:pt>
                <c:pt idx="59">
                  <c:v>5.8999899999999945</c:v>
                </c:pt>
                <c:pt idx="60">
                  <c:v>5.9999900000000004</c:v>
                </c:pt>
                <c:pt idx="61">
                  <c:v>6.09992</c:v>
                </c:pt>
                <c:pt idx="62">
                  <c:v>6.1999199999999846</c:v>
                </c:pt>
                <c:pt idx="63">
                  <c:v>6.2999899999999975</c:v>
                </c:pt>
                <c:pt idx="64">
                  <c:v>6.3999899999999945</c:v>
                </c:pt>
                <c:pt idx="65">
                  <c:v>6.4999199999999995</c:v>
                </c:pt>
                <c:pt idx="66">
                  <c:v>6.5999299999999996</c:v>
                </c:pt>
                <c:pt idx="67">
                  <c:v>6.6999299999999975</c:v>
                </c:pt>
                <c:pt idx="68">
                  <c:v>6.7999900000000002</c:v>
                </c:pt>
                <c:pt idx="69">
                  <c:v>6.8999900000000007</c:v>
                </c:pt>
                <c:pt idx="70">
                  <c:v>6.9999799999999999</c:v>
                </c:pt>
                <c:pt idx="71">
                  <c:v>7.0999699999999999</c:v>
                </c:pt>
                <c:pt idx="72">
                  <c:v>7.1999699999999995</c:v>
                </c:pt>
                <c:pt idx="73">
                  <c:v>7.2999900000000011</c:v>
                </c:pt>
                <c:pt idx="74">
                  <c:v>7.3999899999999945</c:v>
                </c:pt>
                <c:pt idx="75">
                  <c:v>7.4999800000000008</c:v>
                </c:pt>
                <c:pt idx="76">
                  <c:v>7.5999700000000008</c:v>
                </c:pt>
                <c:pt idx="77">
                  <c:v>7.6999899999999855</c:v>
                </c:pt>
                <c:pt idx="78">
                  <c:v>7.7999399999999985</c:v>
                </c:pt>
                <c:pt idx="79">
                  <c:v>7.89994</c:v>
                </c:pt>
                <c:pt idx="80">
                  <c:v>7.9999399999999996</c:v>
                </c:pt>
                <c:pt idx="81">
                  <c:v>8.0999300000000005</c:v>
                </c:pt>
                <c:pt idx="82">
                  <c:v>8.1999900000000014</c:v>
                </c:pt>
                <c:pt idx="83">
                  <c:v>8.2999799999999997</c:v>
                </c:pt>
                <c:pt idx="84">
                  <c:v>8.3999800000000047</c:v>
                </c:pt>
                <c:pt idx="85">
                  <c:v>8.4999900000000004</c:v>
                </c:pt>
                <c:pt idx="86">
                  <c:v>8.5999800000000004</c:v>
                </c:pt>
                <c:pt idx="87">
                  <c:v>8.6999700000000004</c:v>
                </c:pt>
                <c:pt idx="88">
                  <c:v>8.7999600000000004</c:v>
                </c:pt>
                <c:pt idx="89">
                  <c:v>8.8999400000000026</c:v>
                </c:pt>
                <c:pt idx="90">
                  <c:v>8.9999400000000023</c:v>
                </c:pt>
                <c:pt idx="91">
                  <c:v>9.0999300000000005</c:v>
                </c:pt>
                <c:pt idx="92">
                  <c:v>9.1999700000000004</c:v>
                </c:pt>
                <c:pt idx="93">
                  <c:v>9.2999499999999991</c:v>
                </c:pt>
                <c:pt idx="94">
                  <c:v>9.3999400000000026</c:v>
                </c:pt>
                <c:pt idx="95">
                  <c:v>9.4999200000000013</c:v>
                </c:pt>
                <c:pt idx="96">
                  <c:v>9.59999</c:v>
                </c:pt>
                <c:pt idx="97">
                  <c:v>9.7000000000000011</c:v>
                </c:pt>
                <c:pt idx="98">
                  <c:v>9.7999900000000011</c:v>
                </c:pt>
                <c:pt idx="99">
                  <c:v>9.9</c:v>
                </c:pt>
                <c:pt idx="100">
                  <c:v>10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11.1999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12.0999</c:v>
                </c:pt>
                <c:pt idx="122">
                  <c:v>12.1999</c:v>
                </c:pt>
                <c:pt idx="123">
                  <c:v>12.299900000000001</c:v>
                </c:pt>
                <c:pt idx="124">
                  <c:v>12.399900000000002</c:v>
                </c:pt>
                <c:pt idx="125">
                  <c:v>12.4999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13.399900000000002</c:v>
                </c:pt>
                <c:pt idx="135">
                  <c:v>13.4999</c:v>
                </c:pt>
                <c:pt idx="136">
                  <c:v>13.599900000000002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13.999900000000002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14.399900000000002</c:v>
                </c:pt>
                <c:pt idx="145">
                  <c:v>14.500000000000002</c:v>
                </c:pt>
                <c:pt idx="146">
                  <c:v>14.599900000000002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15.9999</c:v>
                </c:pt>
                <c:pt idx="161">
                  <c:v>16.009999999999987</c:v>
                </c:pt>
              </c:numCache>
            </c:numRef>
          </c:xVal>
          <c:yVal>
            <c:numRef>
              <c:f>'V600'!$B$2:$B$163</c:f>
              <c:numCache>
                <c:formatCode>General</c:formatCode>
                <c:ptCount val="162"/>
                <c:pt idx="0">
                  <c:v>0</c:v>
                </c:pt>
                <c:pt idx="1">
                  <c:v>5.0570899999999845</c:v>
                </c:pt>
                <c:pt idx="2">
                  <c:v>8.7468000000000004</c:v>
                </c:pt>
                <c:pt idx="3">
                  <c:v>12.519400000000006</c:v>
                </c:pt>
                <c:pt idx="4">
                  <c:v>15.920200000000001</c:v>
                </c:pt>
                <c:pt idx="5">
                  <c:v>19.546699999999689</c:v>
                </c:pt>
                <c:pt idx="6">
                  <c:v>23.032299999999989</c:v>
                </c:pt>
                <c:pt idx="7">
                  <c:v>26.685499999999589</c:v>
                </c:pt>
                <c:pt idx="8">
                  <c:v>30.308199999999989</c:v>
                </c:pt>
                <c:pt idx="9">
                  <c:v>33.192500000000663</c:v>
                </c:pt>
                <c:pt idx="10">
                  <c:v>35.419899999999998</c:v>
                </c:pt>
                <c:pt idx="11">
                  <c:v>37.403500000000001</c:v>
                </c:pt>
                <c:pt idx="12">
                  <c:v>40.188900000000011</c:v>
                </c:pt>
                <c:pt idx="13">
                  <c:v>42.516800000000003</c:v>
                </c:pt>
                <c:pt idx="14">
                  <c:v>44.743600000000001</c:v>
                </c:pt>
                <c:pt idx="15">
                  <c:v>46.641600000000004</c:v>
                </c:pt>
                <c:pt idx="16">
                  <c:v>48.3902</c:v>
                </c:pt>
                <c:pt idx="17">
                  <c:v>49.994300000000003</c:v>
                </c:pt>
                <c:pt idx="18">
                  <c:v>51.456000000000003</c:v>
                </c:pt>
                <c:pt idx="19">
                  <c:v>52.817099999999996</c:v>
                </c:pt>
                <c:pt idx="20">
                  <c:v>54.058300000000003</c:v>
                </c:pt>
                <c:pt idx="21">
                  <c:v>55.153100000000002</c:v>
                </c:pt>
                <c:pt idx="22">
                  <c:v>56.077600000000004</c:v>
                </c:pt>
                <c:pt idx="23">
                  <c:v>56.807000000000002</c:v>
                </c:pt>
                <c:pt idx="24">
                  <c:v>57.352899999999998</c:v>
                </c:pt>
                <c:pt idx="25">
                  <c:v>57.757100000000001</c:v>
                </c:pt>
                <c:pt idx="26">
                  <c:v>58.028000000000013</c:v>
                </c:pt>
                <c:pt idx="27">
                  <c:v>58.176100000000012</c:v>
                </c:pt>
                <c:pt idx="28">
                  <c:v>58.198500000000955</c:v>
                </c:pt>
                <c:pt idx="29">
                  <c:v>58.0869</c:v>
                </c:pt>
                <c:pt idx="30">
                  <c:v>57.8386</c:v>
                </c:pt>
                <c:pt idx="31">
                  <c:v>57.4482</c:v>
                </c:pt>
                <c:pt idx="32">
                  <c:v>56.9313</c:v>
                </c:pt>
                <c:pt idx="33">
                  <c:v>56.308300000000003</c:v>
                </c:pt>
                <c:pt idx="34">
                  <c:v>55.591100000000012</c:v>
                </c:pt>
                <c:pt idx="35">
                  <c:v>54.789000000000001</c:v>
                </c:pt>
                <c:pt idx="36">
                  <c:v>53.910600000000002</c:v>
                </c:pt>
                <c:pt idx="37">
                  <c:v>52.952300000000001</c:v>
                </c:pt>
                <c:pt idx="38">
                  <c:v>51.924800000000005</c:v>
                </c:pt>
                <c:pt idx="39">
                  <c:v>50.840800000000002</c:v>
                </c:pt>
                <c:pt idx="40">
                  <c:v>49.717200000000005</c:v>
                </c:pt>
                <c:pt idx="41">
                  <c:v>48.579900000000002</c:v>
                </c:pt>
                <c:pt idx="42">
                  <c:v>47.428400000000003</c:v>
                </c:pt>
                <c:pt idx="43">
                  <c:v>46.266300000000363</c:v>
                </c:pt>
                <c:pt idx="44">
                  <c:v>45.118400000000001</c:v>
                </c:pt>
                <c:pt idx="45">
                  <c:v>43.989200000000004</c:v>
                </c:pt>
                <c:pt idx="46">
                  <c:v>42.896300000000011</c:v>
                </c:pt>
                <c:pt idx="47">
                  <c:v>41.876499999999993</c:v>
                </c:pt>
                <c:pt idx="48">
                  <c:v>40.973500000000001</c:v>
                </c:pt>
                <c:pt idx="49">
                  <c:v>40.194600000000008</c:v>
                </c:pt>
                <c:pt idx="50">
                  <c:v>39.517400000000002</c:v>
                </c:pt>
                <c:pt idx="51">
                  <c:v>38.9358</c:v>
                </c:pt>
                <c:pt idx="52">
                  <c:v>38.503</c:v>
                </c:pt>
                <c:pt idx="53">
                  <c:v>38.225300000001162</c:v>
                </c:pt>
                <c:pt idx="54">
                  <c:v>38.1036</c:v>
                </c:pt>
                <c:pt idx="55">
                  <c:v>38.13300000000001</c:v>
                </c:pt>
                <c:pt idx="56">
                  <c:v>38.303000000000004</c:v>
                </c:pt>
                <c:pt idx="57">
                  <c:v>38.604200000000006</c:v>
                </c:pt>
                <c:pt idx="58">
                  <c:v>39.017800000000001</c:v>
                </c:pt>
                <c:pt idx="59">
                  <c:v>39.5396</c:v>
                </c:pt>
                <c:pt idx="60">
                  <c:v>40.16360000000001</c:v>
                </c:pt>
                <c:pt idx="61">
                  <c:v>40.867200000000004</c:v>
                </c:pt>
                <c:pt idx="62">
                  <c:v>41.629300000000313</c:v>
                </c:pt>
                <c:pt idx="63">
                  <c:v>42.4268</c:v>
                </c:pt>
                <c:pt idx="64">
                  <c:v>43.243300000000012</c:v>
                </c:pt>
                <c:pt idx="65">
                  <c:v>44.057099999999998</c:v>
                </c:pt>
                <c:pt idx="66">
                  <c:v>44.847099999999998</c:v>
                </c:pt>
                <c:pt idx="67">
                  <c:v>45.604700000000001</c:v>
                </c:pt>
                <c:pt idx="68">
                  <c:v>46.335500000000003</c:v>
                </c:pt>
                <c:pt idx="69">
                  <c:v>46.989699999999999</c:v>
                </c:pt>
                <c:pt idx="70">
                  <c:v>47.510200000000005</c:v>
                </c:pt>
                <c:pt idx="71">
                  <c:v>47.912100000000002</c:v>
                </c:pt>
                <c:pt idx="72">
                  <c:v>48.208400000000012</c:v>
                </c:pt>
                <c:pt idx="73">
                  <c:v>48.384199999999993</c:v>
                </c:pt>
                <c:pt idx="74">
                  <c:v>48.4315</c:v>
                </c:pt>
                <c:pt idx="75">
                  <c:v>48.338700000000003</c:v>
                </c:pt>
                <c:pt idx="76">
                  <c:v>48.116700000000002</c:v>
                </c:pt>
                <c:pt idx="77">
                  <c:v>47.785700000000013</c:v>
                </c:pt>
                <c:pt idx="78">
                  <c:v>47.359400000000001</c:v>
                </c:pt>
                <c:pt idx="79">
                  <c:v>46.846800000000002</c:v>
                </c:pt>
                <c:pt idx="80">
                  <c:v>46.258700000000012</c:v>
                </c:pt>
                <c:pt idx="81">
                  <c:v>45.615600000000001</c:v>
                </c:pt>
                <c:pt idx="82">
                  <c:v>44.942400000000006</c:v>
                </c:pt>
                <c:pt idx="83">
                  <c:v>44.259400000000007</c:v>
                </c:pt>
                <c:pt idx="84">
                  <c:v>43.581399999999995</c:v>
                </c:pt>
                <c:pt idx="85">
                  <c:v>42.924100000000003</c:v>
                </c:pt>
                <c:pt idx="86">
                  <c:v>42.309100000000001</c:v>
                </c:pt>
                <c:pt idx="87">
                  <c:v>41.756500000000003</c:v>
                </c:pt>
                <c:pt idx="88">
                  <c:v>41.279900000000012</c:v>
                </c:pt>
                <c:pt idx="89">
                  <c:v>40.877400000000002</c:v>
                </c:pt>
                <c:pt idx="90">
                  <c:v>40.551500000000004</c:v>
                </c:pt>
                <c:pt idx="91">
                  <c:v>40.308600000000006</c:v>
                </c:pt>
                <c:pt idx="92">
                  <c:v>40.1494</c:v>
                </c:pt>
                <c:pt idx="93">
                  <c:v>40.079500000000003</c:v>
                </c:pt>
                <c:pt idx="94">
                  <c:v>40.105700000000013</c:v>
                </c:pt>
                <c:pt idx="95">
                  <c:v>40.225200000000363</c:v>
                </c:pt>
                <c:pt idx="96">
                  <c:v>40.42540000000001</c:v>
                </c:pt>
                <c:pt idx="97">
                  <c:v>40.697900000000011</c:v>
                </c:pt>
                <c:pt idx="98">
                  <c:v>41.038900000000012</c:v>
                </c:pt>
                <c:pt idx="99">
                  <c:v>41.440200000000004</c:v>
                </c:pt>
                <c:pt idx="100">
                  <c:v>41.888100000000001</c:v>
                </c:pt>
                <c:pt idx="101">
                  <c:v>42.369400000000006</c:v>
                </c:pt>
                <c:pt idx="102">
                  <c:v>42.870799999999996</c:v>
                </c:pt>
                <c:pt idx="103">
                  <c:v>43.379899999999992</c:v>
                </c:pt>
                <c:pt idx="104">
                  <c:v>43.886099999999999</c:v>
                </c:pt>
                <c:pt idx="105">
                  <c:v>44.377899999999997</c:v>
                </c:pt>
                <c:pt idx="106">
                  <c:v>44.841799999999999</c:v>
                </c:pt>
                <c:pt idx="107">
                  <c:v>45.275400000000012</c:v>
                </c:pt>
                <c:pt idx="108">
                  <c:v>45.694200000000002</c:v>
                </c:pt>
                <c:pt idx="109">
                  <c:v>46.049400000000006</c:v>
                </c:pt>
                <c:pt idx="110">
                  <c:v>46.287800000000004</c:v>
                </c:pt>
                <c:pt idx="111">
                  <c:v>46.455600000000004</c:v>
                </c:pt>
                <c:pt idx="112">
                  <c:v>46.569200000000002</c:v>
                </c:pt>
                <c:pt idx="113">
                  <c:v>46.603400000000001</c:v>
                </c:pt>
                <c:pt idx="114">
                  <c:v>46.556400000000004</c:v>
                </c:pt>
                <c:pt idx="115">
                  <c:v>46.417400000000001</c:v>
                </c:pt>
                <c:pt idx="116">
                  <c:v>46.200400000000002</c:v>
                </c:pt>
                <c:pt idx="117">
                  <c:v>45.933200000000006</c:v>
                </c:pt>
                <c:pt idx="118">
                  <c:v>45.618500000000012</c:v>
                </c:pt>
                <c:pt idx="119">
                  <c:v>45.254100000000001</c:v>
                </c:pt>
                <c:pt idx="120">
                  <c:v>44.851099999999995</c:v>
                </c:pt>
                <c:pt idx="121">
                  <c:v>44.425500000000063</c:v>
                </c:pt>
                <c:pt idx="122">
                  <c:v>43.996200000000009</c:v>
                </c:pt>
                <c:pt idx="123">
                  <c:v>43.578500000000012</c:v>
                </c:pt>
                <c:pt idx="124">
                  <c:v>43.175900000000013</c:v>
                </c:pt>
                <c:pt idx="125">
                  <c:v>42.798000000000513</c:v>
                </c:pt>
                <c:pt idx="126">
                  <c:v>42.463500000000003</c:v>
                </c:pt>
                <c:pt idx="127">
                  <c:v>42.178700000000013</c:v>
                </c:pt>
                <c:pt idx="128">
                  <c:v>41.937100000000001</c:v>
                </c:pt>
                <c:pt idx="129">
                  <c:v>41.733000000000011</c:v>
                </c:pt>
                <c:pt idx="130">
                  <c:v>41.576500000000003</c:v>
                </c:pt>
                <c:pt idx="131">
                  <c:v>41.477199999999996</c:v>
                </c:pt>
                <c:pt idx="132">
                  <c:v>41.436900000000001</c:v>
                </c:pt>
                <c:pt idx="133">
                  <c:v>41.451799999999999</c:v>
                </c:pt>
                <c:pt idx="134">
                  <c:v>41.5182</c:v>
                </c:pt>
                <c:pt idx="135">
                  <c:v>41.635200000000012</c:v>
                </c:pt>
                <c:pt idx="136">
                  <c:v>41.8005</c:v>
                </c:pt>
                <c:pt idx="137">
                  <c:v>42.008100000000013</c:v>
                </c:pt>
                <c:pt idx="138">
                  <c:v>42.250600000000006</c:v>
                </c:pt>
                <c:pt idx="139">
                  <c:v>42.521000000000001</c:v>
                </c:pt>
                <c:pt idx="140">
                  <c:v>42.813499999999998</c:v>
                </c:pt>
                <c:pt idx="141">
                  <c:v>43.120500000000163</c:v>
                </c:pt>
                <c:pt idx="142">
                  <c:v>43.434600000000003</c:v>
                </c:pt>
                <c:pt idx="143">
                  <c:v>43.746700000000011</c:v>
                </c:pt>
                <c:pt idx="144">
                  <c:v>44.0486</c:v>
                </c:pt>
                <c:pt idx="145">
                  <c:v>44.333300000000001</c:v>
                </c:pt>
                <c:pt idx="146">
                  <c:v>44.591200000000001</c:v>
                </c:pt>
                <c:pt idx="147">
                  <c:v>44.814999999999998</c:v>
                </c:pt>
                <c:pt idx="148">
                  <c:v>45.032300000000063</c:v>
                </c:pt>
                <c:pt idx="149">
                  <c:v>45.248700000000063</c:v>
                </c:pt>
                <c:pt idx="150">
                  <c:v>45.385100000000001</c:v>
                </c:pt>
                <c:pt idx="151">
                  <c:v>45.428400000000011</c:v>
                </c:pt>
                <c:pt idx="152">
                  <c:v>45.454599999999999</c:v>
                </c:pt>
                <c:pt idx="153">
                  <c:v>45.460300000000011</c:v>
                </c:pt>
                <c:pt idx="154">
                  <c:v>45.408300000000011</c:v>
                </c:pt>
                <c:pt idx="155">
                  <c:v>45.303899999999999</c:v>
                </c:pt>
                <c:pt idx="156">
                  <c:v>45.145600000000002</c:v>
                </c:pt>
                <c:pt idx="157">
                  <c:v>44.950599999999994</c:v>
                </c:pt>
                <c:pt idx="158">
                  <c:v>44.749600000000001</c:v>
                </c:pt>
                <c:pt idx="159">
                  <c:v>44.528500000000363</c:v>
                </c:pt>
                <c:pt idx="160">
                  <c:v>44.275800000000011</c:v>
                </c:pt>
                <c:pt idx="161">
                  <c:v>44.249300000000012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>
              <a:solidFill>
                <a:srgbClr val="C00000"/>
              </a:solidFill>
              <a:prstDash val="sysDash"/>
            </a:ln>
          </c:spPr>
          <c:marker>
            <c:symbol val="none"/>
          </c:marker>
          <c:xVal>
            <c:numRef>
              <c:f>'V600'!$A$2:$A$163</c:f>
              <c:numCache>
                <c:formatCode>General</c:formatCode>
                <c:ptCount val="162"/>
                <c:pt idx="0">
                  <c:v>0</c:v>
                </c:pt>
                <c:pt idx="1">
                  <c:v>9.9991800000000228E-2</c:v>
                </c:pt>
                <c:pt idx="2">
                  <c:v>0.19993000000000041</c:v>
                </c:pt>
                <c:pt idx="3">
                  <c:v>0.29994700000000002</c:v>
                </c:pt>
                <c:pt idx="4">
                  <c:v>0.39994600000000774</c:v>
                </c:pt>
                <c:pt idx="5">
                  <c:v>0.49995500000000032</c:v>
                </c:pt>
                <c:pt idx="6">
                  <c:v>0.59998099999998777</c:v>
                </c:pt>
                <c:pt idx="7">
                  <c:v>0.69999699999999998</c:v>
                </c:pt>
                <c:pt idx="8">
                  <c:v>0.79993400000000003</c:v>
                </c:pt>
                <c:pt idx="9">
                  <c:v>0.899926</c:v>
                </c:pt>
                <c:pt idx="10">
                  <c:v>0.99999700000000002</c:v>
                </c:pt>
                <c:pt idx="11">
                  <c:v>1.09995</c:v>
                </c:pt>
                <c:pt idx="12">
                  <c:v>1.199929999999976</c:v>
                </c:pt>
                <c:pt idx="13">
                  <c:v>1.2999299999999645</c:v>
                </c:pt>
                <c:pt idx="14">
                  <c:v>1.399969999999976</c:v>
                </c:pt>
                <c:pt idx="15">
                  <c:v>1.4999499999999732</c:v>
                </c:pt>
                <c:pt idx="16">
                  <c:v>1.5999800000000002</c:v>
                </c:pt>
                <c:pt idx="17">
                  <c:v>1.6999599999999999</c:v>
                </c:pt>
                <c:pt idx="18">
                  <c:v>1.7999999999999663</c:v>
                </c:pt>
                <c:pt idx="19">
                  <c:v>1.8999700000000002</c:v>
                </c:pt>
                <c:pt idx="20">
                  <c:v>1.9999699999999998</c:v>
                </c:pt>
                <c:pt idx="21">
                  <c:v>2.0999499999999967</c:v>
                </c:pt>
                <c:pt idx="22">
                  <c:v>2.1999399999999998</c:v>
                </c:pt>
                <c:pt idx="23">
                  <c:v>2.2999999999999998</c:v>
                </c:pt>
                <c:pt idx="24">
                  <c:v>2.3999199999999967</c:v>
                </c:pt>
                <c:pt idx="25">
                  <c:v>2.4999399999999987</c:v>
                </c:pt>
                <c:pt idx="26">
                  <c:v>2.59998</c:v>
                </c:pt>
                <c:pt idx="27">
                  <c:v>2.6999300000000002</c:v>
                </c:pt>
                <c:pt idx="28">
                  <c:v>2.7999900000000002</c:v>
                </c:pt>
                <c:pt idx="29">
                  <c:v>2.8999599999999335</c:v>
                </c:pt>
                <c:pt idx="30">
                  <c:v>2.9999899999999977</c:v>
                </c:pt>
                <c:pt idx="31">
                  <c:v>3.09999</c:v>
                </c:pt>
                <c:pt idx="32">
                  <c:v>3.1999600000000004</c:v>
                </c:pt>
                <c:pt idx="33">
                  <c:v>3.2999700000000001</c:v>
                </c:pt>
                <c:pt idx="34">
                  <c:v>3.3999399999999977</c:v>
                </c:pt>
                <c:pt idx="35">
                  <c:v>3.4999499999999371</c:v>
                </c:pt>
                <c:pt idx="36">
                  <c:v>3.5999599999999967</c:v>
                </c:pt>
                <c:pt idx="37">
                  <c:v>3.6999599999999977</c:v>
                </c:pt>
                <c:pt idx="38">
                  <c:v>3.7999400000000003</c:v>
                </c:pt>
                <c:pt idx="39">
                  <c:v>3.8999399999999977</c:v>
                </c:pt>
                <c:pt idx="40">
                  <c:v>3.9999199999999977</c:v>
                </c:pt>
                <c:pt idx="41">
                  <c:v>4.09992</c:v>
                </c:pt>
                <c:pt idx="42">
                  <c:v>4.1999399999999945</c:v>
                </c:pt>
                <c:pt idx="43">
                  <c:v>4.2999499999999999</c:v>
                </c:pt>
                <c:pt idx="44">
                  <c:v>4.3999899999999945</c:v>
                </c:pt>
                <c:pt idx="45">
                  <c:v>4.4999099999999999</c:v>
                </c:pt>
                <c:pt idx="46">
                  <c:v>4.5999699999999999</c:v>
                </c:pt>
                <c:pt idx="47">
                  <c:v>4.6999699999999995</c:v>
                </c:pt>
                <c:pt idx="48">
                  <c:v>4.7999600000000004</c:v>
                </c:pt>
                <c:pt idx="49">
                  <c:v>4.8999899999999945</c:v>
                </c:pt>
                <c:pt idx="50">
                  <c:v>4.9999900000000004</c:v>
                </c:pt>
                <c:pt idx="51">
                  <c:v>5.0999699999999999</c:v>
                </c:pt>
                <c:pt idx="52">
                  <c:v>5.1999699999999995</c:v>
                </c:pt>
                <c:pt idx="53">
                  <c:v>5.2999700000000001</c:v>
                </c:pt>
                <c:pt idx="54">
                  <c:v>5.3999600000000001</c:v>
                </c:pt>
                <c:pt idx="55">
                  <c:v>5.4999500000000001</c:v>
                </c:pt>
                <c:pt idx="56">
                  <c:v>5.5999400000000001</c:v>
                </c:pt>
                <c:pt idx="57">
                  <c:v>5.6999299999999975</c:v>
                </c:pt>
                <c:pt idx="58">
                  <c:v>5.7999200000000002</c:v>
                </c:pt>
                <c:pt idx="59">
                  <c:v>5.8999899999999945</c:v>
                </c:pt>
                <c:pt idx="60">
                  <c:v>5.9999900000000004</c:v>
                </c:pt>
                <c:pt idx="61">
                  <c:v>6.09992</c:v>
                </c:pt>
                <c:pt idx="62">
                  <c:v>6.1999199999999846</c:v>
                </c:pt>
                <c:pt idx="63">
                  <c:v>6.2999899999999975</c:v>
                </c:pt>
                <c:pt idx="64">
                  <c:v>6.3999899999999945</c:v>
                </c:pt>
                <c:pt idx="65">
                  <c:v>6.4999199999999995</c:v>
                </c:pt>
                <c:pt idx="66">
                  <c:v>6.5999299999999996</c:v>
                </c:pt>
                <c:pt idx="67">
                  <c:v>6.6999299999999975</c:v>
                </c:pt>
                <c:pt idx="68">
                  <c:v>6.7999900000000002</c:v>
                </c:pt>
                <c:pt idx="69">
                  <c:v>6.8999900000000007</c:v>
                </c:pt>
                <c:pt idx="70">
                  <c:v>6.9999799999999999</c:v>
                </c:pt>
                <c:pt idx="71">
                  <c:v>7.0999699999999999</c:v>
                </c:pt>
                <c:pt idx="72">
                  <c:v>7.1999699999999995</c:v>
                </c:pt>
                <c:pt idx="73">
                  <c:v>7.2999900000000011</c:v>
                </c:pt>
                <c:pt idx="74">
                  <c:v>7.3999899999999945</c:v>
                </c:pt>
                <c:pt idx="75">
                  <c:v>7.4999800000000008</c:v>
                </c:pt>
                <c:pt idx="76">
                  <c:v>7.5999700000000008</c:v>
                </c:pt>
                <c:pt idx="77">
                  <c:v>7.6999899999999855</c:v>
                </c:pt>
                <c:pt idx="78">
                  <c:v>7.7999399999999985</c:v>
                </c:pt>
                <c:pt idx="79">
                  <c:v>7.89994</c:v>
                </c:pt>
                <c:pt idx="80">
                  <c:v>7.9999399999999996</c:v>
                </c:pt>
                <c:pt idx="81">
                  <c:v>8.0999300000000005</c:v>
                </c:pt>
                <c:pt idx="82">
                  <c:v>8.1999900000000014</c:v>
                </c:pt>
                <c:pt idx="83">
                  <c:v>8.2999799999999997</c:v>
                </c:pt>
                <c:pt idx="84">
                  <c:v>8.3999800000000047</c:v>
                </c:pt>
                <c:pt idx="85">
                  <c:v>8.4999900000000004</c:v>
                </c:pt>
                <c:pt idx="86">
                  <c:v>8.5999800000000004</c:v>
                </c:pt>
                <c:pt idx="87">
                  <c:v>8.6999700000000004</c:v>
                </c:pt>
                <c:pt idx="88">
                  <c:v>8.7999600000000004</c:v>
                </c:pt>
                <c:pt idx="89">
                  <c:v>8.8999400000000026</c:v>
                </c:pt>
                <c:pt idx="90">
                  <c:v>8.9999400000000023</c:v>
                </c:pt>
                <c:pt idx="91">
                  <c:v>9.0999300000000005</c:v>
                </c:pt>
                <c:pt idx="92">
                  <c:v>9.1999700000000004</c:v>
                </c:pt>
                <c:pt idx="93">
                  <c:v>9.2999499999999991</c:v>
                </c:pt>
                <c:pt idx="94">
                  <c:v>9.3999400000000026</c:v>
                </c:pt>
                <c:pt idx="95">
                  <c:v>9.4999200000000013</c:v>
                </c:pt>
                <c:pt idx="96">
                  <c:v>9.59999</c:v>
                </c:pt>
                <c:pt idx="97">
                  <c:v>9.7000000000000011</c:v>
                </c:pt>
                <c:pt idx="98">
                  <c:v>9.7999900000000011</c:v>
                </c:pt>
                <c:pt idx="99">
                  <c:v>9.9</c:v>
                </c:pt>
                <c:pt idx="100">
                  <c:v>10</c:v>
                </c:pt>
                <c:pt idx="101">
                  <c:v>10.100000000000001</c:v>
                </c:pt>
                <c:pt idx="102">
                  <c:v>10.200000000000001</c:v>
                </c:pt>
                <c:pt idx="103">
                  <c:v>10.3</c:v>
                </c:pt>
                <c:pt idx="104">
                  <c:v>10.4</c:v>
                </c:pt>
                <c:pt idx="105">
                  <c:v>10.5</c:v>
                </c:pt>
                <c:pt idx="106">
                  <c:v>10.6</c:v>
                </c:pt>
                <c:pt idx="107">
                  <c:v>10.7</c:v>
                </c:pt>
                <c:pt idx="108">
                  <c:v>10.8</c:v>
                </c:pt>
                <c:pt idx="109">
                  <c:v>10.9</c:v>
                </c:pt>
                <c:pt idx="110">
                  <c:v>11</c:v>
                </c:pt>
                <c:pt idx="111">
                  <c:v>11.1</c:v>
                </c:pt>
                <c:pt idx="112">
                  <c:v>11.1999</c:v>
                </c:pt>
                <c:pt idx="113">
                  <c:v>11.299900000000001</c:v>
                </c:pt>
                <c:pt idx="114">
                  <c:v>11.4</c:v>
                </c:pt>
                <c:pt idx="115">
                  <c:v>11.5</c:v>
                </c:pt>
                <c:pt idx="116">
                  <c:v>11.600000000000001</c:v>
                </c:pt>
                <c:pt idx="117">
                  <c:v>11.700000000000001</c:v>
                </c:pt>
                <c:pt idx="118">
                  <c:v>11.8</c:v>
                </c:pt>
                <c:pt idx="119">
                  <c:v>11.900000000000002</c:v>
                </c:pt>
                <c:pt idx="120">
                  <c:v>12</c:v>
                </c:pt>
                <c:pt idx="121">
                  <c:v>12.0999</c:v>
                </c:pt>
                <c:pt idx="122">
                  <c:v>12.1999</c:v>
                </c:pt>
                <c:pt idx="123">
                  <c:v>12.299900000000001</c:v>
                </c:pt>
                <c:pt idx="124">
                  <c:v>12.399900000000002</c:v>
                </c:pt>
                <c:pt idx="125">
                  <c:v>12.4999</c:v>
                </c:pt>
                <c:pt idx="126">
                  <c:v>12.6</c:v>
                </c:pt>
                <c:pt idx="127">
                  <c:v>12.7</c:v>
                </c:pt>
                <c:pt idx="128">
                  <c:v>12.8</c:v>
                </c:pt>
                <c:pt idx="129">
                  <c:v>12.9</c:v>
                </c:pt>
                <c:pt idx="130">
                  <c:v>13</c:v>
                </c:pt>
                <c:pt idx="131">
                  <c:v>13.100000000000001</c:v>
                </c:pt>
                <c:pt idx="132">
                  <c:v>13.200000000000001</c:v>
                </c:pt>
                <c:pt idx="133">
                  <c:v>13.299900000000001</c:v>
                </c:pt>
                <c:pt idx="134">
                  <c:v>13.399900000000002</c:v>
                </c:pt>
                <c:pt idx="135">
                  <c:v>13.4999</c:v>
                </c:pt>
                <c:pt idx="136">
                  <c:v>13.599900000000002</c:v>
                </c:pt>
                <c:pt idx="137">
                  <c:v>13.700000000000001</c:v>
                </c:pt>
                <c:pt idx="138">
                  <c:v>13.799900000000001</c:v>
                </c:pt>
                <c:pt idx="139">
                  <c:v>13.900000000000002</c:v>
                </c:pt>
                <c:pt idx="140">
                  <c:v>13.999900000000002</c:v>
                </c:pt>
                <c:pt idx="141">
                  <c:v>14.100000000000001</c:v>
                </c:pt>
                <c:pt idx="142">
                  <c:v>14.2</c:v>
                </c:pt>
                <c:pt idx="143">
                  <c:v>14.3</c:v>
                </c:pt>
                <c:pt idx="144">
                  <c:v>14.399900000000002</c:v>
                </c:pt>
                <c:pt idx="145">
                  <c:v>14.500000000000002</c:v>
                </c:pt>
                <c:pt idx="146">
                  <c:v>14.599900000000002</c:v>
                </c:pt>
                <c:pt idx="147">
                  <c:v>14.6999</c:v>
                </c:pt>
                <c:pt idx="148">
                  <c:v>14.8</c:v>
                </c:pt>
                <c:pt idx="149">
                  <c:v>14.900000000000002</c:v>
                </c:pt>
                <c:pt idx="150">
                  <c:v>15</c:v>
                </c:pt>
                <c:pt idx="151">
                  <c:v>15.1</c:v>
                </c:pt>
                <c:pt idx="152">
                  <c:v>15.1999</c:v>
                </c:pt>
                <c:pt idx="153">
                  <c:v>15.3</c:v>
                </c:pt>
                <c:pt idx="154">
                  <c:v>15.4</c:v>
                </c:pt>
                <c:pt idx="155">
                  <c:v>15.5</c:v>
                </c:pt>
                <c:pt idx="156">
                  <c:v>15.6</c:v>
                </c:pt>
                <c:pt idx="157">
                  <c:v>15.7</c:v>
                </c:pt>
                <c:pt idx="158">
                  <c:v>15.8</c:v>
                </c:pt>
                <c:pt idx="159">
                  <c:v>15.9</c:v>
                </c:pt>
                <c:pt idx="160">
                  <c:v>15.9999</c:v>
                </c:pt>
                <c:pt idx="161">
                  <c:v>16.009999999999987</c:v>
                </c:pt>
              </c:numCache>
            </c:numRef>
          </c:xVal>
          <c:yVal>
            <c:numRef>
              <c:f>'V600'!$C$2:$C$163</c:f>
              <c:numCache>
                <c:formatCode>General</c:formatCode>
                <c:ptCount val="162"/>
                <c:pt idx="0">
                  <c:v>0</c:v>
                </c:pt>
                <c:pt idx="1">
                  <c:v>5.3536799999999998</c:v>
                </c:pt>
                <c:pt idx="2">
                  <c:v>10.5943</c:v>
                </c:pt>
                <c:pt idx="3">
                  <c:v>15.206200000000001</c:v>
                </c:pt>
                <c:pt idx="4">
                  <c:v>19.627600000000001</c:v>
                </c:pt>
                <c:pt idx="5">
                  <c:v>23.721499999999889</c:v>
                </c:pt>
                <c:pt idx="6">
                  <c:v>27.662800000000001</c:v>
                </c:pt>
                <c:pt idx="7">
                  <c:v>31.356199999999987</c:v>
                </c:pt>
                <c:pt idx="8">
                  <c:v>34.843499999999999</c:v>
                </c:pt>
                <c:pt idx="9">
                  <c:v>38.195900000000513</c:v>
                </c:pt>
                <c:pt idx="10">
                  <c:v>41.349000000000004</c:v>
                </c:pt>
                <c:pt idx="11">
                  <c:v>44.375100000000003</c:v>
                </c:pt>
                <c:pt idx="12">
                  <c:v>47.242900000000013</c:v>
                </c:pt>
                <c:pt idx="13">
                  <c:v>49.949000000000005</c:v>
                </c:pt>
                <c:pt idx="14">
                  <c:v>52.5244</c:v>
                </c:pt>
                <c:pt idx="15">
                  <c:v>54.988700000000001</c:v>
                </c:pt>
                <c:pt idx="16">
                  <c:v>57.366800000000005</c:v>
                </c:pt>
                <c:pt idx="17">
                  <c:v>59.563700000000011</c:v>
                </c:pt>
                <c:pt idx="18">
                  <c:v>61.691500000000012</c:v>
                </c:pt>
                <c:pt idx="19">
                  <c:v>63.746600000000001</c:v>
                </c:pt>
                <c:pt idx="20">
                  <c:v>65.618899999999982</c:v>
                </c:pt>
                <c:pt idx="21">
                  <c:v>67.393299999999996</c:v>
                </c:pt>
                <c:pt idx="22">
                  <c:v>69.039000000000001</c:v>
                </c:pt>
                <c:pt idx="23">
                  <c:v>70.530500000000004</c:v>
                </c:pt>
                <c:pt idx="24">
                  <c:v>71.871400000000008</c:v>
                </c:pt>
                <c:pt idx="25">
                  <c:v>73.104900000000001</c:v>
                </c:pt>
                <c:pt idx="26">
                  <c:v>74.156999999999982</c:v>
                </c:pt>
                <c:pt idx="27">
                  <c:v>75.108499999999978</c:v>
                </c:pt>
                <c:pt idx="28">
                  <c:v>75.940600000000927</c:v>
                </c:pt>
                <c:pt idx="29">
                  <c:v>76.628599999999949</c:v>
                </c:pt>
                <c:pt idx="30">
                  <c:v>77.197100000000006</c:v>
                </c:pt>
                <c:pt idx="31">
                  <c:v>77.662799999999919</c:v>
                </c:pt>
                <c:pt idx="32">
                  <c:v>78.013000000000005</c:v>
                </c:pt>
                <c:pt idx="33">
                  <c:v>78.246300000000005</c:v>
                </c:pt>
                <c:pt idx="34">
                  <c:v>78.378199999999978</c:v>
                </c:pt>
                <c:pt idx="35">
                  <c:v>78.442100000000025</c:v>
                </c:pt>
                <c:pt idx="36">
                  <c:v>78.424099999999996</c:v>
                </c:pt>
                <c:pt idx="37">
                  <c:v>78.296999999999997</c:v>
                </c:pt>
                <c:pt idx="38">
                  <c:v>78.123399999999918</c:v>
                </c:pt>
                <c:pt idx="39">
                  <c:v>77.901100000000127</c:v>
                </c:pt>
                <c:pt idx="40">
                  <c:v>77.581400000000002</c:v>
                </c:pt>
                <c:pt idx="41">
                  <c:v>77.209400000000002</c:v>
                </c:pt>
                <c:pt idx="42">
                  <c:v>76.788499999999999</c:v>
                </c:pt>
                <c:pt idx="43">
                  <c:v>76.308499999999981</c:v>
                </c:pt>
                <c:pt idx="44">
                  <c:v>75.783100000000005</c:v>
                </c:pt>
                <c:pt idx="45">
                  <c:v>75.226300000000009</c:v>
                </c:pt>
                <c:pt idx="46">
                  <c:v>74.631699999999995</c:v>
                </c:pt>
                <c:pt idx="47">
                  <c:v>74.014399999999995</c:v>
                </c:pt>
                <c:pt idx="48">
                  <c:v>73.382899999999978</c:v>
                </c:pt>
                <c:pt idx="49">
                  <c:v>72.738600000000005</c:v>
                </c:pt>
                <c:pt idx="50">
                  <c:v>72.089699999999993</c:v>
                </c:pt>
                <c:pt idx="51">
                  <c:v>71.443100000000427</c:v>
                </c:pt>
                <c:pt idx="52">
                  <c:v>70.803899999999999</c:v>
                </c:pt>
                <c:pt idx="53">
                  <c:v>70.185499999999948</c:v>
                </c:pt>
                <c:pt idx="54">
                  <c:v>69.606799999999978</c:v>
                </c:pt>
                <c:pt idx="55">
                  <c:v>69.081700000000012</c:v>
                </c:pt>
                <c:pt idx="56">
                  <c:v>68.619700000000009</c:v>
                </c:pt>
                <c:pt idx="57">
                  <c:v>68.229399999999998</c:v>
                </c:pt>
                <c:pt idx="58">
                  <c:v>67.913600000000727</c:v>
                </c:pt>
                <c:pt idx="59">
                  <c:v>67.62769999999999</c:v>
                </c:pt>
                <c:pt idx="60">
                  <c:v>67.319599999999994</c:v>
                </c:pt>
                <c:pt idx="61">
                  <c:v>67.037399999999991</c:v>
                </c:pt>
                <c:pt idx="62">
                  <c:v>66.904500000000027</c:v>
                </c:pt>
                <c:pt idx="63">
                  <c:v>66.865200000000002</c:v>
                </c:pt>
                <c:pt idx="64">
                  <c:v>66.837600000000023</c:v>
                </c:pt>
                <c:pt idx="65">
                  <c:v>66.865799999999979</c:v>
                </c:pt>
                <c:pt idx="66">
                  <c:v>66.979399999999998</c:v>
                </c:pt>
                <c:pt idx="67">
                  <c:v>67.147999999999996</c:v>
                </c:pt>
                <c:pt idx="68">
                  <c:v>67.329399999999978</c:v>
                </c:pt>
                <c:pt idx="69">
                  <c:v>67.520699999999991</c:v>
                </c:pt>
                <c:pt idx="70">
                  <c:v>67.737800000000007</c:v>
                </c:pt>
                <c:pt idx="71">
                  <c:v>67.948800000000006</c:v>
                </c:pt>
                <c:pt idx="72">
                  <c:v>68.129699999999985</c:v>
                </c:pt>
                <c:pt idx="73">
                  <c:v>68.280299999999997</c:v>
                </c:pt>
                <c:pt idx="74">
                  <c:v>68.389800000000008</c:v>
                </c:pt>
                <c:pt idx="75">
                  <c:v>68.463600000000127</c:v>
                </c:pt>
                <c:pt idx="76">
                  <c:v>68.515799999999999</c:v>
                </c:pt>
                <c:pt idx="77">
                  <c:v>68.563999999999993</c:v>
                </c:pt>
                <c:pt idx="78">
                  <c:v>68.687699999999992</c:v>
                </c:pt>
                <c:pt idx="79">
                  <c:v>68.788399999999982</c:v>
                </c:pt>
                <c:pt idx="80">
                  <c:v>68.806100000000001</c:v>
                </c:pt>
                <c:pt idx="81">
                  <c:v>68.811799999999991</c:v>
                </c:pt>
                <c:pt idx="82">
                  <c:v>68.745000000000005</c:v>
                </c:pt>
                <c:pt idx="83">
                  <c:v>68.650399999999948</c:v>
                </c:pt>
                <c:pt idx="84">
                  <c:v>68.566800000000001</c:v>
                </c:pt>
                <c:pt idx="85">
                  <c:v>68.511600000000527</c:v>
                </c:pt>
                <c:pt idx="86">
                  <c:v>68.469099999999997</c:v>
                </c:pt>
                <c:pt idx="87">
                  <c:v>68.399000000000001</c:v>
                </c:pt>
                <c:pt idx="88">
                  <c:v>68.348199999999991</c:v>
                </c:pt>
                <c:pt idx="89">
                  <c:v>68.27709999999999</c:v>
                </c:pt>
                <c:pt idx="90">
                  <c:v>68.19589999999998</c:v>
                </c:pt>
                <c:pt idx="91">
                  <c:v>68.128599999999949</c:v>
                </c:pt>
                <c:pt idx="92">
                  <c:v>68.037499999999994</c:v>
                </c:pt>
                <c:pt idx="93">
                  <c:v>67.969899999999996</c:v>
                </c:pt>
                <c:pt idx="94">
                  <c:v>67.903000000000006</c:v>
                </c:pt>
                <c:pt idx="95">
                  <c:v>67.835099999999983</c:v>
                </c:pt>
                <c:pt idx="96">
                  <c:v>67.795400000000001</c:v>
                </c:pt>
                <c:pt idx="97">
                  <c:v>67.736599999999996</c:v>
                </c:pt>
                <c:pt idx="98">
                  <c:v>67.681299999999993</c:v>
                </c:pt>
                <c:pt idx="99">
                  <c:v>67.611600000000024</c:v>
                </c:pt>
                <c:pt idx="100">
                  <c:v>67.5745</c:v>
                </c:pt>
                <c:pt idx="101">
                  <c:v>67.573100000000011</c:v>
                </c:pt>
                <c:pt idx="102">
                  <c:v>67.582399999999978</c:v>
                </c:pt>
                <c:pt idx="103">
                  <c:v>67.614000000000004</c:v>
                </c:pt>
                <c:pt idx="104">
                  <c:v>67.631799999999998</c:v>
                </c:pt>
                <c:pt idx="105">
                  <c:v>67.672799999998958</c:v>
                </c:pt>
                <c:pt idx="106">
                  <c:v>67.741200000001427</c:v>
                </c:pt>
                <c:pt idx="107">
                  <c:v>67.794600000000727</c:v>
                </c:pt>
                <c:pt idx="108">
                  <c:v>67.869900000000001</c:v>
                </c:pt>
                <c:pt idx="109">
                  <c:v>67.923600000000022</c:v>
                </c:pt>
                <c:pt idx="110">
                  <c:v>67.957499999999996</c:v>
                </c:pt>
                <c:pt idx="111">
                  <c:v>67.990800000000007</c:v>
                </c:pt>
                <c:pt idx="112">
                  <c:v>67.985699999999994</c:v>
                </c:pt>
                <c:pt idx="113">
                  <c:v>67.990899999999996</c:v>
                </c:pt>
                <c:pt idx="114">
                  <c:v>67.986899999999991</c:v>
                </c:pt>
                <c:pt idx="115">
                  <c:v>67.984600000000327</c:v>
                </c:pt>
                <c:pt idx="116">
                  <c:v>68.011899999999997</c:v>
                </c:pt>
                <c:pt idx="117">
                  <c:v>68.036199999999994</c:v>
                </c:pt>
                <c:pt idx="118">
                  <c:v>68.0886</c:v>
                </c:pt>
                <c:pt idx="119">
                  <c:v>68.147099999999995</c:v>
                </c:pt>
                <c:pt idx="120">
                  <c:v>68.1982</c:v>
                </c:pt>
                <c:pt idx="121">
                  <c:v>68.258099999999999</c:v>
                </c:pt>
                <c:pt idx="122">
                  <c:v>68.289600000000007</c:v>
                </c:pt>
                <c:pt idx="123">
                  <c:v>68.312899999999999</c:v>
                </c:pt>
                <c:pt idx="124">
                  <c:v>68.3245</c:v>
                </c:pt>
                <c:pt idx="125">
                  <c:v>68.314000000000007</c:v>
                </c:pt>
                <c:pt idx="126">
                  <c:v>68.318299999999994</c:v>
                </c:pt>
                <c:pt idx="127">
                  <c:v>68.313300000000012</c:v>
                </c:pt>
                <c:pt idx="128">
                  <c:v>68.325799999999958</c:v>
                </c:pt>
                <c:pt idx="129">
                  <c:v>68.356999999999999</c:v>
                </c:pt>
                <c:pt idx="130">
                  <c:v>68.389200000000002</c:v>
                </c:pt>
                <c:pt idx="131">
                  <c:v>68.445400000000006</c:v>
                </c:pt>
                <c:pt idx="132">
                  <c:v>68.493200000000527</c:v>
                </c:pt>
                <c:pt idx="133">
                  <c:v>68.538600000000002</c:v>
                </c:pt>
                <c:pt idx="134">
                  <c:v>68.579399999999978</c:v>
                </c:pt>
                <c:pt idx="135">
                  <c:v>68.594400000000007</c:v>
                </c:pt>
                <c:pt idx="136">
                  <c:v>68.607100000000003</c:v>
                </c:pt>
                <c:pt idx="137">
                  <c:v>68.604600000000005</c:v>
                </c:pt>
                <c:pt idx="138">
                  <c:v>68.608899999999949</c:v>
                </c:pt>
                <c:pt idx="139">
                  <c:v>68.625399999999658</c:v>
                </c:pt>
                <c:pt idx="140">
                  <c:v>68.602099999999979</c:v>
                </c:pt>
                <c:pt idx="141">
                  <c:v>68.588200000000001</c:v>
                </c:pt>
                <c:pt idx="142">
                  <c:v>68.554699999999997</c:v>
                </c:pt>
                <c:pt idx="143">
                  <c:v>68.509900000000002</c:v>
                </c:pt>
                <c:pt idx="144">
                  <c:v>68.486599999999996</c:v>
                </c:pt>
                <c:pt idx="145">
                  <c:v>68.452799999999982</c:v>
                </c:pt>
                <c:pt idx="146">
                  <c:v>68.446000000000026</c:v>
                </c:pt>
                <c:pt idx="147">
                  <c:v>68.438800000000001</c:v>
                </c:pt>
                <c:pt idx="148">
                  <c:v>68.429500000000004</c:v>
                </c:pt>
                <c:pt idx="149">
                  <c:v>68.436399999999992</c:v>
                </c:pt>
                <c:pt idx="150">
                  <c:v>68.42</c:v>
                </c:pt>
                <c:pt idx="151">
                  <c:v>68.409800000000004</c:v>
                </c:pt>
                <c:pt idx="152">
                  <c:v>68.390500000000003</c:v>
                </c:pt>
                <c:pt idx="153">
                  <c:v>68.3536</c:v>
                </c:pt>
                <c:pt idx="154">
                  <c:v>68.331800000000001</c:v>
                </c:pt>
                <c:pt idx="155">
                  <c:v>68.291399999999996</c:v>
                </c:pt>
                <c:pt idx="156">
                  <c:v>68.266499999999994</c:v>
                </c:pt>
                <c:pt idx="157">
                  <c:v>68.248899999999992</c:v>
                </c:pt>
                <c:pt idx="158">
                  <c:v>68.227800000000002</c:v>
                </c:pt>
                <c:pt idx="159">
                  <c:v>68.230599999999995</c:v>
                </c:pt>
                <c:pt idx="160">
                  <c:v>68.22229999999999</c:v>
                </c:pt>
                <c:pt idx="161">
                  <c:v>68.221300000000014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289600"/>
        <c:axId val="105295872"/>
      </c:scatterChart>
      <c:valAx>
        <c:axId val="105289600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295872"/>
        <c:crosses val="autoZero"/>
        <c:crossBetween val="midCat"/>
      </c:valAx>
      <c:valAx>
        <c:axId val="10529587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Displacement</a:t>
                </a:r>
                <a:r>
                  <a:rPr lang="en-US" sz="1600" baseline="0"/>
                  <a:t> (mm)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528960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VonMises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'vel 500'!$A$2:$A$1602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4.9969200000000033E-2</c:v>
                </c:pt>
                <c:pt idx="6">
                  <c:v>5.9977599999999999E-2</c:v>
                </c:pt>
                <c:pt idx="7">
                  <c:v>6.9971400000000003E-2</c:v>
                </c:pt>
                <c:pt idx="8">
                  <c:v>7.9965200000000014E-2</c:v>
                </c:pt>
                <c:pt idx="9">
                  <c:v>8.9959000000000067E-2</c:v>
                </c:pt>
                <c:pt idx="10">
                  <c:v>9.9952800000000744E-2</c:v>
                </c:pt>
                <c:pt idx="11">
                  <c:v>0.10994699999999999</c:v>
                </c:pt>
                <c:pt idx="12">
                  <c:v>0.11994</c:v>
                </c:pt>
                <c:pt idx="13">
                  <c:v>0.12993399999999999</c:v>
                </c:pt>
                <c:pt idx="14">
                  <c:v>0.13992800000000041</c:v>
                </c:pt>
                <c:pt idx="15">
                  <c:v>0.14992200000000044</c:v>
                </c:pt>
                <c:pt idx="16">
                  <c:v>0.15999400000000533</c:v>
                </c:pt>
                <c:pt idx="17">
                  <c:v>0.16998800000000044</c:v>
                </c:pt>
                <c:pt idx="18">
                  <c:v>0.17998200000000311</c:v>
                </c:pt>
                <c:pt idx="19">
                  <c:v>0.18997600000000339</c:v>
                </c:pt>
                <c:pt idx="20">
                  <c:v>0.19996900000000353</c:v>
                </c:pt>
                <c:pt idx="21">
                  <c:v>0.20996300000000376</c:v>
                </c:pt>
                <c:pt idx="22">
                  <c:v>0.21995700000000407</c:v>
                </c:pt>
                <c:pt idx="23">
                  <c:v>0.22995099999999999</c:v>
                </c:pt>
                <c:pt idx="24">
                  <c:v>0.23994500000000482</c:v>
                </c:pt>
                <c:pt idx="25">
                  <c:v>0.24993800000000488</c:v>
                </c:pt>
                <c:pt idx="26">
                  <c:v>0.259932</c:v>
                </c:pt>
                <c:pt idx="27">
                  <c:v>0.26992600000000438</c:v>
                </c:pt>
                <c:pt idx="28">
                  <c:v>0.27999800000000002</c:v>
                </c:pt>
                <c:pt idx="29">
                  <c:v>0.28999200000000008</c:v>
                </c:pt>
                <c:pt idx="30">
                  <c:v>0.29992800000000808</c:v>
                </c:pt>
                <c:pt idx="31">
                  <c:v>0.30993000000000032</c:v>
                </c:pt>
                <c:pt idx="32">
                  <c:v>0.31992400000001003</c:v>
                </c:pt>
                <c:pt idx="33">
                  <c:v>0.32999700000000032</c:v>
                </c:pt>
                <c:pt idx="34">
                  <c:v>0.33994400000000757</c:v>
                </c:pt>
                <c:pt idx="35">
                  <c:v>0.349937</c:v>
                </c:pt>
                <c:pt idx="36">
                  <c:v>0.359931</c:v>
                </c:pt>
                <c:pt idx="37">
                  <c:v>0.36992500000000605</c:v>
                </c:pt>
                <c:pt idx="38">
                  <c:v>0.37999700000000008</c:v>
                </c:pt>
                <c:pt idx="39">
                  <c:v>0.38999100000000031</c:v>
                </c:pt>
                <c:pt idx="40">
                  <c:v>0.39998400000001227</c:v>
                </c:pt>
                <c:pt idx="41">
                  <c:v>0.40997800000000661</c:v>
                </c:pt>
                <c:pt idx="42">
                  <c:v>0.41997100000000032</c:v>
                </c:pt>
                <c:pt idx="43">
                  <c:v>0.42996500000000032</c:v>
                </c:pt>
                <c:pt idx="44">
                  <c:v>0.43995800000000695</c:v>
                </c:pt>
                <c:pt idx="45">
                  <c:v>0.44995200000000002</c:v>
                </c:pt>
                <c:pt idx="46">
                  <c:v>0.4599450000000001</c:v>
                </c:pt>
                <c:pt idx="47">
                  <c:v>0.46993800000000002</c:v>
                </c:pt>
                <c:pt idx="48">
                  <c:v>0.479931</c:v>
                </c:pt>
                <c:pt idx="49">
                  <c:v>0.48992500000000438</c:v>
                </c:pt>
                <c:pt idx="50">
                  <c:v>0.49999700000000002</c:v>
                </c:pt>
                <c:pt idx="51">
                  <c:v>0.50999099999999997</c:v>
                </c:pt>
                <c:pt idx="52">
                  <c:v>0.51995400000000003</c:v>
                </c:pt>
                <c:pt idx="53">
                  <c:v>0.52996399999998856</c:v>
                </c:pt>
                <c:pt idx="54">
                  <c:v>0.53995800000000005</c:v>
                </c:pt>
                <c:pt idx="55">
                  <c:v>0.54995099999999997</c:v>
                </c:pt>
                <c:pt idx="56">
                  <c:v>0.55995300000000003</c:v>
                </c:pt>
                <c:pt idx="57">
                  <c:v>0.56995300000000004</c:v>
                </c:pt>
                <c:pt idx="58">
                  <c:v>0.57994699999999999</c:v>
                </c:pt>
                <c:pt idx="59">
                  <c:v>0.58994099999999949</c:v>
                </c:pt>
                <c:pt idx="60">
                  <c:v>0.59995100000000001</c:v>
                </c:pt>
                <c:pt idx="61">
                  <c:v>0.60992200000000063</c:v>
                </c:pt>
                <c:pt idx="62">
                  <c:v>0.61999500000001773</c:v>
                </c:pt>
                <c:pt idx="63">
                  <c:v>0.62998799999999999</c:v>
                </c:pt>
                <c:pt idx="64">
                  <c:v>0.63996599999999992</c:v>
                </c:pt>
                <c:pt idx="65">
                  <c:v>0.64997900000001918</c:v>
                </c:pt>
                <c:pt idx="66">
                  <c:v>0.65996400000000865</c:v>
                </c:pt>
                <c:pt idx="67">
                  <c:v>0.66995800000001515</c:v>
                </c:pt>
                <c:pt idx="68">
                  <c:v>0.67995200000001199</c:v>
                </c:pt>
                <c:pt idx="69">
                  <c:v>0.68992900000001323</c:v>
                </c:pt>
                <c:pt idx="70">
                  <c:v>0.69993899999999998</c:v>
                </c:pt>
                <c:pt idx="71">
                  <c:v>0.70993300000000004</c:v>
                </c:pt>
                <c:pt idx="72">
                  <c:v>0.71992699999999998</c:v>
                </c:pt>
                <c:pt idx="73">
                  <c:v>0.72991799999999996</c:v>
                </c:pt>
                <c:pt idx="74">
                  <c:v>0.73994900000001795</c:v>
                </c:pt>
                <c:pt idx="75">
                  <c:v>0.74994200000001165</c:v>
                </c:pt>
                <c:pt idx="76">
                  <c:v>0.75993600000000061</c:v>
                </c:pt>
                <c:pt idx="77">
                  <c:v>0.7699840000000121</c:v>
                </c:pt>
                <c:pt idx="78">
                  <c:v>0.77997800000001616</c:v>
                </c:pt>
                <c:pt idx="79">
                  <c:v>0.78997200000000012</c:v>
                </c:pt>
                <c:pt idx="80">
                  <c:v>0.79996600000000007</c:v>
                </c:pt>
                <c:pt idx="81">
                  <c:v>0.80995899999999998</c:v>
                </c:pt>
                <c:pt idx="82">
                  <c:v>0.81995300000000004</c:v>
                </c:pt>
                <c:pt idx="83">
                  <c:v>0.82994699999999999</c:v>
                </c:pt>
                <c:pt idx="84">
                  <c:v>0.83993999999999991</c:v>
                </c:pt>
                <c:pt idx="85">
                  <c:v>0.84993399999999997</c:v>
                </c:pt>
                <c:pt idx="86">
                  <c:v>0.8599280000000139</c:v>
                </c:pt>
                <c:pt idx="87">
                  <c:v>0.86992100000001527</c:v>
                </c:pt>
                <c:pt idx="88">
                  <c:v>0.87999399999999994</c:v>
                </c:pt>
                <c:pt idx="89">
                  <c:v>0.88998700000000008</c:v>
                </c:pt>
                <c:pt idx="90">
                  <c:v>0.89998100000000003</c:v>
                </c:pt>
                <c:pt idx="91">
                  <c:v>0.90997400000000062</c:v>
                </c:pt>
                <c:pt idx="92">
                  <c:v>0.91996800000000001</c:v>
                </c:pt>
                <c:pt idx="93">
                  <c:v>0.92996199999999996</c:v>
                </c:pt>
                <c:pt idx="94">
                  <c:v>0.93995499999999998</c:v>
                </c:pt>
                <c:pt idx="95">
                  <c:v>0.949932</c:v>
                </c:pt>
                <c:pt idx="96">
                  <c:v>0.95996399999999948</c:v>
                </c:pt>
                <c:pt idx="97">
                  <c:v>0.96999200000000063</c:v>
                </c:pt>
                <c:pt idx="98">
                  <c:v>0.97998500000000865</c:v>
                </c:pt>
                <c:pt idx="99">
                  <c:v>0.98996299999998227</c:v>
                </c:pt>
                <c:pt idx="100">
                  <c:v>0.99998599999999949</c:v>
                </c:pt>
                <c:pt idx="101">
                  <c:v>1.0099899999999764</c:v>
                </c:pt>
                <c:pt idx="102">
                  <c:v>1.0199799999999737</c:v>
                </c:pt>
                <c:pt idx="103">
                  <c:v>1.0299799999999735</c:v>
                </c:pt>
                <c:pt idx="104">
                  <c:v>1.0399699999999701</c:v>
                </c:pt>
                <c:pt idx="105">
                  <c:v>1.0499599999999998</c:v>
                </c:pt>
                <c:pt idx="106">
                  <c:v>1.0599599999999998</c:v>
                </c:pt>
                <c:pt idx="107">
                  <c:v>1.06995</c:v>
                </c:pt>
                <c:pt idx="108">
                  <c:v>1.07995</c:v>
                </c:pt>
                <c:pt idx="109">
                  <c:v>1.0899399999999739</c:v>
                </c:pt>
                <c:pt idx="110">
                  <c:v>1.0999299999999701</c:v>
                </c:pt>
                <c:pt idx="111">
                  <c:v>1.1099299999999699</c:v>
                </c:pt>
                <c:pt idx="112">
                  <c:v>1.1199999999999735</c:v>
                </c:pt>
                <c:pt idx="113">
                  <c:v>1.1299899999999998</c:v>
                </c:pt>
                <c:pt idx="114">
                  <c:v>1.1399899999999998</c:v>
                </c:pt>
                <c:pt idx="115">
                  <c:v>1.14998</c:v>
                </c:pt>
                <c:pt idx="116">
                  <c:v>1.1599999999999755</c:v>
                </c:pt>
                <c:pt idx="117">
                  <c:v>1.1699899999999999</c:v>
                </c:pt>
                <c:pt idx="118">
                  <c:v>1.17998</c:v>
                </c:pt>
                <c:pt idx="119">
                  <c:v>1.18998</c:v>
                </c:pt>
                <c:pt idx="120">
                  <c:v>1.19997</c:v>
                </c:pt>
                <c:pt idx="121">
                  <c:v>1.2099599999999759</c:v>
                </c:pt>
                <c:pt idx="122">
                  <c:v>1.2199599999999764</c:v>
                </c:pt>
                <c:pt idx="123">
                  <c:v>1.2299499999999726</c:v>
                </c:pt>
                <c:pt idx="124">
                  <c:v>1.2399499999999737</c:v>
                </c:pt>
                <c:pt idx="125">
                  <c:v>1.2499399999999683</c:v>
                </c:pt>
                <c:pt idx="126">
                  <c:v>1.2599299999999602</c:v>
                </c:pt>
                <c:pt idx="127">
                  <c:v>1.2699299999999618</c:v>
                </c:pt>
                <c:pt idx="128">
                  <c:v>1.2799199999999764</c:v>
                </c:pt>
                <c:pt idx="129">
                  <c:v>1.2899899999999958</c:v>
                </c:pt>
                <c:pt idx="130">
                  <c:v>1.2999899999999998</c:v>
                </c:pt>
                <c:pt idx="131">
                  <c:v>1.3099799999999757</c:v>
                </c:pt>
                <c:pt idx="132">
                  <c:v>1.319969999999971</c:v>
                </c:pt>
                <c:pt idx="133">
                  <c:v>1.3299799999999764</c:v>
                </c:pt>
                <c:pt idx="134">
                  <c:v>1.3399699999999737</c:v>
                </c:pt>
                <c:pt idx="135">
                  <c:v>1.3499899999999998</c:v>
                </c:pt>
                <c:pt idx="136">
                  <c:v>1.3599399999999764</c:v>
                </c:pt>
                <c:pt idx="137">
                  <c:v>1.3699299999999714</c:v>
                </c:pt>
                <c:pt idx="138">
                  <c:v>1.3799199999999998</c:v>
                </c:pt>
                <c:pt idx="139">
                  <c:v>1.3900000000000001</c:v>
                </c:pt>
                <c:pt idx="140">
                  <c:v>1.3999899999999998</c:v>
                </c:pt>
                <c:pt idx="141">
                  <c:v>1.4099799999999636</c:v>
                </c:pt>
                <c:pt idx="142">
                  <c:v>1.4199799999999652</c:v>
                </c:pt>
                <c:pt idx="143">
                  <c:v>1.4299699999999569</c:v>
                </c:pt>
                <c:pt idx="144">
                  <c:v>1.439969999999958</c:v>
                </c:pt>
                <c:pt idx="145">
                  <c:v>1.4499599999999748</c:v>
                </c:pt>
                <c:pt idx="146">
                  <c:v>1.4599499999999697</c:v>
                </c:pt>
                <c:pt idx="147">
                  <c:v>1.4699499999999712</c:v>
                </c:pt>
                <c:pt idx="148">
                  <c:v>1.4799399999999652</c:v>
                </c:pt>
                <c:pt idx="149">
                  <c:v>1.489929999999958</c:v>
                </c:pt>
                <c:pt idx="150">
                  <c:v>1.4999299999999582</c:v>
                </c:pt>
                <c:pt idx="151">
                  <c:v>1.5099199999999764</c:v>
                </c:pt>
                <c:pt idx="152">
                  <c:v>1.5199899999999764</c:v>
                </c:pt>
                <c:pt idx="153">
                  <c:v>1.5299899999999858</c:v>
                </c:pt>
                <c:pt idx="154">
                  <c:v>1.5399799999999735</c:v>
                </c:pt>
                <c:pt idx="155">
                  <c:v>1.5499699999999701</c:v>
                </c:pt>
                <c:pt idx="156">
                  <c:v>1.5599699999999697</c:v>
                </c:pt>
                <c:pt idx="157">
                  <c:v>1.5699599999999998</c:v>
                </c:pt>
                <c:pt idx="158">
                  <c:v>1.5799599999999998</c:v>
                </c:pt>
                <c:pt idx="159">
                  <c:v>1.58995</c:v>
                </c:pt>
                <c:pt idx="160">
                  <c:v>1.5999399999999753</c:v>
                </c:pt>
                <c:pt idx="161">
                  <c:v>1.6099399999999764</c:v>
                </c:pt>
                <c:pt idx="162">
                  <c:v>1.6199299999999717</c:v>
                </c:pt>
                <c:pt idx="163">
                  <c:v>1.6299399999999764</c:v>
                </c:pt>
                <c:pt idx="164">
                  <c:v>1.6399299999999735</c:v>
                </c:pt>
                <c:pt idx="165">
                  <c:v>1.64995</c:v>
                </c:pt>
                <c:pt idx="166">
                  <c:v>1.6599199999999998</c:v>
                </c:pt>
                <c:pt idx="167">
                  <c:v>1.6699299999999746</c:v>
                </c:pt>
                <c:pt idx="168">
                  <c:v>1.6799499999999998</c:v>
                </c:pt>
                <c:pt idx="169">
                  <c:v>1.6899599999999999</c:v>
                </c:pt>
                <c:pt idx="170">
                  <c:v>1.6999599999999999</c:v>
                </c:pt>
                <c:pt idx="171">
                  <c:v>1.7099499999999701</c:v>
                </c:pt>
                <c:pt idx="172">
                  <c:v>1.7199399999999652</c:v>
                </c:pt>
                <c:pt idx="173">
                  <c:v>1.7299399999999652</c:v>
                </c:pt>
                <c:pt idx="174">
                  <c:v>1.739929999999958</c:v>
                </c:pt>
                <c:pt idx="175">
                  <c:v>1.7499399999999679</c:v>
                </c:pt>
                <c:pt idx="176">
                  <c:v>1.7599299999999598</c:v>
                </c:pt>
                <c:pt idx="177">
                  <c:v>1.7699299999999618</c:v>
                </c:pt>
                <c:pt idx="178">
                  <c:v>1.7799199999999766</c:v>
                </c:pt>
                <c:pt idx="179">
                  <c:v>1.79</c:v>
                </c:pt>
                <c:pt idx="180">
                  <c:v>1.7999899999999998</c:v>
                </c:pt>
                <c:pt idx="181">
                  <c:v>1.8099799999999757</c:v>
                </c:pt>
                <c:pt idx="182">
                  <c:v>1.8199799999999764</c:v>
                </c:pt>
                <c:pt idx="183">
                  <c:v>1.8299800000000002</c:v>
                </c:pt>
                <c:pt idx="184">
                  <c:v>1.8399699999999737</c:v>
                </c:pt>
                <c:pt idx="185">
                  <c:v>1.8499599999999998</c:v>
                </c:pt>
                <c:pt idx="186">
                  <c:v>1.8599599999999998</c:v>
                </c:pt>
                <c:pt idx="187">
                  <c:v>1.86995</c:v>
                </c:pt>
                <c:pt idx="188">
                  <c:v>1.87995</c:v>
                </c:pt>
                <c:pt idx="189">
                  <c:v>1.88995</c:v>
                </c:pt>
                <c:pt idx="190">
                  <c:v>1.89994</c:v>
                </c:pt>
                <c:pt idx="191">
                  <c:v>1.9099499999999998</c:v>
                </c:pt>
                <c:pt idx="192">
                  <c:v>1.91995</c:v>
                </c:pt>
                <c:pt idx="193">
                  <c:v>1.9299500000000001</c:v>
                </c:pt>
                <c:pt idx="194">
                  <c:v>1.93994</c:v>
                </c:pt>
                <c:pt idx="195">
                  <c:v>1.9499599999999999</c:v>
                </c:pt>
                <c:pt idx="196">
                  <c:v>1.9599599999999999</c:v>
                </c:pt>
                <c:pt idx="197">
                  <c:v>1.96997</c:v>
                </c:pt>
                <c:pt idx="198">
                  <c:v>1.97997</c:v>
                </c:pt>
                <c:pt idx="199">
                  <c:v>1.9899799999999999</c:v>
                </c:pt>
                <c:pt idx="200">
                  <c:v>1.9999699999999998</c:v>
                </c:pt>
                <c:pt idx="201">
                  <c:v>2.0099900000000002</c:v>
                </c:pt>
                <c:pt idx="202">
                  <c:v>2.0199799999999977</c:v>
                </c:pt>
                <c:pt idx="203">
                  <c:v>2.0299899999999997</c:v>
                </c:pt>
                <c:pt idx="204">
                  <c:v>2.03999</c:v>
                </c:pt>
                <c:pt idx="205">
                  <c:v>2.0499900000000002</c:v>
                </c:pt>
                <c:pt idx="206">
                  <c:v>2.0599800000000004</c:v>
                </c:pt>
                <c:pt idx="207">
                  <c:v>2.06995</c:v>
                </c:pt>
                <c:pt idx="208">
                  <c:v>2.0799499999999767</c:v>
                </c:pt>
                <c:pt idx="209">
                  <c:v>2.08995</c:v>
                </c:pt>
                <c:pt idx="210">
                  <c:v>2.0999499999999967</c:v>
                </c:pt>
                <c:pt idx="211">
                  <c:v>2.1099399999999999</c:v>
                </c:pt>
                <c:pt idx="212">
                  <c:v>2.1199300000000001</c:v>
                </c:pt>
                <c:pt idx="213">
                  <c:v>2.1299299999999999</c:v>
                </c:pt>
                <c:pt idx="214">
                  <c:v>2.13992</c:v>
                </c:pt>
                <c:pt idx="215">
                  <c:v>2.1499899999999998</c:v>
                </c:pt>
                <c:pt idx="216">
                  <c:v>2.1599899999999987</c:v>
                </c:pt>
                <c:pt idx="217">
                  <c:v>2.1699800000000002</c:v>
                </c:pt>
                <c:pt idx="218">
                  <c:v>2.17997</c:v>
                </c:pt>
                <c:pt idx="219">
                  <c:v>2.1899700000000002</c:v>
                </c:pt>
                <c:pt idx="220">
                  <c:v>2.1999599999999977</c:v>
                </c:pt>
                <c:pt idx="221">
                  <c:v>2.2099600000000001</c:v>
                </c:pt>
                <c:pt idx="222">
                  <c:v>2.2199499999999968</c:v>
                </c:pt>
                <c:pt idx="223">
                  <c:v>2.22994</c:v>
                </c:pt>
                <c:pt idx="224">
                  <c:v>2.2399399999999998</c:v>
                </c:pt>
                <c:pt idx="225">
                  <c:v>2.2499300000000533</c:v>
                </c:pt>
                <c:pt idx="226">
                  <c:v>2.2599399999999998</c:v>
                </c:pt>
                <c:pt idx="227">
                  <c:v>2.2699500000000001</c:v>
                </c:pt>
                <c:pt idx="228">
                  <c:v>2.2799400000000003</c:v>
                </c:pt>
                <c:pt idx="229">
                  <c:v>2.2899200000000492</c:v>
                </c:pt>
                <c:pt idx="230">
                  <c:v>2.2999299999999998</c:v>
                </c:pt>
                <c:pt idx="231">
                  <c:v>2.3099399999999997</c:v>
                </c:pt>
                <c:pt idx="232">
                  <c:v>2.3199699999999339</c:v>
                </c:pt>
                <c:pt idx="233">
                  <c:v>2.3299399999999997</c:v>
                </c:pt>
                <c:pt idx="234">
                  <c:v>2.3399599999999334</c:v>
                </c:pt>
                <c:pt idx="235">
                  <c:v>2.34992</c:v>
                </c:pt>
                <c:pt idx="236">
                  <c:v>2.3599799999999767</c:v>
                </c:pt>
                <c:pt idx="237">
                  <c:v>2.36999</c:v>
                </c:pt>
                <c:pt idx="238">
                  <c:v>2.3799399999999977</c:v>
                </c:pt>
                <c:pt idx="239">
                  <c:v>2.38998</c:v>
                </c:pt>
                <c:pt idx="240">
                  <c:v>2.3999399999999977</c:v>
                </c:pt>
                <c:pt idx="241">
                  <c:v>2.4099700000000004</c:v>
                </c:pt>
                <c:pt idx="242">
                  <c:v>2.4199499999999334</c:v>
                </c:pt>
                <c:pt idx="243">
                  <c:v>2.4299599999999977</c:v>
                </c:pt>
                <c:pt idx="244">
                  <c:v>2.4399699999999767</c:v>
                </c:pt>
                <c:pt idx="245">
                  <c:v>2.44997</c:v>
                </c:pt>
                <c:pt idx="246">
                  <c:v>2.4599699999999967</c:v>
                </c:pt>
                <c:pt idx="247">
                  <c:v>2.4699800000000001</c:v>
                </c:pt>
                <c:pt idx="248">
                  <c:v>2.4799599999999469</c:v>
                </c:pt>
                <c:pt idx="249">
                  <c:v>2.48996</c:v>
                </c:pt>
                <c:pt idx="250">
                  <c:v>2.4999699999999967</c:v>
                </c:pt>
                <c:pt idx="251">
                  <c:v>2.50997</c:v>
                </c:pt>
                <c:pt idx="252">
                  <c:v>2.5199699999999967</c:v>
                </c:pt>
                <c:pt idx="253">
                  <c:v>2.5299900000000002</c:v>
                </c:pt>
                <c:pt idx="254">
                  <c:v>2.53999</c:v>
                </c:pt>
                <c:pt idx="255">
                  <c:v>2.5499899999999998</c:v>
                </c:pt>
                <c:pt idx="256">
                  <c:v>2.55999</c:v>
                </c:pt>
                <c:pt idx="257">
                  <c:v>2.5699900000000002</c:v>
                </c:pt>
                <c:pt idx="258">
                  <c:v>2.5799799999999977</c:v>
                </c:pt>
                <c:pt idx="259">
                  <c:v>2.5899800000000002</c:v>
                </c:pt>
                <c:pt idx="260">
                  <c:v>2.59998</c:v>
                </c:pt>
                <c:pt idx="261">
                  <c:v>2.6099799999999997</c:v>
                </c:pt>
                <c:pt idx="262">
                  <c:v>2.61998</c:v>
                </c:pt>
                <c:pt idx="263">
                  <c:v>2.6299699999999997</c:v>
                </c:pt>
                <c:pt idx="264">
                  <c:v>2.6399900000000001</c:v>
                </c:pt>
                <c:pt idx="265">
                  <c:v>2.6499299999999999</c:v>
                </c:pt>
                <c:pt idx="266">
                  <c:v>2.6599500000000003</c:v>
                </c:pt>
                <c:pt idx="267">
                  <c:v>2.66995</c:v>
                </c:pt>
                <c:pt idx="268">
                  <c:v>2.6799499999999967</c:v>
                </c:pt>
                <c:pt idx="269">
                  <c:v>2.6899500000000001</c:v>
                </c:pt>
                <c:pt idx="270">
                  <c:v>2.6999300000000002</c:v>
                </c:pt>
                <c:pt idx="271">
                  <c:v>2.7099700000000002</c:v>
                </c:pt>
                <c:pt idx="272">
                  <c:v>2.7199800000000001</c:v>
                </c:pt>
                <c:pt idx="273">
                  <c:v>2.7299199999999999</c:v>
                </c:pt>
                <c:pt idx="274">
                  <c:v>2.7399300000000002</c:v>
                </c:pt>
                <c:pt idx="275">
                  <c:v>2.7499300000000533</c:v>
                </c:pt>
                <c:pt idx="276">
                  <c:v>2.7599300000000002</c:v>
                </c:pt>
                <c:pt idx="277">
                  <c:v>2.7699300000000568</c:v>
                </c:pt>
                <c:pt idx="278">
                  <c:v>2.7799200000000002</c:v>
                </c:pt>
                <c:pt idx="279">
                  <c:v>2.7899300000000604</c:v>
                </c:pt>
                <c:pt idx="280">
                  <c:v>2.7999300000000011</c:v>
                </c:pt>
                <c:pt idx="281">
                  <c:v>2.80993</c:v>
                </c:pt>
                <c:pt idx="282">
                  <c:v>2.8199299999999967</c:v>
                </c:pt>
                <c:pt idx="283">
                  <c:v>2.82992</c:v>
                </c:pt>
                <c:pt idx="284">
                  <c:v>2.8399399999999977</c:v>
                </c:pt>
                <c:pt idx="285">
                  <c:v>2.8499499999999967</c:v>
                </c:pt>
                <c:pt idx="286">
                  <c:v>2.8599399999999977</c:v>
                </c:pt>
                <c:pt idx="287">
                  <c:v>2.8699399999999997</c:v>
                </c:pt>
                <c:pt idx="288">
                  <c:v>2.8799699999999433</c:v>
                </c:pt>
                <c:pt idx="289">
                  <c:v>2.8899600000000003</c:v>
                </c:pt>
                <c:pt idx="290">
                  <c:v>2.8999799999999967</c:v>
                </c:pt>
                <c:pt idx="291">
                  <c:v>2.9099900000000001</c:v>
                </c:pt>
                <c:pt idx="292">
                  <c:v>2.9199299999999977</c:v>
                </c:pt>
                <c:pt idx="293">
                  <c:v>2.9299399999999998</c:v>
                </c:pt>
                <c:pt idx="294">
                  <c:v>2.9399799999999967</c:v>
                </c:pt>
                <c:pt idx="295">
                  <c:v>2.94997</c:v>
                </c:pt>
                <c:pt idx="296">
                  <c:v>2.9599199999999977</c:v>
                </c:pt>
                <c:pt idx="297">
                  <c:v>2.9699300000000002</c:v>
                </c:pt>
                <c:pt idx="298">
                  <c:v>2.9799499999999353</c:v>
                </c:pt>
                <c:pt idx="299">
                  <c:v>2.98996</c:v>
                </c:pt>
                <c:pt idx="300">
                  <c:v>2.9999599999999567</c:v>
                </c:pt>
                <c:pt idx="301">
                  <c:v>3.0099200000000002</c:v>
                </c:pt>
                <c:pt idx="302">
                  <c:v>3.0199399999999987</c:v>
                </c:pt>
                <c:pt idx="303">
                  <c:v>3.0299700000000001</c:v>
                </c:pt>
                <c:pt idx="304">
                  <c:v>3.03993</c:v>
                </c:pt>
                <c:pt idx="305">
                  <c:v>3.0499399999999999</c:v>
                </c:pt>
                <c:pt idx="306">
                  <c:v>3.0599499999999527</c:v>
                </c:pt>
                <c:pt idx="307">
                  <c:v>3.0699400000000003</c:v>
                </c:pt>
                <c:pt idx="308">
                  <c:v>3.0799599999999967</c:v>
                </c:pt>
                <c:pt idx="309">
                  <c:v>3.0899800000000002</c:v>
                </c:pt>
                <c:pt idx="310">
                  <c:v>3.0999700000000003</c:v>
                </c:pt>
                <c:pt idx="311">
                  <c:v>3.1099700000000001</c:v>
                </c:pt>
                <c:pt idx="312">
                  <c:v>3.11999</c:v>
                </c:pt>
                <c:pt idx="313">
                  <c:v>3.1299199999999998</c:v>
                </c:pt>
                <c:pt idx="314">
                  <c:v>3.1399399999999997</c:v>
                </c:pt>
                <c:pt idx="315">
                  <c:v>3.1499399999999995</c:v>
                </c:pt>
                <c:pt idx="316">
                  <c:v>3.1599599999999977</c:v>
                </c:pt>
                <c:pt idx="317">
                  <c:v>3.1699799999999998</c:v>
                </c:pt>
                <c:pt idx="318">
                  <c:v>3.1799900000000001</c:v>
                </c:pt>
                <c:pt idx="319">
                  <c:v>3.1899299999999999</c:v>
                </c:pt>
                <c:pt idx="320">
                  <c:v>3.1999199999999997</c:v>
                </c:pt>
                <c:pt idx="321">
                  <c:v>3.2099599999999997</c:v>
                </c:pt>
                <c:pt idx="322">
                  <c:v>3.2199499999999968</c:v>
                </c:pt>
                <c:pt idx="323">
                  <c:v>3.2299599999999997</c:v>
                </c:pt>
                <c:pt idx="324">
                  <c:v>3.2399299999999998</c:v>
                </c:pt>
                <c:pt idx="325">
                  <c:v>3.2499899999999999</c:v>
                </c:pt>
                <c:pt idx="326">
                  <c:v>3.2599900000000002</c:v>
                </c:pt>
                <c:pt idx="327">
                  <c:v>3.2699300000000568</c:v>
                </c:pt>
                <c:pt idx="328">
                  <c:v>3.2799300000000002</c:v>
                </c:pt>
                <c:pt idx="329">
                  <c:v>3.2899300000000604</c:v>
                </c:pt>
                <c:pt idx="330">
                  <c:v>3.2999800000000001</c:v>
                </c:pt>
                <c:pt idx="331">
                  <c:v>3.3099799999999977</c:v>
                </c:pt>
                <c:pt idx="332">
                  <c:v>3.32</c:v>
                </c:pt>
                <c:pt idx="333">
                  <c:v>3.32999</c:v>
                </c:pt>
                <c:pt idx="334">
                  <c:v>3.3399299999999967</c:v>
                </c:pt>
                <c:pt idx="335">
                  <c:v>3.3499300000000001</c:v>
                </c:pt>
                <c:pt idx="336">
                  <c:v>3.3599399999999977</c:v>
                </c:pt>
                <c:pt idx="337">
                  <c:v>3.3699300000000001</c:v>
                </c:pt>
                <c:pt idx="338">
                  <c:v>3.3799299999999977</c:v>
                </c:pt>
                <c:pt idx="339">
                  <c:v>3.3899699999999977</c:v>
                </c:pt>
                <c:pt idx="340">
                  <c:v>3.3999799999999967</c:v>
                </c:pt>
                <c:pt idx="341">
                  <c:v>3.4099699999999977</c:v>
                </c:pt>
                <c:pt idx="342">
                  <c:v>3.4199699999999567</c:v>
                </c:pt>
                <c:pt idx="343">
                  <c:v>3.4299499999999967</c:v>
                </c:pt>
                <c:pt idx="344">
                  <c:v>3.4399800000000003</c:v>
                </c:pt>
                <c:pt idx="345">
                  <c:v>3.4499799999999987</c:v>
                </c:pt>
                <c:pt idx="346">
                  <c:v>3.4599699999999967</c:v>
                </c:pt>
                <c:pt idx="347">
                  <c:v>3.4699300000000002</c:v>
                </c:pt>
                <c:pt idx="348">
                  <c:v>3.4799999999999978</c:v>
                </c:pt>
                <c:pt idx="349">
                  <c:v>3.4899199999999997</c:v>
                </c:pt>
                <c:pt idx="350">
                  <c:v>3.5000000000000004</c:v>
                </c:pt>
                <c:pt idx="351">
                  <c:v>3.51</c:v>
                </c:pt>
                <c:pt idx="352">
                  <c:v>3.5199599999999927</c:v>
                </c:pt>
                <c:pt idx="353">
                  <c:v>3.5299800000000001</c:v>
                </c:pt>
                <c:pt idx="354">
                  <c:v>3.5399399999999988</c:v>
                </c:pt>
                <c:pt idx="355">
                  <c:v>3.5499500000000004</c:v>
                </c:pt>
                <c:pt idx="356">
                  <c:v>3.56</c:v>
                </c:pt>
                <c:pt idx="357">
                  <c:v>3.5699399999999999</c:v>
                </c:pt>
                <c:pt idx="358">
                  <c:v>3.5799499999999767</c:v>
                </c:pt>
                <c:pt idx="359">
                  <c:v>3.5899700000000001</c:v>
                </c:pt>
                <c:pt idx="360">
                  <c:v>3.5999399999999997</c:v>
                </c:pt>
                <c:pt idx="361">
                  <c:v>3.6099899999999998</c:v>
                </c:pt>
                <c:pt idx="362">
                  <c:v>3.6199599999999967</c:v>
                </c:pt>
                <c:pt idx="363">
                  <c:v>3.6299800000000002</c:v>
                </c:pt>
                <c:pt idx="364">
                  <c:v>3.6399300000000001</c:v>
                </c:pt>
                <c:pt idx="365">
                  <c:v>3.6499700000000002</c:v>
                </c:pt>
                <c:pt idx="366">
                  <c:v>3.65998</c:v>
                </c:pt>
                <c:pt idx="367">
                  <c:v>3.6699799999999998</c:v>
                </c:pt>
                <c:pt idx="368">
                  <c:v>3.67998</c:v>
                </c:pt>
                <c:pt idx="369">
                  <c:v>3.6899899999999999</c:v>
                </c:pt>
                <c:pt idx="370">
                  <c:v>3.6999299999999997</c:v>
                </c:pt>
                <c:pt idx="371">
                  <c:v>3.7099500000000001</c:v>
                </c:pt>
                <c:pt idx="372">
                  <c:v>3.7199999999999998</c:v>
                </c:pt>
                <c:pt idx="373">
                  <c:v>3.7299400000000005</c:v>
                </c:pt>
                <c:pt idx="374">
                  <c:v>3.7399799999999987</c:v>
                </c:pt>
                <c:pt idx="375">
                  <c:v>3.7499300000000533</c:v>
                </c:pt>
                <c:pt idx="376">
                  <c:v>3.7599599999999977</c:v>
                </c:pt>
                <c:pt idx="377">
                  <c:v>3.7699499999999997</c:v>
                </c:pt>
                <c:pt idx="378">
                  <c:v>3.7799499999999977</c:v>
                </c:pt>
                <c:pt idx="379">
                  <c:v>3.7899400000000001</c:v>
                </c:pt>
                <c:pt idx="380">
                  <c:v>3.7999800000000001</c:v>
                </c:pt>
                <c:pt idx="381">
                  <c:v>3.8099499999999527</c:v>
                </c:pt>
                <c:pt idx="382">
                  <c:v>3.8199599999999325</c:v>
                </c:pt>
                <c:pt idx="383">
                  <c:v>3.8299300000000001</c:v>
                </c:pt>
                <c:pt idx="384">
                  <c:v>3.8399399999999977</c:v>
                </c:pt>
                <c:pt idx="385">
                  <c:v>3.8499699999999977</c:v>
                </c:pt>
                <c:pt idx="386">
                  <c:v>3.8599399999999977</c:v>
                </c:pt>
                <c:pt idx="387">
                  <c:v>3.8699999999999997</c:v>
                </c:pt>
                <c:pt idx="388">
                  <c:v>3.88</c:v>
                </c:pt>
                <c:pt idx="389">
                  <c:v>3.88998</c:v>
                </c:pt>
                <c:pt idx="390">
                  <c:v>3.8999899999999967</c:v>
                </c:pt>
                <c:pt idx="391">
                  <c:v>3.9100099999999967</c:v>
                </c:pt>
                <c:pt idx="392">
                  <c:v>3.9199499999999334</c:v>
                </c:pt>
                <c:pt idx="393">
                  <c:v>3.9299999999999997</c:v>
                </c:pt>
                <c:pt idx="394">
                  <c:v>3.94</c:v>
                </c:pt>
                <c:pt idx="395">
                  <c:v>3.9499899999999997</c:v>
                </c:pt>
                <c:pt idx="396">
                  <c:v>3.9599899999999977</c:v>
                </c:pt>
                <c:pt idx="397">
                  <c:v>3.9699800000000001</c:v>
                </c:pt>
                <c:pt idx="398">
                  <c:v>3.9799699999999967</c:v>
                </c:pt>
                <c:pt idx="399">
                  <c:v>3.9899700000000005</c:v>
                </c:pt>
                <c:pt idx="400">
                  <c:v>3.9999599999999567</c:v>
                </c:pt>
                <c:pt idx="401">
                  <c:v>4.0099499999999999</c:v>
                </c:pt>
                <c:pt idx="402">
                  <c:v>4.0199400000000001</c:v>
                </c:pt>
                <c:pt idx="403">
                  <c:v>4.0299399999999945</c:v>
                </c:pt>
                <c:pt idx="404">
                  <c:v>4.0400100000000005</c:v>
                </c:pt>
                <c:pt idx="405">
                  <c:v>4.05</c:v>
                </c:pt>
                <c:pt idx="406">
                  <c:v>4.05999</c:v>
                </c:pt>
                <c:pt idx="407">
                  <c:v>4.0699899999999865</c:v>
                </c:pt>
                <c:pt idx="408">
                  <c:v>4.0799799999999999</c:v>
                </c:pt>
                <c:pt idx="409">
                  <c:v>4.0899700000000001</c:v>
                </c:pt>
                <c:pt idx="410">
                  <c:v>4.0999699999999999</c:v>
                </c:pt>
                <c:pt idx="411">
                  <c:v>4.1099600000000001</c:v>
                </c:pt>
                <c:pt idx="412">
                  <c:v>4.1199499999999976</c:v>
                </c:pt>
                <c:pt idx="413">
                  <c:v>4.1299399999999755</c:v>
                </c:pt>
                <c:pt idx="414">
                  <c:v>4.1399400000000002</c:v>
                </c:pt>
                <c:pt idx="415">
                  <c:v>4.1500099999999955</c:v>
                </c:pt>
                <c:pt idx="416">
                  <c:v>4.1599999999999975</c:v>
                </c:pt>
                <c:pt idx="417">
                  <c:v>4.1699899999999746</c:v>
                </c:pt>
                <c:pt idx="418">
                  <c:v>4.1799900000000001</c:v>
                </c:pt>
                <c:pt idx="419">
                  <c:v>4.1899799999999985</c:v>
                </c:pt>
                <c:pt idx="420">
                  <c:v>4.1999699999999995</c:v>
                </c:pt>
                <c:pt idx="421">
                  <c:v>4.2099599999999997</c:v>
                </c:pt>
                <c:pt idx="422">
                  <c:v>4.2199599999999995</c:v>
                </c:pt>
                <c:pt idx="423">
                  <c:v>4.2299499999999997</c:v>
                </c:pt>
                <c:pt idx="424">
                  <c:v>4.2399399999999998</c:v>
                </c:pt>
                <c:pt idx="425">
                  <c:v>4.2500099999999996</c:v>
                </c:pt>
                <c:pt idx="426">
                  <c:v>4.2600099999999985</c:v>
                </c:pt>
                <c:pt idx="427">
                  <c:v>4.2700000000000014</c:v>
                </c:pt>
                <c:pt idx="428">
                  <c:v>4.2799899999999997</c:v>
                </c:pt>
                <c:pt idx="429">
                  <c:v>4.2899799999999999</c:v>
                </c:pt>
                <c:pt idx="430">
                  <c:v>4.2999799999999997</c:v>
                </c:pt>
                <c:pt idx="431">
                  <c:v>4.3099699999999999</c:v>
                </c:pt>
                <c:pt idx="432">
                  <c:v>4.31996</c:v>
                </c:pt>
                <c:pt idx="433">
                  <c:v>4.3299599999999945</c:v>
                </c:pt>
                <c:pt idx="434">
                  <c:v>4.33995</c:v>
                </c:pt>
                <c:pt idx="435">
                  <c:v>4.3499400000000001</c:v>
                </c:pt>
                <c:pt idx="436">
                  <c:v>4.3600099999999955</c:v>
                </c:pt>
                <c:pt idx="437">
                  <c:v>4.3700099999999997</c:v>
                </c:pt>
                <c:pt idx="438">
                  <c:v>4.38</c:v>
                </c:pt>
                <c:pt idx="439">
                  <c:v>4.3899900000000001</c:v>
                </c:pt>
                <c:pt idx="440">
                  <c:v>4.3999799999999976</c:v>
                </c:pt>
                <c:pt idx="441">
                  <c:v>4.4099899999999996</c:v>
                </c:pt>
                <c:pt idx="442">
                  <c:v>4.4199900000000003</c:v>
                </c:pt>
                <c:pt idx="443">
                  <c:v>4.4299800000000005</c:v>
                </c:pt>
                <c:pt idx="444">
                  <c:v>4.4399800000000003</c:v>
                </c:pt>
                <c:pt idx="445">
                  <c:v>4.4499499999999994</c:v>
                </c:pt>
                <c:pt idx="446">
                  <c:v>4.4599500000000001</c:v>
                </c:pt>
                <c:pt idx="447">
                  <c:v>4.4699900000000001</c:v>
                </c:pt>
                <c:pt idx="448">
                  <c:v>4.48001</c:v>
                </c:pt>
                <c:pt idx="449">
                  <c:v>4.49</c:v>
                </c:pt>
                <c:pt idx="450">
                  <c:v>4.5000200000000001</c:v>
                </c:pt>
                <c:pt idx="451">
                  <c:v>4.5099499999999999</c:v>
                </c:pt>
                <c:pt idx="452">
                  <c:v>4.5199600000000002</c:v>
                </c:pt>
                <c:pt idx="453">
                  <c:v>4.5299799999999975</c:v>
                </c:pt>
                <c:pt idx="454">
                  <c:v>4.5400200000000002</c:v>
                </c:pt>
                <c:pt idx="455">
                  <c:v>4.5499499999999999</c:v>
                </c:pt>
                <c:pt idx="456">
                  <c:v>4.5599400000000001</c:v>
                </c:pt>
                <c:pt idx="457">
                  <c:v>4.5700099999999999</c:v>
                </c:pt>
                <c:pt idx="458">
                  <c:v>4.5799500000000002</c:v>
                </c:pt>
                <c:pt idx="459">
                  <c:v>4.5899599999999996</c:v>
                </c:pt>
                <c:pt idx="460">
                  <c:v>4.5999400000000001</c:v>
                </c:pt>
                <c:pt idx="461">
                  <c:v>4.6099399999999955</c:v>
                </c:pt>
                <c:pt idx="462">
                  <c:v>4.6200099999999855</c:v>
                </c:pt>
                <c:pt idx="463">
                  <c:v>4.6300099999999995</c:v>
                </c:pt>
                <c:pt idx="464">
                  <c:v>4.6399500000000007</c:v>
                </c:pt>
                <c:pt idx="465">
                  <c:v>4.6500199999999845</c:v>
                </c:pt>
                <c:pt idx="466">
                  <c:v>4.6599699999999995</c:v>
                </c:pt>
                <c:pt idx="467">
                  <c:v>4.6699699999999975</c:v>
                </c:pt>
                <c:pt idx="468">
                  <c:v>4.6799599999999995</c:v>
                </c:pt>
                <c:pt idx="469">
                  <c:v>4.68994</c:v>
                </c:pt>
                <c:pt idx="470">
                  <c:v>4.7000200000000003</c:v>
                </c:pt>
                <c:pt idx="471">
                  <c:v>4.7099399999999996</c:v>
                </c:pt>
                <c:pt idx="472">
                  <c:v>4.7199799999999996</c:v>
                </c:pt>
                <c:pt idx="473">
                  <c:v>4.7300000000000004</c:v>
                </c:pt>
                <c:pt idx="474">
                  <c:v>4.7399900000000024</c:v>
                </c:pt>
                <c:pt idx="475">
                  <c:v>4.7499500000000001</c:v>
                </c:pt>
                <c:pt idx="476">
                  <c:v>4.7599799999999997</c:v>
                </c:pt>
                <c:pt idx="477">
                  <c:v>4.7699799999999986</c:v>
                </c:pt>
                <c:pt idx="478">
                  <c:v>4.7800200000000004</c:v>
                </c:pt>
                <c:pt idx="479">
                  <c:v>4.7899799999999999</c:v>
                </c:pt>
                <c:pt idx="480">
                  <c:v>4.7999700000000001</c:v>
                </c:pt>
                <c:pt idx="481">
                  <c:v>4.8099999999999996</c:v>
                </c:pt>
                <c:pt idx="482">
                  <c:v>4.8199999999999985</c:v>
                </c:pt>
                <c:pt idx="483">
                  <c:v>4.8299899999999845</c:v>
                </c:pt>
                <c:pt idx="484">
                  <c:v>4.8399600000000014</c:v>
                </c:pt>
                <c:pt idx="485">
                  <c:v>4.84999</c:v>
                </c:pt>
                <c:pt idx="486">
                  <c:v>4.8599700000000006</c:v>
                </c:pt>
                <c:pt idx="487">
                  <c:v>4.8699599999999945</c:v>
                </c:pt>
                <c:pt idx="488">
                  <c:v>4.8799900000000003</c:v>
                </c:pt>
                <c:pt idx="489">
                  <c:v>4.8899799999999995</c:v>
                </c:pt>
                <c:pt idx="490">
                  <c:v>4.9000200000000014</c:v>
                </c:pt>
                <c:pt idx="491">
                  <c:v>4.9100099999999998</c:v>
                </c:pt>
                <c:pt idx="492">
                  <c:v>4.9200099999999996</c:v>
                </c:pt>
                <c:pt idx="493">
                  <c:v>4.9300100000000002</c:v>
                </c:pt>
                <c:pt idx="494">
                  <c:v>4.94001</c:v>
                </c:pt>
                <c:pt idx="495">
                  <c:v>4.95</c:v>
                </c:pt>
                <c:pt idx="496">
                  <c:v>4.96</c:v>
                </c:pt>
                <c:pt idx="497">
                  <c:v>4.9700099999999994</c:v>
                </c:pt>
                <c:pt idx="498">
                  <c:v>4.98001</c:v>
                </c:pt>
                <c:pt idx="499">
                  <c:v>4.9900099999999998</c:v>
                </c:pt>
                <c:pt idx="500">
                  <c:v>4.9999799999999999</c:v>
                </c:pt>
                <c:pt idx="501">
                  <c:v>5.00997</c:v>
                </c:pt>
                <c:pt idx="502">
                  <c:v>5.0199799999999986</c:v>
                </c:pt>
                <c:pt idx="503">
                  <c:v>5.02996</c:v>
                </c:pt>
                <c:pt idx="504">
                  <c:v>5.0400100000000005</c:v>
                </c:pt>
                <c:pt idx="505">
                  <c:v>5.0500299999999996</c:v>
                </c:pt>
                <c:pt idx="506">
                  <c:v>5.0600199999999855</c:v>
                </c:pt>
                <c:pt idx="507">
                  <c:v>5.07003</c:v>
                </c:pt>
                <c:pt idx="508">
                  <c:v>5.0799799999999999</c:v>
                </c:pt>
                <c:pt idx="509">
                  <c:v>5.09</c:v>
                </c:pt>
                <c:pt idx="510">
                  <c:v>5.09999</c:v>
                </c:pt>
                <c:pt idx="511">
                  <c:v>5.1099799999999975</c:v>
                </c:pt>
                <c:pt idx="512">
                  <c:v>5.1199799999999955</c:v>
                </c:pt>
                <c:pt idx="513">
                  <c:v>5.1299600000000005</c:v>
                </c:pt>
                <c:pt idx="514">
                  <c:v>5.1399499999999998</c:v>
                </c:pt>
                <c:pt idx="515">
                  <c:v>5.1499700000000006</c:v>
                </c:pt>
                <c:pt idx="516">
                  <c:v>5.1600099999999856</c:v>
                </c:pt>
                <c:pt idx="517">
                  <c:v>5.1699899999999746</c:v>
                </c:pt>
                <c:pt idx="518">
                  <c:v>5.18</c:v>
                </c:pt>
                <c:pt idx="519">
                  <c:v>5.1899999999999995</c:v>
                </c:pt>
                <c:pt idx="520">
                  <c:v>5.2000099999999998</c:v>
                </c:pt>
                <c:pt idx="521">
                  <c:v>5.2099700000000002</c:v>
                </c:pt>
                <c:pt idx="522">
                  <c:v>5.2200000000000006</c:v>
                </c:pt>
                <c:pt idx="523">
                  <c:v>5.2299600000000002</c:v>
                </c:pt>
                <c:pt idx="524">
                  <c:v>5.24</c:v>
                </c:pt>
                <c:pt idx="525">
                  <c:v>5.2499599999999997</c:v>
                </c:pt>
                <c:pt idx="526">
                  <c:v>5.2599600000000004</c:v>
                </c:pt>
                <c:pt idx="527">
                  <c:v>5.2699600000000002</c:v>
                </c:pt>
                <c:pt idx="528">
                  <c:v>5.28003</c:v>
                </c:pt>
                <c:pt idx="529">
                  <c:v>5.29</c:v>
                </c:pt>
                <c:pt idx="530">
                  <c:v>5.2999900000000002</c:v>
                </c:pt>
                <c:pt idx="531">
                  <c:v>5.3099599999999985</c:v>
                </c:pt>
                <c:pt idx="532">
                  <c:v>5.3199799999999975</c:v>
                </c:pt>
                <c:pt idx="533">
                  <c:v>5.3300200000000002</c:v>
                </c:pt>
                <c:pt idx="534">
                  <c:v>5.34002</c:v>
                </c:pt>
                <c:pt idx="535">
                  <c:v>5.3500099999999975</c:v>
                </c:pt>
                <c:pt idx="536">
                  <c:v>5.3600200000000005</c:v>
                </c:pt>
                <c:pt idx="537">
                  <c:v>5.3700199999999985</c:v>
                </c:pt>
                <c:pt idx="538">
                  <c:v>5.38002</c:v>
                </c:pt>
                <c:pt idx="539">
                  <c:v>5.3900099999999975</c:v>
                </c:pt>
                <c:pt idx="540">
                  <c:v>5.40001</c:v>
                </c:pt>
                <c:pt idx="541">
                  <c:v>5.4099899999999996</c:v>
                </c:pt>
                <c:pt idx="542">
                  <c:v>5.42</c:v>
                </c:pt>
                <c:pt idx="543">
                  <c:v>5.4299900000000001</c:v>
                </c:pt>
                <c:pt idx="544">
                  <c:v>5.4400200000000014</c:v>
                </c:pt>
                <c:pt idx="545">
                  <c:v>5.4500200000000003</c:v>
                </c:pt>
                <c:pt idx="546">
                  <c:v>5.4600099999999996</c:v>
                </c:pt>
                <c:pt idx="547">
                  <c:v>5.4700000000000024</c:v>
                </c:pt>
                <c:pt idx="548">
                  <c:v>5.48001</c:v>
                </c:pt>
                <c:pt idx="549">
                  <c:v>5.4900200000000003</c:v>
                </c:pt>
                <c:pt idx="550">
                  <c:v>5.4999899999999995</c:v>
                </c:pt>
                <c:pt idx="551">
                  <c:v>5.5099799999999997</c:v>
                </c:pt>
                <c:pt idx="552">
                  <c:v>5.5199699999999998</c:v>
                </c:pt>
                <c:pt idx="553">
                  <c:v>5.5299699999999996</c:v>
                </c:pt>
                <c:pt idx="554">
                  <c:v>5.5399599999999998</c:v>
                </c:pt>
                <c:pt idx="555">
                  <c:v>5.5500300000000005</c:v>
                </c:pt>
                <c:pt idx="556">
                  <c:v>5.5600299999999985</c:v>
                </c:pt>
                <c:pt idx="557">
                  <c:v>5.57003</c:v>
                </c:pt>
                <c:pt idx="558">
                  <c:v>5.5800299999999998</c:v>
                </c:pt>
                <c:pt idx="559">
                  <c:v>5.5900299999999996</c:v>
                </c:pt>
                <c:pt idx="560">
                  <c:v>5.6000199999999865</c:v>
                </c:pt>
                <c:pt idx="561">
                  <c:v>5.6099700000000006</c:v>
                </c:pt>
                <c:pt idx="562">
                  <c:v>5.6199599999999945</c:v>
                </c:pt>
                <c:pt idx="563">
                  <c:v>5.6299599999999845</c:v>
                </c:pt>
                <c:pt idx="564">
                  <c:v>5.6400299999999985</c:v>
                </c:pt>
                <c:pt idx="565">
                  <c:v>5.6500299999999966</c:v>
                </c:pt>
                <c:pt idx="566">
                  <c:v>5.6600199999999745</c:v>
                </c:pt>
                <c:pt idx="567">
                  <c:v>5.6700200000000001</c:v>
                </c:pt>
                <c:pt idx="568">
                  <c:v>5.6800199999999945</c:v>
                </c:pt>
                <c:pt idx="569">
                  <c:v>5.6899600000000001</c:v>
                </c:pt>
                <c:pt idx="570">
                  <c:v>5.7000099999999998</c:v>
                </c:pt>
                <c:pt idx="571">
                  <c:v>5.7100100000000005</c:v>
                </c:pt>
                <c:pt idx="572">
                  <c:v>5.7200199999999946</c:v>
                </c:pt>
                <c:pt idx="573">
                  <c:v>5.73001</c:v>
                </c:pt>
                <c:pt idx="574">
                  <c:v>5.7399600000000124</c:v>
                </c:pt>
                <c:pt idx="575">
                  <c:v>5.7500299999999998</c:v>
                </c:pt>
                <c:pt idx="576">
                  <c:v>5.7600199999999955</c:v>
                </c:pt>
                <c:pt idx="577">
                  <c:v>5.7700199999999997</c:v>
                </c:pt>
                <c:pt idx="578">
                  <c:v>5.7800099999999999</c:v>
                </c:pt>
                <c:pt idx="579">
                  <c:v>5.79</c:v>
                </c:pt>
                <c:pt idx="580">
                  <c:v>5.7999900000000002</c:v>
                </c:pt>
                <c:pt idx="581">
                  <c:v>5.8099799999999995</c:v>
                </c:pt>
                <c:pt idx="582">
                  <c:v>5.8199799999999975</c:v>
                </c:pt>
                <c:pt idx="583">
                  <c:v>5.8299699999999985</c:v>
                </c:pt>
                <c:pt idx="584">
                  <c:v>5.8400400000000001</c:v>
                </c:pt>
                <c:pt idx="585">
                  <c:v>5.8500299999999985</c:v>
                </c:pt>
                <c:pt idx="586">
                  <c:v>5.8600299999999965</c:v>
                </c:pt>
                <c:pt idx="587">
                  <c:v>5.8700200000000002</c:v>
                </c:pt>
                <c:pt idx="588">
                  <c:v>5.8800099999999995</c:v>
                </c:pt>
                <c:pt idx="589">
                  <c:v>5.89</c:v>
                </c:pt>
                <c:pt idx="590">
                  <c:v>5.8999899999999945</c:v>
                </c:pt>
                <c:pt idx="591">
                  <c:v>5.9099899999999996</c:v>
                </c:pt>
                <c:pt idx="592">
                  <c:v>5.9199799999999998</c:v>
                </c:pt>
                <c:pt idx="593">
                  <c:v>5.92997</c:v>
                </c:pt>
                <c:pt idx="594">
                  <c:v>5.9400399999999998</c:v>
                </c:pt>
                <c:pt idx="595">
                  <c:v>5.9500299999999999</c:v>
                </c:pt>
                <c:pt idx="596">
                  <c:v>5.9600200000000001</c:v>
                </c:pt>
                <c:pt idx="597">
                  <c:v>5.9700199999999999</c:v>
                </c:pt>
                <c:pt idx="598">
                  <c:v>5.98001</c:v>
                </c:pt>
                <c:pt idx="599">
                  <c:v>5.9900099999999998</c:v>
                </c:pt>
                <c:pt idx="600">
                  <c:v>6.0000099999999996</c:v>
                </c:pt>
                <c:pt idx="601">
                  <c:v>6.0100199999999955</c:v>
                </c:pt>
                <c:pt idx="602">
                  <c:v>6.0200200000000006</c:v>
                </c:pt>
                <c:pt idx="603">
                  <c:v>6.0300099999999999</c:v>
                </c:pt>
                <c:pt idx="604">
                  <c:v>6.04</c:v>
                </c:pt>
                <c:pt idx="605">
                  <c:v>6.05</c:v>
                </c:pt>
                <c:pt idx="606">
                  <c:v>6.05999</c:v>
                </c:pt>
                <c:pt idx="607">
                  <c:v>6.0699899999999865</c:v>
                </c:pt>
                <c:pt idx="608">
                  <c:v>6.0799799999999999</c:v>
                </c:pt>
                <c:pt idx="609">
                  <c:v>6.0899700000000001</c:v>
                </c:pt>
                <c:pt idx="610">
                  <c:v>6.0999799999999995</c:v>
                </c:pt>
                <c:pt idx="611">
                  <c:v>6.1100299999999965</c:v>
                </c:pt>
                <c:pt idx="612">
                  <c:v>6.1200199999999745</c:v>
                </c:pt>
                <c:pt idx="613">
                  <c:v>6.1300099999999995</c:v>
                </c:pt>
                <c:pt idx="614">
                  <c:v>6.1400099999999975</c:v>
                </c:pt>
                <c:pt idx="615">
                  <c:v>6.1499999999999995</c:v>
                </c:pt>
                <c:pt idx="616">
                  <c:v>6.1599899999999845</c:v>
                </c:pt>
                <c:pt idx="617">
                  <c:v>6.1699799999999945</c:v>
                </c:pt>
                <c:pt idx="618">
                  <c:v>6.17997</c:v>
                </c:pt>
                <c:pt idx="619">
                  <c:v>6.1900399999999856</c:v>
                </c:pt>
                <c:pt idx="620">
                  <c:v>6.2000399999999996</c:v>
                </c:pt>
                <c:pt idx="621">
                  <c:v>6.2100299999999997</c:v>
                </c:pt>
                <c:pt idx="622">
                  <c:v>6.2200199999999946</c:v>
                </c:pt>
                <c:pt idx="623">
                  <c:v>6.23001</c:v>
                </c:pt>
                <c:pt idx="624">
                  <c:v>6.2400200000000003</c:v>
                </c:pt>
                <c:pt idx="625">
                  <c:v>6.2500100000000005</c:v>
                </c:pt>
                <c:pt idx="626">
                  <c:v>6.2600299999999995</c:v>
                </c:pt>
                <c:pt idx="627">
                  <c:v>6.2700300000000002</c:v>
                </c:pt>
                <c:pt idx="628">
                  <c:v>6.2800400000000014</c:v>
                </c:pt>
                <c:pt idx="629">
                  <c:v>6.2899800000000008</c:v>
                </c:pt>
                <c:pt idx="630">
                  <c:v>6.2999799999999997</c:v>
                </c:pt>
                <c:pt idx="631">
                  <c:v>6.3100199999999855</c:v>
                </c:pt>
                <c:pt idx="632">
                  <c:v>6.3200299999999965</c:v>
                </c:pt>
                <c:pt idx="633">
                  <c:v>6.33005</c:v>
                </c:pt>
                <c:pt idx="634">
                  <c:v>6.3400499999999997</c:v>
                </c:pt>
                <c:pt idx="635">
                  <c:v>6.3500399999999955</c:v>
                </c:pt>
                <c:pt idx="636">
                  <c:v>6.3600299999999965</c:v>
                </c:pt>
                <c:pt idx="637">
                  <c:v>6.3700299999999999</c:v>
                </c:pt>
                <c:pt idx="638">
                  <c:v>6.3800300000000005</c:v>
                </c:pt>
                <c:pt idx="639">
                  <c:v>6.3900200000000007</c:v>
                </c:pt>
                <c:pt idx="640">
                  <c:v>6.4000299999999992</c:v>
                </c:pt>
                <c:pt idx="641">
                  <c:v>6.4100400000000004</c:v>
                </c:pt>
                <c:pt idx="642">
                  <c:v>6.4200300000000006</c:v>
                </c:pt>
                <c:pt idx="643">
                  <c:v>6.4300199999999998</c:v>
                </c:pt>
                <c:pt idx="644">
                  <c:v>6.44001</c:v>
                </c:pt>
                <c:pt idx="645">
                  <c:v>6.45</c:v>
                </c:pt>
                <c:pt idx="646">
                  <c:v>6.4600000000000009</c:v>
                </c:pt>
                <c:pt idx="647">
                  <c:v>6.4700099999999994</c:v>
                </c:pt>
                <c:pt idx="648">
                  <c:v>6.48001</c:v>
                </c:pt>
                <c:pt idx="649">
                  <c:v>6.49</c:v>
                </c:pt>
                <c:pt idx="650">
                  <c:v>6.5</c:v>
                </c:pt>
                <c:pt idx="651">
                  <c:v>6.5100000000000007</c:v>
                </c:pt>
                <c:pt idx="652">
                  <c:v>6.5200199999999855</c:v>
                </c:pt>
                <c:pt idx="653">
                  <c:v>6.5300200000000004</c:v>
                </c:pt>
                <c:pt idx="654">
                  <c:v>6.5400499999999999</c:v>
                </c:pt>
                <c:pt idx="655">
                  <c:v>6.5500500000000006</c:v>
                </c:pt>
                <c:pt idx="656">
                  <c:v>6.5600199999999855</c:v>
                </c:pt>
                <c:pt idx="657">
                  <c:v>6.5699799999999975</c:v>
                </c:pt>
                <c:pt idx="658">
                  <c:v>6.5799800000000008</c:v>
                </c:pt>
                <c:pt idx="659">
                  <c:v>6.5900299999999996</c:v>
                </c:pt>
                <c:pt idx="660">
                  <c:v>6.6000499999999995</c:v>
                </c:pt>
                <c:pt idx="661">
                  <c:v>6.6099999999999985</c:v>
                </c:pt>
                <c:pt idx="662">
                  <c:v>6.6199999999999966</c:v>
                </c:pt>
                <c:pt idx="663">
                  <c:v>6.6300099999999995</c:v>
                </c:pt>
                <c:pt idx="664">
                  <c:v>6.6400399999999955</c:v>
                </c:pt>
                <c:pt idx="665">
                  <c:v>6.6500399999999855</c:v>
                </c:pt>
                <c:pt idx="666">
                  <c:v>6.6600299999999955</c:v>
                </c:pt>
                <c:pt idx="667">
                  <c:v>6.6700499999999998</c:v>
                </c:pt>
                <c:pt idx="668">
                  <c:v>6.6799899999999965</c:v>
                </c:pt>
                <c:pt idx="669">
                  <c:v>6.6899999999999995</c:v>
                </c:pt>
                <c:pt idx="670">
                  <c:v>6.6999899999999855</c:v>
                </c:pt>
                <c:pt idx="671">
                  <c:v>6.7100200000000001</c:v>
                </c:pt>
                <c:pt idx="672">
                  <c:v>6.7200299999999995</c:v>
                </c:pt>
                <c:pt idx="673">
                  <c:v>6.7300399999999998</c:v>
                </c:pt>
                <c:pt idx="674">
                  <c:v>6.7400600000000024</c:v>
                </c:pt>
                <c:pt idx="675">
                  <c:v>6.7499900000000004</c:v>
                </c:pt>
                <c:pt idx="676">
                  <c:v>6.76</c:v>
                </c:pt>
                <c:pt idx="677">
                  <c:v>6.7700200000000024</c:v>
                </c:pt>
                <c:pt idx="678">
                  <c:v>6.7800099999999999</c:v>
                </c:pt>
                <c:pt idx="679">
                  <c:v>6.7900299999999998</c:v>
                </c:pt>
                <c:pt idx="680">
                  <c:v>6.8000500000000006</c:v>
                </c:pt>
                <c:pt idx="681">
                  <c:v>6.8100499999999995</c:v>
                </c:pt>
                <c:pt idx="682">
                  <c:v>6.8199999999999985</c:v>
                </c:pt>
                <c:pt idx="683">
                  <c:v>6.8300200000000002</c:v>
                </c:pt>
                <c:pt idx="684">
                  <c:v>6.8400199999999955</c:v>
                </c:pt>
                <c:pt idx="685">
                  <c:v>6.8500299999999985</c:v>
                </c:pt>
                <c:pt idx="686">
                  <c:v>6.8600400000000006</c:v>
                </c:pt>
                <c:pt idx="687">
                  <c:v>6.87</c:v>
                </c:pt>
                <c:pt idx="688">
                  <c:v>6.8800600000000003</c:v>
                </c:pt>
                <c:pt idx="689">
                  <c:v>6.8899900000000001</c:v>
                </c:pt>
                <c:pt idx="690">
                  <c:v>6.9000300000000001</c:v>
                </c:pt>
                <c:pt idx="691">
                  <c:v>6.9100300000000008</c:v>
                </c:pt>
                <c:pt idx="692">
                  <c:v>6.9200499999999998</c:v>
                </c:pt>
                <c:pt idx="693">
                  <c:v>6.9300000000000024</c:v>
                </c:pt>
                <c:pt idx="694">
                  <c:v>6.9400100000000009</c:v>
                </c:pt>
                <c:pt idx="695">
                  <c:v>6.9499900000000014</c:v>
                </c:pt>
                <c:pt idx="696">
                  <c:v>6.9600099999999996</c:v>
                </c:pt>
                <c:pt idx="697">
                  <c:v>6.9700399999999991</c:v>
                </c:pt>
                <c:pt idx="698">
                  <c:v>6.9800600000000124</c:v>
                </c:pt>
                <c:pt idx="699">
                  <c:v>6.99</c:v>
                </c:pt>
                <c:pt idx="700">
                  <c:v>7.0000000000000009</c:v>
                </c:pt>
                <c:pt idx="701">
                  <c:v>7.0100099999999985</c:v>
                </c:pt>
                <c:pt idx="702">
                  <c:v>7.0200200000000006</c:v>
                </c:pt>
                <c:pt idx="703">
                  <c:v>7.0300399999999996</c:v>
                </c:pt>
                <c:pt idx="704">
                  <c:v>7.04</c:v>
                </c:pt>
                <c:pt idx="705">
                  <c:v>7.0499799999999997</c:v>
                </c:pt>
                <c:pt idx="706">
                  <c:v>7.0600299999999985</c:v>
                </c:pt>
                <c:pt idx="707">
                  <c:v>7.0700299999999991</c:v>
                </c:pt>
                <c:pt idx="708">
                  <c:v>7.0800400000000003</c:v>
                </c:pt>
                <c:pt idx="709">
                  <c:v>7.0899900000000002</c:v>
                </c:pt>
                <c:pt idx="710">
                  <c:v>7.1000099999999975</c:v>
                </c:pt>
                <c:pt idx="711">
                  <c:v>7.1099899999999945</c:v>
                </c:pt>
                <c:pt idx="712">
                  <c:v>7.1199899999999845</c:v>
                </c:pt>
                <c:pt idx="713">
                  <c:v>7.1300600000000003</c:v>
                </c:pt>
                <c:pt idx="714">
                  <c:v>7.1400500000000005</c:v>
                </c:pt>
                <c:pt idx="715">
                  <c:v>7.1499900000000007</c:v>
                </c:pt>
                <c:pt idx="716">
                  <c:v>7.1599999999999975</c:v>
                </c:pt>
                <c:pt idx="717">
                  <c:v>7.1699899999999746</c:v>
                </c:pt>
                <c:pt idx="718">
                  <c:v>7.1800199999999945</c:v>
                </c:pt>
                <c:pt idx="719">
                  <c:v>7.1900599999999955</c:v>
                </c:pt>
                <c:pt idx="720">
                  <c:v>7.1999999999999975</c:v>
                </c:pt>
                <c:pt idx="721">
                  <c:v>7.2100300000000006</c:v>
                </c:pt>
                <c:pt idx="722">
                  <c:v>7.2199900000000001</c:v>
                </c:pt>
                <c:pt idx="723">
                  <c:v>7.23</c:v>
                </c:pt>
                <c:pt idx="724">
                  <c:v>7.2400199999999995</c:v>
                </c:pt>
                <c:pt idx="725">
                  <c:v>7.2500599999999995</c:v>
                </c:pt>
                <c:pt idx="726">
                  <c:v>7.2600499999999997</c:v>
                </c:pt>
                <c:pt idx="727">
                  <c:v>7.2700200000000024</c:v>
                </c:pt>
                <c:pt idx="728">
                  <c:v>7.2800500000000001</c:v>
                </c:pt>
                <c:pt idx="729">
                  <c:v>7.2900599999999995</c:v>
                </c:pt>
                <c:pt idx="730">
                  <c:v>7.3000399999999965</c:v>
                </c:pt>
                <c:pt idx="731">
                  <c:v>7.3100099999999975</c:v>
                </c:pt>
                <c:pt idx="732">
                  <c:v>7.3200199999999755</c:v>
                </c:pt>
                <c:pt idx="733">
                  <c:v>7.3300199999999975</c:v>
                </c:pt>
                <c:pt idx="734">
                  <c:v>7.34002</c:v>
                </c:pt>
                <c:pt idx="735">
                  <c:v>7.3500299999999985</c:v>
                </c:pt>
                <c:pt idx="736">
                  <c:v>7.3600399999999855</c:v>
                </c:pt>
                <c:pt idx="737">
                  <c:v>7.3700600000000014</c:v>
                </c:pt>
                <c:pt idx="738">
                  <c:v>7.3800400000000002</c:v>
                </c:pt>
                <c:pt idx="739">
                  <c:v>7.39</c:v>
                </c:pt>
                <c:pt idx="740">
                  <c:v>7.4000599999999999</c:v>
                </c:pt>
                <c:pt idx="741">
                  <c:v>7.41005</c:v>
                </c:pt>
                <c:pt idx="742">
                  <c:v>7.4200400000000002</c:v>
                </c:pt>
                <c:pt idx="743">
                  <c:v>7.4300000000000024</c:v>
                </c:pt>
                <c:pt idx="744">
                  <c:v>7.4399900000000034</c:v>
                </c:pt>
                <c:pt idx="745">
                  <c:v>7.4499999999999993</c:v>
                </c:pt>
                <c:pt idx="746">
                  <c:v>7.4599899999999995</c:v>
                </c:pt>
                <c:pt idx="747">
                  <c:v>7.4700100000000003</c:v>
                </c:pt>
                <c:pt idx="748">
                  <c:v>7.4800199999999997</c:v>
                </c:pt>
                <c:pt idx="749">
                  <c:v>7.4900400000000014</c:v>
                </c:pt>
                <c:pt idx="750">
                  <c:v>7.5000399999999985</c:v>
                </c:pt>
                <c:pt idx="751">
                  <c:v>7.5100600000000002</c:v>
                </c:pt>
                <c:pt idx="752">
                  <c:v>7.5200600000000009</c:v>
                </c:pt>
                <c:pt idx="753">
                  <c:v>7.53</c:v>
                </c:pt>
                <c:pt idx="754">
                  <c:v>7.5400599999999995</c:v>
                </c:pt>
                <c:pt idx="755">
                  <c:v>7.5500499999999997</c:v>
                </c:pt>
                <c:pt idx="756">
                  <c:v>7.5600499999999995</c:v>
                </c:pt>
                <c:pt idx="757">
                  <c:v>7.5699899999999865</c:v>
                </c:pt>
                <c:pt idx="758">
                  <c:v>7.5800099999999997</c:v>
                </c:pt>
                <c:pt idx="759">
                  <c:v>7.59002</c:v>
                </c:pt>
                <c:pt idx="760">
                  <c:v>7.6000099999999975</c:v>
                </c:pt>
                <c:pt idx="761">
                  <c:v>7.6099899999999945</c:v>
                </c:pt>
                <c:pt idx="762">
                  <c:v>7.6200399999999755</c:v>
                </c:pt>
                <c:pt idx="763">
                  <c:v>7.6300000000000008</c:v>
                </c:pt>
                <c:pt idx="764">
                  <c:v>7.6400199999999945</c:v>
                </c:pt>
                <c:pt idx="765">
                  <c:v>7.6500099999999955</c:v>
                </c:pt>
                <c:pt idx="766">
                  <c:v>7.6600299999999955</c:v>
                </c:pt>
                <c:pt idx="767">
                  <c:v>7.6700500000000007</c:v>
                </c:pt>
                <c:pt idx="768">
                  <c:v>7.6800599999999966</c:v>
                </c:pt>
                <c:pt idx="769">
                  <c:v>7.6900499999999985</c:v>
                </c:pt>
                <c:pt idx="770">
                  <c:v>7.7000500000000001</c:v>
                </c:pt>
                <c:pt idx="771">
                  <c:v>7.7100100000000005</c:v>
                </c:pt>
                <c:pt idx="772">
                  <c:v>7.7200000000000006</c:v>
                </c:pt>
                <c:pt idx="773">
                  <c:v>7.7300700000000004</c:v>
                </c:pt>
                <c:pt idx="774">
                  <c:v>7.7400599999999997</c:v>
                </c:pt>
                <c:pt idx="775">
                  <c:v>7.7500600000000004</c:v>
                </c:pt>
                <c:pt idx="776">
                  <c:v>7.7600500000000006</c:v>
                </c:pt>
                <c:pt idx="777">
                  <c:v>7.7700399999999998</c:v>
                </c:pt>
                <c:pt idx="778">
                  <c:v>7.78003</c:v>
                </c:pt>
                <c:pt idx="779">
                  <c:v>7.7900200000000002</c:v>
                </c:pt>
                <c:pt idx="780">
                  <c:v>7.8000200000000008</c:v>
                </c:pt>
                <c:pt idx="781">
                  <c:v>7.8100099999999975</c:v>
                </c:pt>
                <c:pt idx="782">
                  <c:v>7.8199999999999985</c:v>
                </c:pt>
                <c:pt idx="783">
                  <c:v>7.8300700000000001</c:v>
                </c:pt>
                <c:pt idx="784">
                  <c:v>7.8400600000000003</c:v>
                </c:pt>
                <c:pt idx="785">
                  <c:v>7.8500499999999995</c:v>
                </c:pt>
                <c:pt idx="786">
                  <c:v>7.8600399999999855</c:v>
                </c:pt>
                <c:pt idx="787">
                  <c:v>7.8700299999999999</c:v>
                </c:pt>
                <c:pt idx="788">
                  <c:v>7.88002</c:v>
                </c:pt>
                <c:pt idx="789">
                  <c:v>7.8900200000000007</c:v>
                </c:pt>
                <c:pt idx="790">
                  <c:v>7.90001</c:v>
                </c:pt>
                <c:pt idx="791">
                  <c:v>7.91</c:v>
                </c:pt>
                <c:pt idx="792">
                  <c:v>7.9200699999999999</c:v>
                </c:pt>
                <c:pt idx="793">
                  <c:v>7.9300600000000134</c:v>
                </c:pt>
                <c:pt idx="794">
                  <c:v>7.9400500000000003</c:v>
                </c:pt>
                <c:pt idx="795">
                  <c:v>7.9500399999999996</c:v>
                </c:pt>
                <c:pt idx="796">
                  <c:v>7.9600299999999997</c:v>
                </c:pt>
                <c:pt idx="797">
                  <c:v>7.9700300000000004</c:v>
                </c:pt>
                <c:pt idx="798">
                  <c:v>7.9800200000000014</c:v>
                </c:pt>
                <c:pt idx="799">
                  <c:v>7.9900099999999998</c:v>
                </c:pt>
                <c:pt idx="800">
                  <c:v>8</c:v>
                </c:pt>
                <c:pt idx="801">
                  <c:v>8.0100700000000025</c:v>
                </c:pt>
                <c:pt idx="802">
                  <c:v>8.0200600000000009</c:v>
                </c:pt>
                <c:pt idx="803">
                  <c:v>8.0300599999999989</c:v>
                </c:pt>
                <c:pt idx="804">
                  <c:v>8.0400500000000008</c:v>
                </c:pt>
                <c:pt idx="805">
                  <c:v>8.0500400000000027</c:v>
                </c:pt>
                <c:pt idx="806">
                  <c:v>8.0600300000000047</c:v>
                </c:pt>
                <c:pt idx="807">
                  <c:v>8.0700200000000013</c:v>
                </c:pt>
                <c:pt idx="808">
                  <c:v>8.0800200000000011</c:v>
                </c:pt>
                <c:pt idx="809">
                  <c:v>8.0900100000000013</c:v>
                </c:pt>
                <c:pt idx="810">
                  <c:v>8.1000800000000002</c:v>
                </c:pt>
                <c:pt idx="811">
                  <c:v>8.1100700000000003</c:v>
                </c:pt>
                <c:pt idx="812">
                  <c:v>8.1200600000000005</c:v>
                </c:pt>
                <c:pt idx="813">
                  <c:v>8.1300600000000003</c:v>
                </c:pt>
                <c:pt idx="814">
                  <c:v>8.1400500000000005</c:v>
                </c:pt>
                <c:pt idx="815">
                  <c:v>8.1500400000000006</c:v>
                </c:pt>
                <c:pt idx="816">
                  <c:v>8.1600300000000008</c:v>
                </c:pt>
                <c:pt idx="817">
                  <c:v>8.1700300000000006</c:v>
                </c:pt>
                <c:pt idx="818">
                  <c:v>8.1800200000000007</c:v>
                </c:pt>
                <c:pt idx="819">
                  <c:v>8.1900100000000009</c:v>
                </c:pt>
                <c:pt idx="820">
                  <c:v>8.2000000000000011</c:v>
                </c:pt>
                <c:pt idx="821">
                  <c:v>8.21007</c:v>
                </c:pt>
                <c:pt idx="822">
                  <c:v>8.2200699999999998</c:v>
                </c:pt>
                <c:pt idx="823">
                  <c:v>8.2300599999999999</c:v>
                </c:pt>
                <c:pt idx="824">
                  <c:v>8.2400500000000001</c:v>
                </c:pt>
                <c:pt idx="825">
                  <c:v>8.2500600000000013</c:v>
                </c:pt>
                <c:pt idx="826">
                  <c:v>8.2600800000000003</c:v>
                </c:pt>
                <c:pt idx="827">
                  <c:v>8.2700800000000001</c:v>
                </c:pt>
                <c:pt idx="828">
                  <c:v>8.2800200000000004</c:v>
                </c:pt>
                <c:pt idx="829">
                  <c:v>8.2900299999999998</c:v>
                </c:pt>
                <c:pt idx="830">
                  <c:v>8.3000500000000006</c:v>
                </c:pt>
                <c:pt idx="831">
                  <c:v>8.3100400000000008</c:v>
                </c:pt>
                <c:pt idx="832">
                  <c:v>8.3200400000000023</c:v>
                </c:pt>
                <c:pt idx="833">
                  <c:v>8.33</c:v>
                </c:pt>
                <c:pt idx="834">
                  <c:v>8.3400600000000011</c:v>
                </c:pt>
                <c:pt idx="835">
                  <c:v>8.3500300000000767</c:v>
                </c:pt>
                <c:pt idx="836">
                  <c:v>8.3600100000000026</c:v>
                </c:pt>
                <c:pt idx="837">
                  <c:v>8.3700300000000247</c:v>
                </c:pt>
                <c:pt idx="838">
                  <c:v>8.3800800000000066</c:v>
                </c:pt>
                <c:pt idx="839">
                  <c:v>8.3900300000000048</c:v>
                </c:pt>
                <c:pt idx="840">
                  <c:v>8.4000400000000006</c:v>
                </c:pt>
                <c:pt idx="841">
                  <c:v>8.4100300000000008</c:v>
                </c:pt>
                <c:pt idx="842">
                  <c:v>8.4200200000000009</c:v>
                </c:pt>
                <c:pt idx="843">
                  <c:v>8.4300800000000002</c:v>
                </c:pt>
                <c:pt idx="844">
                  <c:v>8.44008</c:v>
                </c:pt>
                <c:pt idx="845">
                  <c:v>8.4500700000000002</c:v>
                </c:pt>
                <c:pt idx="846">
                  <c:v>8.4600300000000068</c:v>
                </c:pt>
                <c:pt idx="847">
                  <c:v>8.4700400000000027</c:v>
                </c:pt>
                <c:pt idx="848">
                  <c:v>8.4800400000000042</c:v>
                </c:pt>
                <c:pt idx="849">
                  <c:v>8.4900600000000015</c:v>
                </c:pt>
                <c:pt idx="850">
                  <c:v>8.5000500000000034</c:v>
                </c:pt>
                <c:pt idx="851">
                  <c:v>8.5100699999999989</c:v>
                </c:pt>
                <c:pt idx="852">
                  <c:v>8.5200200000000006</c:v>
                </c:pt>
                <c:pt idx="853">
                  <c:v>8.5300100000000008</c:v>
                </c:pt>
                <c:pt idx="854">
                  <c:v>8.5400400000000012</c:v>
                </c:pt>
                <c:pt idx="855">
                  <c:v>8.5500300000000067</c:v>
                </c:pt>
                <c:pt idx="856">
                  <c:v>8.5600400000000025</c:v>
                </c:pt>
                <c:pt idx="857">
                  <c:v>8.5700300000000027</c:v>
                </c:pt>
                <c:pt idx="858">
                  <c:v>8.5800100000000015</c:v>
                </c:pt>
                <c:pt idx="859">
                  <c:v>8.5900100000000013</c:v>
                </c:pt>
                <c:pt idx="860">
                  <c:v>8.6000300000000003</c:v>
                </c:pt>
                <c:pt idx="861">
                  <c:v>8.6100599999999989</c:v>
                </c:pt>
                <c:pt idx="862">
                  <c:v>8.6200799999999997</c:v>
                </c:pt>
                <c:pt idx="863">
                  <c:v>8.6300299999999996</c:v>
                </c:pt>
                <c:pt idx="864">
                  <c:v>8.6400199999999998</c:v>
                </c:pt>
                <c:pt idx="865">
                  <c:v>8.65001</c:v>
                </c:pt>
                <c:pt idx="866">
                  <c:v>8.6600600000000014</c:v>
                </c:pt>
                <c:pt idx="867">
                  <c:v>8.6700900000000001</c:v>
                </c:pt>
                <c:pt idx="868">
                  <c:v>8.6800800000000002</c:v>
                </c:pt>
                <c:pt idx="869">
                  <c:v>8.6900700000000004</c:v>
                </c:pt>
                <c:pt idx="870">
                  <c:v>8.7000600000000006</c:v>
                </c:pt>
                <c:pt idx="871">
                  <c:v>8.7100800000000014</c:v>
                </c:pt>
                <c:pt idx="872">
                  <c:v>8.7200299999999995</c:v>
                </c:pt>
                <c:pt idx="873">
                  <c:v>8.7300599999999999</c:v>
                </c:pt>
                <c:pt idx="874">
                  <c:v>8.7400699999999993</c:v>
                </c:pt>
                <c:pt idx="875">
                  <c:v>8.7500100000000014</c:v>
                </c:pt>
                <c:pt idx="876">
                  <c:v>8.7600200000000008</c:v>
                </c:pt>
                <c:pt idx="877">
                  <c:v>8.7700700000000005</c:v>
                </c:pt>
                <c:pt idx="878">
                  <c:v>8.78003</c:v>
                </c:pt>
                <c:pt idx="879">
                  <c:v>8.7900500000000008</c:v>
                </c:pt>
                <c:pt idx="880">
                  <c:v>8.8000900000000026</c:v>
                </c:pt>
                <c:pt idx="881">
                  <c:v>8.8100500000000004</c:v>
                </c:pt>
                <c:pt idx="882">
                  <c:v>8.8200300000000027</c:v>
                </c:pt>
                <c:pt idx="883">
                  <c:v>8.8300800000000006</c:v>
                </c:pt>
                <c:pt idx="884">
                  <c:v>8.8400700000000008</c:v>
                </c:pt>
                <c:pt idx="885">
                  <c:v>8.8500600000000027</c:v>
                </c:pt>
                <c:pt idx="886">
                  <c:v>8.8600600000000007</c:v>
                </c:pt>
                <c:pt idx="887">
                  <c:v>8.8700300000000247</c:v>
                </c:pt>
                <c:pt idx="888">
                  <c:v>8.8800900000000027</c:v>
                </c:pt>
                <c:pt idx="889">
                  <c:v>8.8900800000000046</c:v>
                </c:pt>
                <c:pt idx="890">
                  <c:v>8.9000800000000027</c:v>
                </c:pt>
                <c:pt idx="891">
                  <c:v>8.9100400000000004</c:v>
                </c:pt>
                <c:pt idx="892">
                  <c:v>8.9200400000000002</c:v>
                </c:pt>
                <c:pt idx="893">
                  <c:v>8.9300800000000002</c:v>
                </c:pt>
                <c:pt idx="894">
                  <c:v>8.9400500000000012</c:v>
                </c:pt>
                <c:pt idx="895">
                  <c:v>8.9500500000000027</c:v>
                </c:pt>
                <c:pt idx="896">
                  <c:v>8.9600800000000067</c:v>
                </c:pt>
                <c:pt idx="897">
                  <c:v>8.9700800000000047</c:v>
                </c:pt>
                <c:pt idx="898">
                  <c:v>8.9800700000000013</c:v>
                </c:pt>
                <c:pt idx="899">
                  <c:v>8.9900500000000001</c:v>
                </c:pt>
                <c:pt idx="900">
                  <c:v>9.0000700000000009</c:v>
                </c:pt>
                <c:pt idx="901">
                  <c:v>9.0100500000000014</c:v>
                </c:pt>
                <c:pt idx="902">
                  <c:v>9.0200500000000012</c:v>
                </c:pt>
                <c:pt idx="903">
                  <c:v>9.0300600000000024</c:v>
                </c:pt>
                <c:pt idx="904">
                  <c:v>9.0400799999999997</c:v>
                </c:pt>
                <c:pt idx="905">
                  <c:v>9.0500400000000027</c:v>
                </c:pt>
                <c:pt idx="906">
                  <c:v>9.0600500000000004</c:v>
                </c:pt>
                <c:pt idx="907">
                  <c:v>9.0700900000000004</c:v>
                </c:pt>
                <c:pt idx="908">
                  <c:v>9.0800800000000006</c:v>
                </c:pt>
                <c:pt idx="909">
                  <c:v>9.0900500000000015</c:v>
                </c:pt>
                <c:pt idx="910">
                  <c:v>9.1000500000000013</c:v>
                </c:pt>
                <c:pt idx="911">
                  <c:v>9.1100400000000015</c:v>
                </c:pt>
                <c:pt idx="912">
                  <c:v>9.1200300000000016</c:v>
                </c:pt>
                <c:pt idx="913">
                  <c:v>9.1300499999999989</c:v>
                </c:pt>
                <c:pt idx="914">
                  <c:v>9.1400600000000001</c:v>
                </c:pt>
                <c:pt idx="915">
                  <c:v>9.1500700000000013</c:v>
                </c:pt>
                <c:pt idx="916">
                  <c:v>9.1601000000000035</c:v>
                </c:pt>
                <c:pt idx="917">
                  <c:v>9.1700400000000002</c:v>
                </c:pt>
                <c:pt idx="918">
                  <c:v>9.1801000000000013</c:v>
                </c:pt>
                <c:pt idx="919">
                  <c:v>9.190059999999999</c:v>
                </c:pt>
                <c:pt idx="920">
                  <c:v>9.2000200000000003</c:v>
                </c:pt>
                <c:pt idx="921">
                  <c:v>9.21007</c:v>
                </c:pt>
                <c:pt idx="922">
                  <c:v>9.2200699999999998</c:v>
                </c:pt>
                <c:pt idx="923">
                  <c:v>9.2301000000000002</c:v>
                </c:pt>
                <c:pt idx="924">
                  <c:v>9.2400899999999986</c:v>
                </c:pt>
                <c:pt idx="925">
                  <c:v>9.2500900000000001</c:v>
                </c:pt>
                <c:pt idx="926">
                  <c:v>9.2600300000000004</c:v>
                </c:pt>
                <c:pt idx="927">
                  <c:v>9.2700400000000016</c:v>
                </c:pt>
                <c:pt idx="928">
                  <c:v>9.28003</c:v>
                </c:pt>
                <c:pt idx="929">
                  <c:v>9.2900400000000012</c:v>
                </c:pt>
                <c:pt idx="930">
                  <c:v>9.3000300000000067</c:v>
                </c:pt>
                <c:pt idx="931">
                  <c:v>9.3100800000000028</c:v>
                </c:pt>
                <c:pt idx="932">
                  <c:v>9.3200500000000002</c:v>
                </c:pt>
                <c:pt idx="933">
                  <c:v>9.3300900000000002</c:v>
                </c:pt>
                <c:pt idx="934">
                  <c:v>9.3400500000000015</c:v>
                </c:pt>
                <c:pt idx="935">
                  <c:v>9.3500400000000248</c:v>
                </c:pt>
                <c:pt idx="936">
                  <c:v>9.3600300000000267</c:v>
                </c:pt>
                <c:pt idx="937">
                  <c:v>9.3700400000000048</c:v>
                </c:pt>
                <c:pt idx="938">
                  <c:v>9.3800400000000028</c:v>
                </c:pt>
                <c:pt idx="939">
                  <c:v>9.3900600000000001</c:v>
                </c:pt>
                <c:pt idx="940">
                  <c:v>9.4000500000000002</c:v>
                </c:pt>
                <c:pt idx="941">
                  <c:v>9.4100400000000004</c:v>
                </c:pt>
                <c:pt idx="942">
                  <c:v>9.4200300000000006</c:v>
                </c:pt>
                <c:pt idx="943">
                  <c:v>9.4300500000000014</c:v>
                </c:pt>
                <c:pt idx="944">
                  <c:v>9.4400900000000014</c:v>
                </c:pt>
                <c:pt idx="945">
                  <c:v>9.4500500000000027</c:v>
                </c:pt>
                <c:pt idx="946">
                  <c:v>9.4600800000000067</c:v>
                </c:pt>
                <c:pt idx="947">
                  <c:v>9.4700900000000008</c:v>
                </c:pt>
                <c:pt idx="948">
                  <c:v>9.4801000000000002</c:v>
                </c:pt>
                <c:pt idx="949">
                  <c:v>9.4900800000000007</c:v>
                </c:pt>
                <c:pt idx="950">
                  <c:v>9.5000800000000005</c:v>
                </c:pt>
                <c:pt idx="951">
                  <c:v>9.5100700000000025</c:v>
                </c:pt>
                <c:pt idx="952">
                  <c:v>9.5200600000000009</c:v>
                </c:pt>
                <c:pt idx="953">
                  <c:v>9.530050000000001</c:v>
                </c:pt>
                <c:pt idx="954">
                  <c:v>9.5400400000000012</c:v>
                </c:pt>
                <c:pt idx="955">
                  <c:v>9.5500300000000067</c:v>
                </c:pt>
                <c:pt idx="956">
                  <c:v>9.5601000000000003</c:v>
                </c:pt>
                <c:pt idx="957">
                  <c:v>9.5700900000000004</c:v>
                </c:pt>
                <c:pt idx="958">
                  <c:v>9.5800800000000006</c:v>
                </c:pt>
                <c:pt idx="959">
                  <c:v>9.5900700000000008</c:v>
                </c:pt>
                <c:pt idx="960">
                  <c:v>9.6000600000000009</c:v>
                </c:pt>
                <c:pt idx="961">
                  <c:v>9.6100300000000001</c:v>
                </c:pt>
                <c:pt idx="962">
                  <c:v>9.620099999999999</c:v>
                </c:pt>
                <c:pt idx="963">
                  <c:v>9.6300900000000009</c:v>
                </c:pt>
                <c:pt idx="964">
                  <c:v>9.6401000000000003</c:v>
                </c:pt>
                <c:pt idx="965">
                  <c:v>9.6500500000000002</c:v>
                </c:pt>
                <c:pt idx="966">
                  <c:v>9.6600400000000004</c:v>
                </c:pt>
                <c:pt idx="967">
                  <c:v>9.6700400000000002</c:v>
                </c:pt>
                <c:pt idx="968">
                  <c:v>9.6800300000000004</c:v>
                </c:pt>
                <c:pt idx="969">
                  <c:v>9.6900500000000012</c:v>
                </c:pt>
                <c:pt idx="970">
                  <c:v>9.7000400000000013</c:v>
                </c:pt>
                <c:pt idx="971">
                  <c:v>9.7100299999999997</c:v>
                </c:pt>
                <c:pt idx="972">
                  <c:v>9.7200299999999995</c:v>
                </c:pt>
                <c:pt idx="973">
                  <c:v>9.730080000000001</c:v>
                </c:pt>
                <c:pt idx="974">
                  <c:v>9.7401</c:v>
                </c:pt>
                <c:pt idx="975">
                  <c:v>9.7500900000000001</c:v>
                </c:pt>
                <c:pt idx="976">
                  <c:v>9.7600900000000035</c:v>
                </c:pt>
                <c:pt idx="977">
                  <c:v>9.7701100000000007</c:v>
                </c:pt>
                <c:pt idx="978">
                  <c:v>9.7800400000000014</c:v>
                </c:pt>
                <c:pt idx="979">
                  <c:v>9.7900299999999998</c:v>
                </c:pt>
                <c:pt idx="980">
                  <c:v>9.8001000000000005</c:v>
                </c:pt>
                <c:pt idx="981">
                  <c:v>9.810100000000002</c:v>
                </c:pt>
                <c:pt idx="982">
                  <c:v>9.8200900000000022</c:v>
                </c:pt>
                <c:pt idx="983">
                  <c:v>9.8300800000000006</c:v>
                </c:pt>
                <c:pt idx="984">
                  <c:v>9.840069999999999</c:v>
                </c:pt>
                <c:pt idx="985">
                  <c:v>9.8500600000000027</c:v>
                </c:pt>
                <c:pt idx="986">
                  <c:v>9.8600500000000046</c:v>
                </c:pt>
                <c:pt idx="987">
                  <c:v>9.8700500000000027</c:v>
                </c:pt>
                <c:pt idx="988">
                  <c:v>9.8800400000000028</c:v>
                </c:pt>
                <c:pt idx="989">
                  <c:v>9.8900300000000048</c:v>
                </c:pt>
                <c:pt idx="990">
                  <c:v>9.9001000000000001</c:v>
                </c:pt>
                <c:pt idx="991">
                  <c:v>9.9101000000000035</c:v>
                </c:pt>
                <c:pt idx="992">
                  <c:v>9.9200900000000001</c:v>
                </c:pt>
                <c:pt idx="993">
                  <c:v>9.9300800000000002</c:v>
                </c:pt>
                <c:pt idx="994">
                  <c:v>9.94008</c:v>
                </c:pt>
                <c:pt idx="995">
                  <c:v>9.9500400000000067</c:v>
                </c:pt>
                <c:pt idx="996">
                  <c:v>9.9600500000000025</c:v>
                </c:pt>
                <c:pt idx="997">
                  <c:v>9.9700400000000027</c:v>
                </c:pt>
                <c:pt idx="998">
                  <c:v>9.9800400000000042</c:v>
                </c:pt>
                <c:pt idx="999">
                  <c:v>9.9901100000000014</c:v>
                </c:pt>
                <c:pt idx="1000">
                  <c:v>10</c:v>
                </c:pt>
                <c:pt idx="1001">
                  <c:v>10.0101</c:v>
                </c:pt>
                <c:pt idx="1002">
                  <c:v>10.020100000000001</c:v>
                </c:pt>
                <c:pt idx="1003">
                  <c:v>10.030100000000001</c:v>
                </c:pt>
                <c:pt idx="1004">
                  <c:v>10.040100000000001</c:v>
                </c:pt>
                <c:pt idx="1005">
                  <c:v>10.050100000000002</c:v>
                </c:pt>
                <c:pt idx="1006">
                  <c:v>10.060000000000002</c:v>
                </c:pt>
                <c:pt idx="1007">
                  <c:v>10.07</c:v>
                </c:pt>
                <c:pt idx="1008">
                  <c:v>10.08</c:v>
                </c:pt>
                <c:pt idx="1009">
                  <c:v>10.0901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10.120100000000001</c:v>
                </c:pt>
                <c:pt idx="1013">
                  <c:v>10.130100000000001</c:v>
                </c:pt>
                <c:pt idx="1014">
                  <c:v>10.1401</c:v>
                </c:pt>
                <c:pt idx="1015">
                  <c:v>10.1501</c:v>
                </c:pt>
                <c:pt idx="1016">
                  <c:v>10.1601</c:v>
                </c:pt>
                <c:pt idx="1017">
                  <c:v>10.1701</c:v>
                </c:pt>
                <c:pt idx="1018">
                  <c:v>10.180100000000001</c:v>
                </c:pt>
                <c:pt idx="1019">
                  <c:v>10.190100000000001</c:v>
                </c:pt>
                <c:pt idx="1020">
                  <c:v>10.200100000000001</c:v>
                </c:pt>
                <c:pt idx="1021">
                  <c:v>10.210100000000001</c:v>
                </c:pt>
                <c:pt idx="1022">
                  <c:v>10.2201</c:v>
                </c:pt>
                <c:pt idx="1023">
                  <c:v>10.2301</c:v>
                </c:pt>
                <c:pt idx="1024">
                  <c:v>10.24</c:v>
                </c:pt>
                <c:pt idx="1025">
                  <c:v>10.2501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10.290100000000001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10.3301</c:v>
                </c:pt>
                <c:pt idx="1034">
                  <c:v>10.340100000000001</c:v>
                </c:pt>
                <c:pt idx="1035">
                  <c:v>10.350100000000024</c:v>
                </c:pt>
                <c:pt idx="1036">
                  <c:v>10.360100000000006</c:v>
                </c:pt>
                <c:pt idx="1037">
                  <c:v>10.370100000000004</c:v>
                </c:pt>
                <c:pt idx="1038">
                  <c:v>10.380100000000002</c:v>
                </c:pt>
                <c:pt idx="1039">
                  <c:v>10.390100000000002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10.430100000000001</c:v>
                </c:pt>
                <c:pt idx="1044">
                  <c:v>10.440100000000001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</c:v>
                </c:pt>
                <c:pt idx="1049">
                  <c:v>10.490000000000002</c:v>
                </c:pt>
                <c:pt idx="1050">
                  <c:v>10.5001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10.530100000000001</c:v>
                </c:pt>
                <c:pt idx="1054">
                  <c:v>10.540100000000001</c:v>
                </c:pt>
                <c:pt idx="1055">
                  <c:v>10.5501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10.5901</c:v>
                </c:pt>
                <c:pt idx="1060">
                  <c:v>10.600100000000001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10.6501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10.8001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10.870000000000006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12.3301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12.450100000000004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12.4901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12.5701</c:v>
                </c:pt>
                <c:pt idx="1258">
                  <c:v>12.5801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12.6501</c:v>
                </c:pt>
                <c:pt idx="1266">
                  <c:v>12.6602</c:v>
                </c:pt>
                <c:pt idx="1267">
                  <c:v>12.670100000000001</c:v>
                </c:pt>
                <c:pt idx="1268">
                  <c:v>12.680100000000001</c:v>
                </c:pt>
                <c:pt idx="1269">
                  <c:v>12.690100000000001</c:v>
                </c:pt>
                <c:pt idx="1270">
                  <c:v>12.700200000000001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12.8001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12.850200000000006</c:v>
                </c:pt>
                <c:pt idx="1286">
                  <c:v>12.860100000000006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12.890100000000002</c:v>
                </c:pt>
                <c:pt idx="1290">
                  <c:v>12.9001</c:v>
                </c:pt>
                <c:pt idx="1291">
                  <c:v>12.9101</c:v>
                </c:pt>
                <c:pt idx="1292">
                  <c:v>12.920100000000001</c:v>
                </c:pt>
                <c:pt idx="1293">
                  <c:v>12.930100000000001</c:v>
                </c:pt>
                <c:pt idx="1294">
                  <c:v>12.940200000000001</c:v>
                </c:pt>
                <c:pt idx="1295">
                  <c:v>12.950100000000004</c:v>
                </c:pt>
                <c:pt idx="1296">
                  <c:v>12.960100000000002</c:v>
                </c:pt>
                <c:pt idx="1297">
                  <c:v>12.9701</c:v>
                </c:pt>
                <c:pt idx="1298">
                  <c:v>12.9801</c:v>
                </c:pt>
                <c:pt idx="1299">
                  <c:v>12.990100000000002</c:v>
                </c:pt>
                <c:pt idx="1300">
                  <c:v>13.0001</c:v>
                </c:pt>
                <c:pt idx="1301">
                  <c:v>13.0101</c:v>
                </c:pt>
                <c:pt idx="1302">
                  <c:v>13.020100000000001</c:v>
                </c:pt>
                <c:pt idx="1303">
                  <c:v>13.030100000000001</c:v>
                </c:pt>
                <c:pt idx="1304">
                  <c:v>13.040100000000001</c:v>
                </c:pt>
                <c:pt idx="1305">
                  <c:v>13.0501</c:v>
                </c:pt>
                <c:pt idx="1306">
                  <c:v>13.0601</c:v>
                </c:pt>
                <c:pt idx="1307">
                  <c:v>13.070100000000002</c:v>
                </c:pt>
                <c:pt idx="1308">
                  <c:v>13.0801</c:v>
                </c:pt>
                <c:pt idx="1309">
                  <c:v>13.0901</c:v>
                </c:pt>
                <c:pt idx="1310">
                  <c:v>13.100100000000001</c:v>
                </c:pt>
                <c:pt idx="1311">
                  <c:v>13.110200000000001</c:v>
                </c:pt>
                <c:pt idx="1312">
                  <c:v>13.120100000000001</c:v>
                </c:pt>
                <c:pt idx="1313">
                  <c:v>13.130100000000001</c:v>
                </c:pt>
                <c:pt idx="1314">
                  <c:v>13.140099999999999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13.190200000000001</c:v>
                </c:pt>
                <c:pt idx="1320">
                  <c:v>13.200200000000001</c:v>
                </c:pt>
                <c:pt idx="1321">
                  <c:v>13.2102</c:v>
                </c:pt>
                <c:pt idx="1322">
                  <c:v>13.220099999999999</c:v>
                </c:pt>
                <c:pt idx="1323">
                  <c:v>13.2301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13.2601</c:v>
                </c:pt>
                <c:pt idx="1327">
                  <c:v>13.270100000000001</c:v>
                </c:pt>
                <c:pt idx="1328">
                  <c:v>13.280200000000001</c:v>
                </c:pt>
                <c:pt idx="1329">
                  <c:v>13.290199999999999</c:v>
                </c:pt>
                <c:pt idx="1330">
                  <c:v>13.3001</c:v>
                </c:pt>
                <c:pt idx="1331">
                  <c:v>13.3102</c:v>
                </c:pt>
                <c:pt idx="1332">
                  <c:v>13.320100000000002</c:v>
                </c:pt>
                <c:pt idx="1333">
                  <c:v>13.3301</c:v>
                </c:pt>
                <c:pt idx="1334">
                  <c:v>13.3401</c:v>
                </c:pt>
                <c:pt idx="1335">
                  <c:v>13.350100000000024</c:v>
                </c:pt>
                <c:pt idx="1336">
                  <c:v>13.360100000000006</c:v>
                </c:pt>
                <c:pt idx="1337">
                  <c:v>13.370100000000004</c:v>
                </c:pt>
                <c:pt idx="1338">
                  <c:v>13.380100000000002</c:v>
                </c:pt>
                <c:pt idx="1339">
                  <c:v>13.390100000000002</c:v>
                </c:pt>
                <c:pt idx="1340">
                  <c:v>13.4001</c:v>
                </c:pt>
                <c:pt idx="1341">
                  <c:v>13.4101</c:v>
                </c:pt>
                <c:pt idx="1342">
                  <c:v>13.420100000000001</c:v>
                </c:pt>
                <c:pt idx="1343">
                  <c:v>13.430100000000001</c:v>
                </c:pt>
                <c:pt idx="1344">
                  <c:v>13.440100000000001</c:v>
                </c:pt>
                <c:pt idx="1345">
                  <c:v>13.450100000000004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13.4801</c:v>
                </c:pt>
                <c:pt idx="1349">
                  <c:v>13.4901</c:v>
                </c:pt>
                <c:pt idx="1350">
                  <c:v>13.500100000000002</c:v>
                </c:pt>
                <c:pt idx="1351">
                  <c:v>13.5101</c:v>
                </c:pt>
                <c:pt idx="1352">
                  <c:v>13.520100000000001</c:v>
                </c:pt>
                <c:pt idx="1353">
                  <c:v>13.530100000000001</c:v>
                </c:pt>
                <c:pt idx="1354">
                  <c:v>13.540100000000001</c:v>
                </c:pt>
                <c:pt idx="1355">
                  <c:v>13.5501</c:v>
                </c:pt>
                <c:pt idx="1356">
                  <c:v>13.5601</c:v>
                </c:pt>
                <c:pt idx="1357">
                  <c:v>13.570100000000002</c:v>
                </c:pt>
                <c:pt idx="1358">
                  <c:v>13.5801</c:v>
                </c:pt>
                <c:pt idx="1359">
                  <c:v>13.590200000000001</c:v>
                </c:pt>
                <c:pt idx="1360">
                  <c:v>13.600200000000001</c:v>
                </c:pt>
                <c:pt idx="1361">
                  <c:v>13.610200000000001</c:v>
                </c:pt>
                <c:pt idx="1362">
                  <c:v>13.620100000000001</c:v>
                </c:pt>
                <c:pt idx="1363">
                  <c:v>13.630100000000001</c:v>
                </c:pt>
                <c:pt idx="1364">
                  <c:v>13.6401</c:v>
                </c:pt>
                <c:pt idx="1365">
                  <c:v>13.650100000000002</c:v>
                </c:pt>
                <c:pt idx="1366">
                  <c:v>13.6601</c:v>
                </c:pt>
                <c:pt idx="1367">
                  <c:v>13.6701</c:v>
                </c:pt>
                <c:pt idx="1368">
                  <c:v>13.680100000000001</c:v>
                </c:pt>
                <c:pt idx="1369">
                  <c:v>13.690200000000001</c:v>
                </c:pt>
                <c:pt idx="1370">
                  <c:v>13.700100000000001</c:v>
                </c:pt>
                <c:pt idx="1371">
                  <c:v>13.710100000000001</c:v>
                </c:pt>
                <c:pt idx="1372">
                  <c:v>13.720099999999999</c:v>
                </c:pt>
                <c:pt idx="1373">
                  <c:v>13.7302</c:v>
                </c:pt>
                <c:pt idx="1374">
                  <c:v>13.7402</c:v>
                </c:pt>
                <c:pt idx="1375">
                  <c:v>13.750100000000002</c:v>
                </c:pt>
                <c:pt idx="1376">
                  <c:v>13.760200000000001</c:v>
                </c:pt>
                <c:pt idx="1377">
                  <c:v>13.770100000000001</c:v>
                </c:pt>
                <c:pt idx="1378">
                  <c:v>13.780100000000001</c:v>
                </c:pt>
                <c:pt idx="1379">
                  <c:v>13.790100000000001</c:v>
                </c:pt>
                <c:pt idx="1380">
                  <c:v>13.8001</c:v>
                </c:pt>
                <c:pt idx="1381">
                  <c:v>13.8102</c:v>
                </c:pt>
                <c:pt idx="1382">
                  <c:v>13.8202</c:v>
                </c:pt>
                <c:pt idx="1383">
                  <c:v>13.830100000000002</c:v>
                </c:pt>
                <c:pt idx="1384">
                  <c:v>13.8401</c:v>
                </c:pt>
                <c:pt idx="1385">
                  <c:v>13.850100000000024</c:v>
                </c:pt>
                <c:pt idx="1386">
                  <c:v>13.860100000000006</c:v>
                </c:pt>
                <c:pt idx="1387">
                  <c:v>13.870100000000004</c:v>
                </c:pt>
                <c:pt idx="1388">
                  <c:v>13.880100000000002</c:v>
                </c:pt>
                <c:pt idx="1389">
                  <c:v>13.8901</c:v>
                </c:pt>
                <c:pt idx="1390">
                  <c:v>13.900100000000002</c:v>
                </c:pt>
                <c:pt idx="1391">
                  <c:v>13.9101</c:v>
                </c:pt>
                <c:pt idx="1392">
                  <c:v>13.9201</c:v>
                </c:pt>
                <c:pt idx="1393">
                  <c:v>13.930100000000001</c:v>
                </c:pt>
                <c:pt idx="1394">
                  <c:v>13.940100000000001</c:v>
                </c:pt>
                <c:pt idx="1395">
                  <c:v>13.950200000000002</c:v>
                </c:pt>
                <c:pt idx="1396">
                  <c:v>13.9602</c:v>
                </c:pt>
                <c:pt idx="1397">
                  <c:v>13.970100000000002</c:v>
                </c:pt>
                <c:pt idx="1398">
                  <c:v>13.980200000000002</c:v>
                </c:pt>
                <c:pt idx="1399">
                  <c:v>13.9901</c:v>
                </c:pt>
                <c:pt idx="1400">
                  <c:v>14.0002</c:v>
                </c:pt>
                <c:pt idx="1401">
                  <c:v>14.010200000000001</c:v>
                </c:pt>
                <c:pt idx="1402">
                  <c:v>14.020100000000001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14.0601</c:v>
                </c:pt>
                <c:pt idx="1407">
                  <c:v>14.0701</c:v>
                </c:pt>
                <c:pt idx="1408">
                  <c:v>14.080100000000002</c:v>
                </c:pt>
                <c:pt idx="1409">
                  <c:v>14.0901</c:v>
                </c:pt>
                <c:pt idx="1410">
                  <c:v>14.100100000000001</c:v>
                </c:pt>
                <c:pt idx="1411">
                  <c:v>14.110100000000001</c:v>
                </c:pt>
                <c:pt idx="1412">
                  <c:v>14.120100000000001</c:v>
                </c:pt>
                <c:pt idx="1413">
                  <c:v>14.1302</c:v>
                </c:pt>
                <c:pt idx="1414">
                  <c:v>14.1401</c:v>
                </c:pt>
                <c:pt idx="1415">
                  <c:v>14.150200000000002</c:v>
                </c:pt>
                <c:pt idx="1416">
                  <c:v>14.1602</c:v>
                </c:pt>
                <c:pt idx="1417">
                  <c:v>14.1701</c:v>
                </c:pt>
                <c:pt idx="1418">
                  <c:v>14.180200000000001</c:v>
                </c:pt>
                <c:pt idx="1419">
                  <c:v>14.190200000000001</c:v>
                </c:pt>
                <c:pt idx="1420">
                  <c:v>14.200200000000001</c:v>
                </c:pt>
                <c:pt idx="1421">
                  <c:v>14.210100000000001</c:v>
                </c:pt>
                <c:pt idx="1422">
                  <c:v>14.220099999999999</c:v>
                </c:pt>
                <c:pt idx="1423">
                  <c:v>14.2301</c:v>
                </c:pt>
                <c:pt idx="1424">
                  <c:v>14.2401</c:v>
                </c:pt>
                <c:pt idx="1425">
                  <c:v>14.2501</c:v>
                </c:pt>
                <c:pt idx="1426">
                  <c:v>14.260100000000001</c:v>
                </c:pt>
                <c:pt idx="1427">
                  <c:v>14.270100000000001</c:v>
                </c:pt>
                <c:pt idx="1428">
                  <c:v>14.280100000000001</c:v>
                </c:pt>
                <c:pt idx="1429">
                  <c:v>14.290100000000001</c:v>
                </c:pt>
                <c:pt idx="1430">
                  <c:v>14.300200000000002</c:v>
                </c:pt>
                <c:pt idx="1431">
                  <c:v>14.3102</c:v>
                </c:pt>
                <c:pt idx="1432">
                  <c:v>14.3202</c:v>
                </c:pt>
                <c:pt idx="1433">
                  <c:v>14.330100000000002</c:v>
                </c:pt>
                <c:pt idx="1434">
                  <c:v>14.340200000000001</c:v>
                </c:pt>
                <c:pt idx="1435">
                  <c:v>14.350100000000024</c:v>
                </c:pt>
                <c:pt idx="1436">
                  <c:v>14.360100000000006</c:v>
                </c:pt>
                <c:pt idx="1437">
                  <c:v>14.370200000000002</c:v>
                </c:pt>
                <c:pt idx="1438">
                  <c:v>14.380200000000002</c:v>
                </c:pt>
                <c:pt idx="1439">
                  <c:v>14.3902</c:v>
                </c:pt>
                <c:pt idx="1440">
                  <c:v>14.400100000000002</c:v>
                </c:pt>
                <c:pt idx="1441">
                  <c:v>14.4101</c:v>
                </c:pt>
                <c:pt idx="1442">
                  <c:v>14.420200000000001</c:v>
                </c:pt>
                <c:pt idx="1443">
                  <c:v>14.430200000000001</c:v>
                </c:pt>
                <c:pt idx="1444">
                  <c:v>14.440200000000001</c:v>
                </c:pt>
                <c:pt idx="1445">
                  <c:v>14.450200000000002</c:v>
                </c:pt>
                <c:pt idx="1446">
                  <c:v>14.4602</c:v>
                </c:pt>
                <c:pt idx="1447">
                  <c:v>14.4701</c:v>
                </c:pt>
                <c:pt idx="1448">
                  <c:v>14.480100000000002</c:v>
                </c:pt>
                <c:pt idx="1449">
                  <c:v>14.4902</c:v>
                </c:pt>
                <c:pt idx="1450">
                  <c:v>14.5002</c:v>
                </c:pt>
                <c:pt idx="1451">
                  <c:v>14.510100000000001</c:v>
                </c:pt>
                <c:pt idx="1452">
                  <c:v>14.520100000000001</c:v>
                </c:pt>
                <c:pt idx="1453">
                  <c:v>14.530100000000001</c:v>
                </c:pt>
                <c:pt idx="1454">
                  <c:v>14.540100000000001</c:v>
                </c:pt>
                <c:pt idx="1455">
                  <c:v>14.550200000000002</c:v>
                </c:pt>
                <c:pt idx="1456">
                  <c:v>14.5601</c:v>
                </c:pt>
                <c:pt idx="1457">
                  <c:v>14.5701</c:v>
                </c:pt>
                <c:pt idx="1458">
                  <c:v>14.580100000000002</c:v>
                </c:pt>
                <c:pt idx="1459">
                  <c:v>14.5901</c:v>
                </c:pt>
                <c:pt idx="1460">
                  <c:v>14.600100000000001</c:v>
                </c:pt>
                <c:pt idx="1461">
                  <c:v>14.610100000000001</c:v>
                </c:pt>
                <c:pt idx="1462">
                  <c:v>14.620100000000001</c:v>
                </c:pt>
                <c:pt idx="1463">
                  <c:v>14.630199999999999</c:v>
                </c:pt>
                <c:pt idx="1464">
                  <c:v>14.6402</c:v>
                </c:pt>
                <c:pt idx="1465">
                  <c:v>14.650100000000002</c:v>
                </c:pt>
                <c:pt idx="1466">
                  <c:v>14.660200000000001</c:v>
                </c:pt>
                <c:pt idx="1467">
                  <c:v>14.6701</c:v>
                </c:pt>
                <c:pt idx="1468">
                  <c:v>14.680100000000001</c:v>
                </c:pt>
                <c:pt idx="1469">
                  <c:v>14.690200000000001</c:v>
                </c:pt>
                <c:pt idx="1470">
                  <c:v>14.700200000000001</c:v>
                </c:pt>
                <c:pt idx="1471">
                  <c:v>14.710100000000001</c:v>
                </c:pt>
                <c:pt idx="1472">
                  <c:v>14.7202</c:v>
                </c:pt>
                <c:pt idx="1473">
                  <c:v>14.730199999999998</c:v>
                </c:pt>
                <c:pt idx="1474">
                  <c:v>14.7402</c:v>
                </c:pt>
                <c:pt idx="1475">
                  <c:v>14.7502</c:v>
                </c:pt>
                <c:pt idx="1476">
                  <c:v>14.760200000000001</c:v>
                </c:pt>
                <c:pt idx="1477">
                  <c:v>14.770100000000001</c:v>
                </c:pt>
                <c:pt idx="1478">
                  <c:v>14.780100000000001</c:v>
                </c:pt>
                <c:pt idx="1479">
                  <c:v>14.790100000000001</c:v>
                </c:pt>
                <c:pt idx="1480">
                  <c:v>14.800100000000002</c:v>
                </c:pt>
                <c:pt idx="1481">
                  <c:v>14.810200000000002</c:v>
                </c:pt>
                <c:pt idx="1482">
                  <c:v>14.8202</c:v>
                </c:pt>
                <c:pt idx="1483">
                  <c:v>14.8302</c:v>
                </c:pt>
                <c:pt idx="1484">
                  <c:v>14.8401</c:v>
                </c:pt>
                <c:pt idx="1485">
                  <c:v>14.850100000000024</c:v>
                </c:pt>
                <c:pt idx="1486">
                  <c:v>14.860100000000006</c:v>
                </c:pt>
                <c:pt idx="1487">
                  <c:v>14.870100000000004</c:v>
                </c:pt>
                <c:pt idx="1488">
                  <c:v>14.880200000000002</c:v>
                </c:pt>
                <c:pt idx="1489">
                  <c:v>14.8901</c:v>
                </c:pt>
                <c:pt idx="1490">
                  <c:v>14.9001</c:v>
                </c:pt>
                <c:pt idx="1491">
                  <c:v>14.910100000000002</c:v>
                </c:pt>
                <c:pt idx="1492">
                  <c:v>14.920200000000001</c:v>
                </c:pt>
                <c:pt idx="1493">
                  <c:v>14.930200000000001</c:v>
                </c:pt>
                <c:pt idx="1494">
                  <c:v>14.940200000000001</c:v>
                </c:pt>
                <c:pt idx="1495">
                  <c:v>14.950200000000002</c:v>
                </c:pt>
                <c:pt idx="1496">
                  <c:v>14.9602</c:v>
                </c:pt>
                <c:pt idx="1497">
                  <c:v>14.9702</c:v>
                </c:pt>
                <c:pt idx="1498">
                  <c:v>14.980100000000002</c:v>
                </c:pt>
                <c:pt idx="1499">
                  <c:v>14.9901</c:v>
                </c:pt>
                <c:pt idx="1500">
                  <c:v>15.0001</c:v>
                </c:pt>
                <c:pt idx="1501">
                  <c:v>15.010100000000001</c:v>
                </c:pt>
                <c:pt idx="1502">
                  <c:v>15.020200000000001</c:v>
                </c:pt>
                <c:pt idx="1503">
                  <c:v>15.030200000000001</c:v>
                </c:pt>
                <c:pt idx="1504">
                  <c:v>15.0402</c:v>
                </c:pt>
                <c:pt idx="1505">
                  <c:v>15.0502</c:v>
                </c:pt>
                <c:pt idx="1506">
                  <c:v>15.060200000000002</c:v>
                </c:pt>
                <c:pt idx="1507">
                  <c:v>15.0701</c:v>
                </c:pt>
                <c:pt idx="1508">
                  <c:v>15.0801</c:v>
                </c:pt>
                <c:pt idx="1509">
                  <c:v>15.090100000000001</c:v>
                </c:pt>
                <c:pt idx="1510">
                  <c:v>15.100100000000001</c:v>
                </c:pt>
                <c:pt idx="1511">
                  <c:v>15.110200000000001</c:v>
                </c:pt>
                <c:pt idx="1512">
                  <c:v>15.120200000000001</c:v>
                </c:pt>
                <c:pt idx="1513">
                  <c:v>15.130199999999999</c:v>
                </c:pt>
                <c:pt idx="1514">
                  <c:v>15.1402</c:v>
                </c:pt>
                <c:pt idx="1515">
                  <c:v>15.1502</c:v>
                </c:pt>
                <c:pt idx="1516">
                  <c:v>15.160100000000002</c:v>
                </c:pt>
                <c:pt idx="1517">
                  <c:v>15.1701</c:v>
                </c:pt>
                <c:pt idx="1518">
                  <c:v>15.180100000000001</c:v>
                </c:pt>
                <c:pt idx="1519">
                  <c:v>15.190100000000001</c:v>
                </c:pt>
                <c:pt idx="1520">
                  <c:v>15.200200000000001</c:v>
                </c:pt>
                <c:pt idx="1521">
                  <c:v>15.210199999999999</c:v>
                </c:pt>
                <c:pt idx="1522">
                  <c:v>15.2202</c:v>
                </c:pt>
                <c:pt idx="1523">
                  <c:v>15.2302</c:v>
                </c:pt>
                <c:pt idx="1524">
                  <c:v>15.240199999999998</c:v>
                </c:pt>
                <c:pt idx="1525">
                  <c:v>15.2501</c:v>
                </c:pt>
                <c:pt idx="1526">
                  <c:v>15.260100000000001</c:v>
                </c:pt>
                <c:pt idx="1527">
                  <c:v>15.270200000000001</c:v>
                </c:pt>
                <c:pt idx="1528">
                  <c:v>15.280100000000001</c:v>
                </c:pt>
                <c:pt idx="1529">
                  <c:v>15.290100000000001</c:v>
                </c:pt>
                <c:pt idx="1530">
                  <c:v>15.3001</c:v>
                </c:pt>
                <c:pt idx="1531">
                  <c:v>15.310200000000002</c:v>
                </c:pt>
                <c:pt idx="1532">
                  <c:v>15.3202</c:v>
                </c:pt>
                <c:pt idx="1533">
                  <c:v>15.3302</c:v>
                </c:pt>
                <c:pt idx="1534">
                  <c:v>15.340200000000001</c:v>
                </c:pt>
                <c:pt idx="1535">
                  <c:v>15.350200000000006</c:v>
                </c:pt>
                <c:pt idx="1536">
                  <c:v>15.360200000000004</c:v>
                </c:pt>
                <c:pt idx="1537">
                  <c:v>15.370200000000002</c:v>
                </c:pt>
                <c:pt idx="1538">
                  <c:v>15.380100000000002</c:v>
                </c:pt>
                <c:pt idx="1539">
                  <c:v>15.3901</c:v>
                </c:pt>
                <c:pt idx="1540">
                  <c:v>15.4001</c:v>
                </c:pt>
                <c:pt idx="1541">
                  <c:v>15.410100000000002</c:v>
                </c:pt>
                <c:pt idx="1542">
                  <c:v>15.420200000000001</c:v>
                </c:pt>
                <c:pt idx="1543">
                  <c:v>15.430200000000001</c:v>
                </c:pt>
                <c:pt idx="1544">
                  <c:v>15.440200000000001</c:v>
                </c:pt>
                <c:pt idx="1545">
                  <c:v>15.450200000000002</c:v>
                </c:pt>
                <c:pt idx="1546">
                  <c:v>15.460200000000002</c:v>
                </c:pt>
                <c:pt idx="1547">
                  <c:v>15.4702</c:v>
                </c:pt>
                <c:pt idx="1548">
                  <c:v>15.4802</c:v>
                </c:pt>
                <c:pt idx="1549">
                  <c:v>15.490200000000002</c:v>
                </c:pt>
                <c:pt idx="1550">
                  <c:v>15.5002</c:v>
                </c:pt>
                <c:pt idx="1551">
                  <c:v>15.510200000000001</c:v>
                </c:pt>
                <c:pt idx="1552">
                  <c:v>15.520200000000001</c:v>
                </c:pt>
                <c:pt idx="1553">
                  <c:v>15.530100000000001</c:v>
                </c:pt>
                <c:pt idx="1554">
                  <c:v>15.5402</c:v>
                </c:pt>
                <c:pt idx="1555">
                  <c:v>15.5502</c:v>
                </c:pt>
                <c:pt idx="1556">
                  <c:v>15.560100000000002</c:v>
                </c:pt>
                <c:pt idx="1557">
                  <c:v>15.5701</c:v>
                </c:pt>
                <c:pt idx="1558">
                  <c:v>15.5802</c:v>
                </c:pt>
                <c:pt idx="1559">
                  <c:v>15.590200000000001</c:v>
                </c:pt>
                <c:pt idx="1560">
                  <c:v>15.600200000000001</c:v>
                </c:pt>
                <c:pt idx="1561">
                  <c:v>15.610200000000001</c:v>
                </c:pt>
                <c:pt idx="1562">
                  <c:v>15.620100000000001</c:v>
                </c:pt>
                <c:pt idx="1563">
                  <c:v>15.630100000000001</c:v>
                </c:pt>
                <c:pt idx="1564">
                  <c:v>15.6401</c:v>
                </c:pt>
                <c:pt idx="1565">
                  <c:v>15.6501</c:v>
                </c:pt>
                <c:pt idx="1566">
                  <c:v>15.6602</c:v>
                </c:pt>
                <c:pt idx="1567">
                  <c:v>15.670200000000001</c:v>
                </c:pt>
                <c:pt idx="1568">
                  <c:v>15.680200000000001</c:v>
                </c:pt>
                <c:pt idx="1569">
                  <c:v>15.690200000000001</c:v>
                </c:pt>
                <c:pt idx="1570">
                  <c:v>15.700200000000001</c:v>
                </c:pt>
                <c:pt idx="1571">
                  <c:v>15.710199999999999</c:v>
                </c:pt>
                <c:pt idx="1572">
                  <c:v>15.7202</c:v>
                </c:pt>
                <c:pt idx="1573">
                  <c:v>15.7302</c:v>
                </c:pt>
                <c:pt idx="1574">
                  <c:v>15.740199999999998</c:v>
                </c:pt>
                <c:pt idx="1575">
                  <c:v>15.7502</c:v>
                </c:pt>
                <c:pt idx="1576">
                  <c:v>15.760200000000001</c:v>
                </c:pt>
                <c:pt idx="1577">
                  <c:v>15.770200000000001</c:v>
                </c:pt>
                <c:pt idx="1578">
                  <c:v>15.780200000000001</c:v>
                </c:pt>
                <c:pt idx="1579">
                  <c:v>15.790199999999999</c:v>
                </c:pt>
                <c:pt idx="1580">
                  <c:v>15.8001</c:v>
                </c:pt>
                <c:pt idx="1581">
                  <c:v>15.810100000000002</c:v>
                </c:pt>
                <c:pt idx="1582">
                  <c:v>15.820200000000002</c:v>
                </c:pt>
                <c:pt idx="1583">
                  <c:v>15.8302</c:v>
                </c:pt>
                <c:pt idx="1584">
                  <c:v>15.840200000000001</c:v>
                </c:pt>
                <c:pt idx="1585">
                  <c:v>15.850200000000006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15.8802</c:v>
                </c:pt>
                <c:pt idx="1589">
                  <c:v>15.890200000000002</c:v>
                </c:pt>
                <c:pt idx="1590">
                  <c:v>15.9002</c:v>
                </c:pt>
                <c:pt idx="1591">
                  <c:v>15.9101</c:v>
                </c:pt>
                <c:pt idx="1592">
                  <c:v>15.920200000000001</c:v>
                </c:pt>
                <c:pt idx="1593">
                  <c:v>15.930200000000001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15.960200000000002</c:v>
                </c:pt>
                <c:pt idx="1597">
                  <c:v>15.970200000000002</c:v>
                </c:pt>
                <c:pt idx="1598">
                  <c:v>15.9801</c:v>
                </c:pt>
                <c:pt idx="1599">
                  <c:v>15.990200000000002</c:v>
                </c:pt>
                <c:pt idx="1600">
                  <c:v>16.0002</c:v>
                </c:pt>
              </c:numCache>
            </c:numRef>
          </c:xVal>
          <c:yVal>
            <c:numRef>
              <c:f>'vel 500'!$B$2:$B$1602</c:f>
              <c:numCache>
                <c:formatCode>General</c:formatCode>
                <c:ptCount val="1601"/>
                <c:pt idx="0">
                  <c:v>0</c:v>
                </c:pt>
                <c:pt idx="1">
                  <c:v>167.52700000000004</c:v>
                </c:pt>
                <c:pt idx="2">
                  <c:v>310.43799999999823</c:v>
                </c:pt>
                <c:pt idx="3">
                  <c:v>341.19499999999999</c:v>
                </c:pt>
                <c:pt idx="4">
                  <c:v>292.44900000000001</c:v>
                </c:pt>
                <c:pt idx="5">
                  <c:v>299.59099999999899</c:v>
                </c:pt>
                <c:pt idx="6">
                  <c:v>248.16</c:v>
                </c:pt>
                <c:pt idx="7">
                  <c:v>160.74599999999998</c:v>
                </c:pt>
                <c:pt idx="8">
                  <c:v>43.043200000000006</c:v>
                </c:pt>
                <c:pt idx="9">
                  <c:v>2.1326599999999316</c:v>
                </c:pt>
                <c:pt idx="10">
                  <c:v>0.24876700000000426</c:v>
                </c:pt>
                <c:pt idx="11">
                  <c:v>2.1047700000000011</c:v>
                </c:pt>
                <c:pt idx="12">
                  <c:v>2.4463300000000001</c:v>
                </c:pt>
                <c:pt idx="13">
                  <c:v>0.14156500000000041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0.73054799999999998</c:v>
                </c:pt>
                <c:pt idx="34">
                  <c:v>27.1935</c:v>
                </c:pt>
                <c:pt idx="35">
                  <c:v>58.775000000000013</c:v>
                </c:pt>
                <c:pt idx="36">
                  <c:v>28.437100000000001</c:v>
                </c:pt>
                <c:pt idx="37">
                  <c:v>29.469299999999517</c:v>
                </c:pt>
                <c:pt idx="38">
                  <c:v>44.898900000000012</c:v>
                </c:pt>
                <c:pt idx="39">
                  <c:v>37.519300000000001</c:v>
                </c:pt>
                <c:pt idx="40">
                  <c:v>31.306999999999999</c:v>
                </c:pt>
                <c:pt idx="41">
                  <c:v>27.780999999999889</c:v>
                </c:pt>
                <c:pt idx="42">
                  <c:v>12.385000000000026</c:v>
                </c:pt>
                <c:pt idx="43">
                  <c:v>3.46435</c:v>
                </c:pt>
                <c:pt idx="44">
                  <c:v>5.4303200000000134</c:v>
                </c:pt>
                <c:pt idx="45">
                  <c:v>10.399700000000006</c:v>
                </c:pt>
                <c:pt idx="46">
                  <c:v>5.7142999999999997</c:v>
                </c:pt>
                <c:pt idx="47">
                  <c:v>1.04538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1.0855399999999998E-2</c:v>
                </c:pt>
                <c:pt idx="85">
                  <c:v>4.7883300000000002</c:v>
                </c:pt>
                <c:pt idx="86">
                  <c:v>23.3996</c:v>
                </c:pt>
                <c:pt idx="87">
                  <c:v>40.999900000000011</c:v>
                </c:pt>
                <c:pt idx="88">
                  <c:v>40.220100000000613</c:v>
                </c:pt>
                <c:pt idx="89">
                  <c:v>41.604900000000001</c:v>
                </c:pt>
                <c:pt idx="90">
                  <c:v>52.113500000000002</c:v>
                </c:pt>
                <c:pt idx="91">
                  <c:v>60.037700000000008</c:v>
                </c:pt>
                <c:pt idx="92">
                  <c:v>49.017499999999998</c:v>
                </c:pt>
                <c:pt idx="93">
                  <c:v>35.708000000000013</c:v>
                </c:pt>
                <c:pt idx="94">
                  <c:v>25.596100000000003</c:v>
                </c:pt>
                <c:pt idx="95">
                  <c:v>17.7029</c:v>
                </c:pt>
                <c:pt idx="96">
                  <c:v>11.2331</c:v>
                </c:pt>
                <c:pt idx="97">
                  <c:v>8.4410799999999995</c:v>
                </c:pt>
                <c:pt idx="98">
                  <c:v>7.3164700000000007</c:v>
                </c:pt>
                <c:pt idx="99">
                  <c:v>4.2947600000000001</c:v>
                </c:pt>
                <c:pt idx="100">
                  <c:v>1.9811600000000003</c:v>
                </c:pt>
                <c:pt idx="101">
                  <c:v>1.3840399999999999</c:v>
                </c:pt>
                <c:pt idx="102">
                  <c:v>1.7797799999999753</c:v>
                </c:pt>
                <c:pt idx="103">
                  <c:v>2.4232100000000001</c:v>
                </c:pt>
                <c:pt idx="104">
                  <c:v>3.9525200000000003</c:v>
                </c:pt>
                <c:pt idx="105">
                  <c:v>4.7793000000000134</c:v>
                </c:pt>
                <c:pt idx="106">
                  <c:v>4.1233199999999846</c:v>
                </c:pt>
                <c:pt idx="107">
                  <c:v>5.0680000000000005</c:v>
                </c:pt>
                <c:pt idx="108">
                  <c:v>9.4983400000000024</c:v>
                </c:pt>
                <c:pt idx="109">
                  <c:v>13.320600000000002</c:v>
                </c:pt>
                <c:pt idx="110">
                  <c:v>14.688700000000001</c:v>
                </c:pt>
                <c:pt idx="111">
                  <c:v>15.567500000000004</c:v>
                </c:pt>
                <c:pt idx="112">
                  <c:v>15.72</c:v>
                </c:pt>
                <c:pt idx="113">
                  <c:v>16.2912</c:v>
                </c:pt>
                <c:pt idx="114">
                  <c:v>20.886900000000001</c:v>
                </c:pt>
                <c:pt idx="115">
                  <c:v>25.106999999999999</c:v>
                </c:pt>
                <c:pt idx="116">
                  <c:v>22.441300000000002</c:v>
                </c:pt>
                <c:pt idx="117">
                  <c:v>19.8704</c:v>
                </c:pt>
                <c:pt idx="118">
                  <c:v>20.9542</c:v>
                </c:pt>
                <c:pt idx="119">
                  <c:v>22.646799999999889</c:v>
                </c:pt>
                <c:pt idx="120">
                  <c:v>24.463499999999463</c:v>
                </c:pt>
                <c:pt idx="121">
                  <c:v>26.695</c:v>
                </c:pt>
                <c:pt idx="122">
                  <c:v>25.311999999999998</c:v>
                </c:pt>
                <c:pt idx="123">
                  <c:v>22.347199999999987</c:v>
                </c:pt>
                <c:pt idx="124">
                  <c:v>24.341799999999989</c:v>
                </c:pt>
                <c:pt idx="125">
                  <c:v>29.211399999999987</c:v>
                </c:pt>
                <c:pt idx="126">
                  <c:v>30.149100000000001</c:v>
                </c:pt>
                <c:pt idx="127">
                  <c:v>29.074800000000035</c:v>
                </c:pt>
                <c:pt idx="128">
                  <c:v>28.481999999999989</c:v>
                </c:pt>
                <c:pt idx="129">
                  <c:v>26.54859999999951</c:v>
                </c:pt>
                <c:pt idx="130">
                  <c:v>25.705299999999689</c:v>
                </c:pt>
                <c:pt idx="131">
                  <c:v>27.563099999999789</c:v>
                </c:pt>
                <c:pt idx="132">
                  <c:v>26.417399999999986</c:v>
                </c:pt>
                <c:pt idx="133">
                  <c:v>20.927900000000001</c:v>
                </c:pt>
                <c:pt idx="134">
                  <c:v>17.418699999999689</c:v>
                </c:pt>
                <c:pt idx="135">
                  <c:v>16.1495</c:v>
                </c:pt>
                <c:pt idx="136">
                  <c:v>14.447700000000001</c:v>
                </c:pt>
                <c:pt idx="137">
                  <c:v>13.444100000000001</c:v>
                </c:pt>
                <c:pt idx="138">
                  <c:v>12.8405</c:v>
                </c:pt>
                <c:pt idx="139">
                  <c:v>10.4374</c:v>
                </c:pt>
                <c:pt idx="140">
                  <c:v>8.0109200000000005</c:v>
                </c:pt>
                <c:pt idx="141">
                  <c:v>8.1064700000000016</c:v>
                </c:pt>
                <c:pt idx="142">
                  <c:v>8.9327400000000008</c:v>
                </c:pt>
                <c:pt idx="143">
                  <c:v>8.50793</c:v>
                </c:pt>
                <c:pt idx="144">
                  <c:v>8.0354300000000247</c:v>
                </c:pt>
                <c:pt idx="145">
                  <c:v>7.5997400000000024</c:v>
                </c:pt>
                <c:pt idx="146">
                  <c:v>6.5710400000000124</c:v>
                </c:pt>
                <c:pt idx="147">
                  <c:v>6.7150499999999997</c:v>
                </c:pt>
                <c:pt idx="148">
                  <c:v>8.4392400000000034</c:v>
                </c:pt>
                <c:pt idx="149">
                  <c:v>8.7741699999999998</c:v>
                </c:pt>
                <c:pt idx="150">
                  <c:v>7.5237799999999995</c:v>
                </c:pt>
                <c:pt idx="151">
                  <c:v>7.1492399999999998</c:v>
                </c:pt>
                <c:pt idx="152">
                  <c:v>7.3776700000000011</c:v>
                </c:pt>
                <c:pt idx="153">
                  <c:v>7.4043600000000014</c:v>
                </c:pt>
                <c:pt idx="154">
                  <c:v>8.3046000000000006</c:v>
                </c:pt>
                <c:pt idx="155">
                  <c:v>9.0733300000000003</c:v>
                </c:pt>
                <c:pt idx="156">
                  <c:v>8.0224800000000247</c:v>
                </c:pt>
                <c:pt idx="157">
                  <c:v>7.213540000000001</c:v>
                </c:pt>
                <c:pt idx="158">
                  <c:v>8.4646700000000035</c:v>
                </c:pt>
                <c:pt idx="159">
                  <c:v>9.8644800000000767</c:v>
                </c:pt>
                <c:pt idx="160">
                  <c:v>10.4198</c:v>
                </c:pt>
                <c:pt idx="161">
                  <c:v>11.286700000000002</c:v>
                </c:pt>
                <c:pt idx="162">
                  <c:v>11.648899999999999</c:v>
                </c:pt>
                <c:pt idx="163">
                  <c:v>11.341299999999999</c:v>
                </c:pt>
                <c:pt idx="164">
                  <c:v>12.805200000000006</c:v>
                </c:pt>
                <c:pt idx="165">
                  <c:v>15.505700000000004</c:v>
                </c:pt>
                <c:pt idx="166">
                  <c:v>16.255400000000002</c:v>
                </c:pt>
                <c:pt idx="167">
                  <c:v>15.785600000000002</c:v>
                </c:pt>
                <c:pt idx="168">
                  <c:v>16.3445</c:v>
                </c:pt>
                <c:pt idx="169">
                  <c:v>16.640799999999889</c:v>
                </c:pt>
                <c:pt idx="170">
                  <c:v>16.849399999999989</c:v>
                </c:pt>
                <c:pt idx="171">
                  <c:v>18.449099999999689</c:v>
                </c:pt>
                <c:pt idx="172">
                  <c:v>18.555</c:v>
                </c:pt>
                <c:pt idx="173">
                  <c:v>16.203599999999689</c:v>
                </c:pt>
                <c:pt idx="174">
                  <c:v>15.085800000000004</c:v>
                </c:pt>
                <c:pt idx="175">
                  <c:v>15.7897</c:v>
                </c:pt>
                <c:pt idx="176">
                  <c:v>15.371700000000002</c:v>
                </c:pt>
                <c:pt idx="177">
                  <c:v>14.568200000000001</c:v>
                </c:pt>
                <c:pt idx="178">
                  <c:v>14.223100000000001</c:v>
                </c:pt>
                <c:pt idx="179">
                  <c:v>12.862100000000074</c:v>
                </c:pt>
                <c:pt idx="180">
                  <c:v>11.498800000000001</c:v>
                </c:pt>
                <c:pt idx="181">
                  <c:v>12.087100000000001</c:v>
                </c:pt>
                <c:pt idx="182">
                  <c:v>13.1875</c:v>
                </c:pt>
                <c:pt idx="183">
                  <c:v>12.636800000000001</c:v>
                </c:pt>
                <c:pt idx="184">
                  <c:v>12.112500000000002</c:v>
                </c:pt>
                <c:pt idx="185">
                  <c:v>12.466800000000006</c:v>
                </c:pt>
                <c:pt idx="186">
                  <c:v>12.3331</c:v>
                </c:pt>
                <c:pt idx="187">
                  <c:v>12.702200000000001</c:v>
                </c:pt>
                <c:pt idx="188">
                  <c:v>14.166000000000002</c:v>
                </c:pt>
                <c:pt idx="189">
                  <c:v>14.433800000000002</c:v>
                </c:pt>
                <c:pt idx="190">
                  <c:v>13.497200000000001</c:v>
                </c:pt>
                <c:pt idx="191">
                  <c:v>13.828299999999999</c:v>
                </c:pt>
                <c:pt idx="192">
                  <c:v>15.164100000000001</c:v>
                </c:pt>
                <c:pt idx="193">
                  <c:v>15.857200000000002</c:v>
                </c:pt>
                <c:pt idx="194">
                  <c:v>16.771900000000031</c:v>
                </c:pt>
                <c:pt idx="195">
                  <c:v>17.736000000000001</c:v>
                </c:pt>
                <c:pt idx="196">
                  <c:v>17.315799999999989</c:v>
                </c:pt>
                <c:pt idx="197">
                  <c:v>17.240599999999521</c:v>
                </c:pt>
                <c:pt idx="198">
                  <c:v>19.098299999999789</c:v>
                </c:pt>
                <c:pt idx="199">
                  <c:v>20.471600000000002</c:v>
                </c:pt>
                <c:pt idx="200">
                  <c:v>20.1203</c:v>
                </c:pt>
                <c:pt idx="201">
                  <c:v>20.149100000000001</c:v>
                </c:pt>
                <c:pt idx="202">
                  <c:v>20.347300000000001</c:v>
                </c:pt>
                <c:pt idx="203">
                  <c:v>19.869800000000001</c:v>
                </c:pt>
                <c:pt idx="204">
                  <c:v>20.5794</c:v>
                </c:pt>
                <c:pt idx="205">
                  <c:v>21.990499999999589</c:v>
                </c:pt>
                <c:pt idx="206">
                  <c:v>20.694200000000031</c:v>
                </c:pt>
                <c:pt idx="207">
                  <c:v>19.119900000000335</c:v>
                </c:pt>
                <c:pt idx="208">
                  <c:v>19.3767</c:v>
                </c:pt>
                <c:pt idx="209">
                  <c:v>19.688800000000001</c:v>
                </c:pt>
                <c:pt idx="210">
                  <c:v>19.115300000000001</c:v>
                </c:pt>
                <c:pt idx="211">
                  <c:v>19.125</c:v>
                </c:pt>
                <c:pt idx="212">
                  <c:v>18.8521</c:v>
                </c:pt>
                <c:pt idx="213">
                  <c:v>17.366600000000002</c:v>
                </c:pt>
                <c:pt idx="214">
                  <c:v>16.8659</c:v>
                </c:pt>
                <c:pt idx="215">
                  <c:v>17.643800000000031</c:v>
                </c:pt>
                <c:pt idx="216">
                  <c:v>17.313299999999987</c:v>
                </c:pt>
                <c:pt idx="217">
                  <c:v>16.2058</c:v>
                </c:pt>
                <c:pt idx="218">
                  <c:v>15.7781</c:v>
                </c:pt>
                <c:pt idx="219">
                  <c:v>15.141299999999999</c:v>
                </c:pt>
                <c:pt idx="220">
                  <c:v>14.2028</c:v>
                </c:pt>
                <c:pt idx="221">
                  <c:v>14.326700000000002</c:v>
                </c:pt>
                <c:pt idx="222">
                  <c:v>14.539100000000001</c:v>
                </c:pt>
                <c:pt idx="223">
                  <c:v>13.242000000000001</c:v>
                </c:pt>
                <c:pt idx="224">
                  <c:v>12.1204</c:v>
                </c:pt>
                <c:pt idx="225">
                  <c:v>12.172500000000024</c:v>
                </c:pt>
                <c:pt idx="226">
                  <c:v>11.952500000000176</c:v>
                </c:pt>
                <c:pt idx="227">
                  <c:v>11.545300000000001</c:v>
                </c:pt>
                <c:pt idx="228">
                  <c:v>11.683500000000002</c:v>
                </c:pt>
                <c:pt idx="229">
                  <c:v>11.2475</c:v>
                </c:pt>
                <c:pt idx="230">
                  <c:v>10.143700000000001</c:v>
                </c:pt>
                <c:pt idx="231">
                  <c:v>10.1309</c:v>
                </c:pt>
                <c:pt idx="232">
                  <c:v>10.746099999999998</c:v>
                </c:pt>
                <c:pt idx="233">
                  <c:v>10.4998</c:v>
                </c:pt>
                <c:pt idx="234">
                  <c:v>10.084900000000001</c:v>
                </c:pt>
                <c:pt idx="235">
                  <c:v>10.168800000000001</c:v>
                </c:pt>
                <c:pt idx="236">
                  <c:v>9.90428</c:v>
                </c:pt>
                <c:pt idx="237">
                  <c:v>9.6954400000000067</c:v>
                </c:pt>
                <c:pt idx="238">
                  <c:v>10.4253</c:v>
                </c:pt>
                <c:pt idx="239">
                  <c:v>10.865200000000026</c:v>
                </c:pt>
                <c:pt idx="240">
                  <c:v>10.3818</c:v>
                </c:pt>
                <c:pt idx="241">
                  <c:v>10.362000000000076</c:v>
                </c:pt>
                <c:pt idx="242">
                  <c:v>10.9495</c:v>
                </c:pt>
                <c:pt idx="243">
                  <c:v>11.14</c:v>
                </c:pt>
                <c:pt idx="244">
                  <c:v>11.499300000000002</c:v>
                </c:pt>
                <c:pt idx="245">
                  <c:v>12.25</c:v>
                </c:pt>
                <c:pt idx="246">
                  <c:v>12.203100000000001</c:v>
                </c:pt>
                <c:pt idx="247">
                  <c:v>11.862300000000022</c:v>
                </c:pt>
                <c:pt idx="248">
                  <c:v>12.5692</c:v>
                </c:pt>
                <c:pt idx="249">
                  <c:v>13.407400000000004</c:v>
                </c:pt>
                <c:pt idx="250">
                  <c:v>13.443900000000001</c:v>
                </c:pt>
                <c:pt idx="251">
                  <c:v>13.6592</c:v>
                </c:pt>
                <c:pt idx="252">
                  <c:v>14.099100000000002</c:v>
                </c:pt>
                <c:pt idx="253">
                  <c:v>13.8386</c:v>
                </c:pt>
                <c:pt idx="254">
                  <c:v>14.0177</c:v>
                </c:pt>
                <c:pt idx="255">
                  <c:v>15.0707</c:v>
                </c:pt>
                <c:pt idx="256">
                  <c:v>15.1808</c:v>
                </c:pt>
                <c:pt idx="257">
                  <c:v>14.383500000000026</c:v>
                </c:pt>
                <c:pt idx="258">
                  <c:v>14.437100000000001</c:v>
                </c:pt>
                <c:pt idx="259">
                  <c:v>14.7423</c:v>
                </c:pt>
                <c:pt idx="260">
                  <c:v>14.4923</c:v>
                </c:pt>
                <c:pt idx="261">
                  <c:v>14.777800000000001</c:v>
                </c:pt>
                <c:pt idx="262">
                  <c:v>15.222300000000001</c:v>
                </c:pt>
                <c:pt idx="263">
                  <c:v>14.664900000000001</c:v>
                </c:pt>
                <c:pt idx="264">
                  <c:v>14.314500000000002</c:v>
                </c:pt>
                <c:pt idx="265">
                  <c:v>15.040000000000001</c:v>
                </c:pt>
                <c:pt idx="266">
                  <c:v>15.395200000000004</c:v>
                </c:pt>
                <c:pt idx="267">
                  <c:v>15.126000000000001</c:v>
                </c:pt>
                <c:pt idx="268">
                  <c:v>15.352500000000299</c:v>
                </c:pt>
                <c:pt idx="269">
                  <c:v>15.4453</c:v>
                </c:pt>
                <c:pt idx="270">
                  <c:v>14.959000000000024</c:v>
                </c:pt>
                <c:pt idx="271">
                  <c:v>15.1722</c:v>
                </c:pt>
                <c:pt idx="272">
                  <c:v>15.834300000000001</c:v>
                </c:pt>
                <c:pt idx="273">
                  <c:v>15.480600000000004</c:v>
                </c:pt>
                <c:pt idx="274">
                  <c:v>14.8817</c:v>
                </c:pt>
                <c:pt idx="275">
                  <c:v>15.030100000000001</c:v>
                </c:pt>
                <c:pt idx="276">
                  <c:v>14.963700000000006</c:v>
                </c:pt>
                <c:pt idx="277">
                  <c:v>14.5844</c:v>
                </c:pt>
                <c:pt idx="278">
                  <c:v>14.820400000000006</c:v>
                </c:pt>
                <c:pt idx="279">
                  <c:v>14.8308</c:v>
                </c:pt>
                <c:pt idx="280">
                  <c:v>13.972100000000006</c:v>
                </c:pt>
                <c:pt idx="281">
                  <c:v>13.6296</c:v>
                </c:pt>
                <c:pt idx="282">
                  <c:v>14.0184</c:v>
                </c:pt>
                <c:pt idx="283">
                  <c:v>13.608700000000001</c:v>
                </c:pt>
                <c:pt idx="284">
                  <c:v>12.936500000000002</c:v>
                </c:pt>
                <c:pt idx="285">
                  <c:v>12.747400000000001</c:v>
                </c:pt>
                <c:pt idx="286">
                  <c:v>12.246600000000001</c:v>
                </c:pt>
                <c:pt idx="287">
                  <c:v>11.6031</c:v>
                </c:pt>
                <c:pt idx="288">
                  <c:v>11.683300000000001</c:v>
                </c:pt>
                <c:pt idx="289">
                  <c:v>11.786500000000002</c:v>
                </c:pt>
                <c:pt idx="290">
                  <c:v>11.181900000000001</c:v>
                </c:pt>
                <c:pt idx="291">
                  <c:v>10.728399999999999</c:v>
                </c:pt>
                <c:pt idx="292">
                  <c:v>10.697000000000001</c:v>
                </c:pt>
                <c:pt idx="293">
                  <c:v>10.362800000000076</c:v>
                </c:pt>
                <c:pt idx="294">
                  <c:v>9.9948400000000035</c:v>
                </c:pt>
                <c:pt idx="295">
                  <c:v>10.026400000000002</c:v>
                </c:pt>
                <c:pt idx="296">
                  <c:v>9.6968800000000002</c:v>
                </c:pt>
                <c:pt idx="297">
                  <c:v>8.9929200000000016</c:v>
                </c:pt>
                <c:pt idx="298">
                  <c:v>8.7143299999999986</c:v>
                </c:pt>
                <c:pt idx="299">
                  <c:v>8.731169999999997</c:v>
                </c:pt>
                <c:pt idx="300">
                  <c:v>8.3237700000000014</c:v>
                </c:pt>
                <c:pt idx="301">
                  <c:v>8.0156300000000247</c:v>
                </c:pt>
                <c:pt idx="302">
                  <c:v>7.9481700000000002</c:v>
                </c:pt>
                <c:pt idx="303">
                  <c:v>7.5655399999999755</c:v>
                </c:pt>
                <c:pt idx="304">
                  <c:v>7.2282600000000023</c:v>
                </c:pt>
                <c:pt idx="305">
                  <c:v>7.4230999999999998</c:v>
                </c:pt>
                <c:pt idx="306">
                  <c:v>7.4837899999999999</c:v>
                </c:pt>
                <c:pt idx="307">
                  <c:v>7.1220899999999645</c:v>
                </c:pt>
                <c:pt idx="308">
                  <c:v>7.06874</c:v>
                </c:pt>
                <c:pt idx="309">
                  <c:v>7.1924099999999855</c:v>
                </c:pt>
                <c:pt idx="310">
                  <c:v>7.0206</c:v>
                </c:pt>
                <c:pt idx="311">
                  <c:v>7.04779</c:v>
                </c:pt>
                <c:pt idx="312">
                  <c:v>7.4099400000000024</c:v>
                </c:pt>
                <c:pt idx="313">
                  <c:v>7.3321699999999996</c:v>
                </c:pt>
                <c:pt idx="314">
                  <c:v>7.0987900000000002</c:v>
                </c:pt>
                <c:pt idx="315">
                  <c:v>7.3949399999999645</c:v>
                </c:pt>
                <c:pt idx="316">
                  <c:v>7.6899900000000008</c:v>
                </c:pt>
                <c:pt idx="317">
                  <c:v>7.6427499999999995</c:v>
                </c:pt>
                <c:pt idx="318">
                  <c:v>7.8676799999999965</c:v>
                </c:pt>
                <c:pt idx="319">
                  <c:v>8.154770000000001</c:v>
                </c:pt>
                <c:pt idx="320">
                  <c:v>8.0032900000000016</c:v>
                </c:pt>
                <c:pt idx="321">
                  <c:v>8.0266900000000003</c:v>
                </c:pt>
                <c:pt idx="322">
                  <c:v>8.4752300000000247</c:v>
                </c:pt>
                <c:pt idx="323">
                  <c:v>8.5626600000000028</c:v>
                </c:pt>
                <c:pt idx="324">
                  <c:v>8.3804000000000247</c:v>
                </c:pt>
                <c:pt idx="325">
                  <c:v>8.5282400000000003</c:v>
                </c:pt>
                <c:pt idx="326">
                  <c:v>8.5971700000000002</c:v>
                </c:pt>
                <c:pt idx="327">
                  <c:v>8.3537200000000027</c:v>
                </c:pt>
                <c:pt idx="328">
                  <c:v>8.3666000000000267</c:v>
                </c:pt>
                <c:pt idx="329">
                  <c:v>8.4163000000000014</c:v>
                </c:pt>
                <c:pt idx="330">
                  <c:v>7.9504000000000001</c:v>
                </c:pt>
                <c:pt idx="331">
                  <c:v>7.52677</c:v>
                </c:pt>
                <c:pt idx="332">
                  <c:v>7.5253599999999965</c:v>
                </c:pt>
                <c:pt idx="333">
                  <c:v>7.3256799999999975</c:v>
                </c:pt>
                <c:pt idx="334">
                  <c:v>6.9612400000000134</c:v>
                </c:pt>
                <c:pt idx="335">
                  <c:v>6.9626800000000006</c:v>
                </c:pt>
                <c:pt idx="336">
                  <c:v>6.8609899999999655</c:v>
                </c:pt>
                <c:pt idx="337">
                  <c:v>6.4738300000000004</c:v>
                </c:pt>
                <c:pt idx="338">
                  <c:v>6.3758299999999997</c:v>
                </c:pt>
                <c:pt idx="339">
                  <c:v>6.5070000000000006</c:v>
                </c:pt>
                <c:pt idx="340">
                  <c:v>6.3399599999999996</c:v>
                </c:pt>
                <c:pt idx="341">
                  <c:v>6.1537699999999997</c:v>
                </c:pt>
                <c:pt idx="342">
                  <c:v>6.1964200000000007</c:v>
                </c:pt>
                <c:pt idx="343">
                  <c:v>6.0464200000000003</c:v>
                </c:pt>
                <c:pt idx="344">
                  <c:v>5.8028599999999955</c:v>
                </c:pt>
                <c:pt idx="345">
                  <c:v>5.8536900000000003</c:v>
                </c:pt>
                <c:pt idx="346">
                  <c:v>5.8767600000000124</c:v>
                </c:pt>
                <c:pt idx="347">
                  <c:v>5.6059699999999975</c:v>
                </c:pt>
                <c:pt idx="348">
                  <c:v>5.4737800000000014</c:v>
                </c:pt>
                <c:pt idx="349">
                  <c:v>5.5118900000000002</c:v>
                </c:pt>
                <c:pt idx="350">
                  <c:v>5.3213599999999985</c:v>
                </c:pt>
                <c:pt idx="351">
                  <c:v>5.09436</c:v>
                </c:pt>
                <c:pt idx="352">
                  <c:v>5.0931299999999995</c:v>
                </c:pt>
                <c:pt idx="353">
                  <c:v>4.87202</c:v>
                </c:pt>
                <c:pt idx="354">
                  <c:v>4.4854899999999995</c:v>
                </c:pt>
                <c:pt idx="355">
                  <c:v>4.4072700000000014</c:v>
                </c:pt>
                <c:pt idx="356">
                  <c:v>4.3685299999999945</c:v>
                </c:pt>
                <c:pt idx="357">
                  <c:v>4.1061299999999985</c:v>
                </c:pt>
                <c:pt idx="358">
                  <c:v>3.9075299999999999</c:v>
                </c:pt>
                <c:pt idx="359">
                  <c:v>3.8096599999999334</c:v>
                </c:pt>
                <c:pt idx="360">
                  <c:v>3.5568799999999334</c:v>
                </c:pt>
                <c:pt idx="361">
                  <c:v>3.3934100000000003</c:v>
                </c:pt>
                <c:pt idx="362">
                  <c:v>3.3197300000000003</c:v>
                </c:pt>
                <c:pt idx="363">
                  <c:v>3.1431400000000012</c:v>
                </c:pt>
                <c:pt idx="364">
                  <c:v>2.8272699999999977</c:v>
                </c:pt>
                <c:pt idx="365">
                  <c:v>2.5834600000000001</c:v>
                </c:pt>
                <c:pt idx="366">
                  <c:v>2.3686399999999987</c:v>
                </c:pt>
                <c:pt idx="367">
                  <c:v>2.0506499999999335</c:v>
                </c:pt>
                <c:pt idx="368">
                  <c:v>1.7905500000000001</c:v>
                </c:pt>
                <c:pt idx="369">
                  <c:v>1.6369399999999998</c:v>
                </c:pt>
                <c:pt idx="370">
                  <c:v>1.3785499999999999</c:v>
                </c:pt>
                <c:pt idx="371">
                  <c:v>1.0676599999999998</c:v>
                </c:pt>
                <c:pt idx="372">
                  <c:v>0.87100700000000064</c:v>
                </c:pt>
                <c:pt idx="373">
                  <c:v>0.62081500000001266</c:v>
                </c:pt>
                <c:pt idx="374">
                  <c:v>0.10252900000000002</c:v>
                </c:pt>
                <c:pt idx="375">
                  <c:v>5.1835100000000005E-3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v>Drucker-Prager</c:v>
          </c:tx>
          <c:spPr>
            <a:ln w="28575" cmpd="dbl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'vel 500'!$A$2:$A$1602</c:f>
              <c:numCache>
                <c:formatCode>General</c:formatCode>
                <c:ptCount val="1601"/>
                <c:pt idx="0">
                  <c:v>0</c:v>
                </c:pt>
                <c:pt idx="1">
                  <c:v>9.9900000000000266E-3</c:v>
                </c:pt>
                <c:pt idx="2">
                  <c:v>1.9987700000000417E-2</c:v>
                </c:pt>
                <c:pt idx="3">
                  <c:v>2.9981499999999998E-2</c:v>
                </c:pt>
                <c:pt idx="4">
                  <c:v>3.9975300000000692E-2</c:v>
                </c:pt>
                <c:pt idx="5">
                  <c:v>4.9969200000000033E-2</c:v>
                </c:pt>
                <c:pt idx="6">
                  <c:v>5.9977599999999999E-2</c:v>
                </c:pt>
                <c:pt idx="7">
                  <c:v>6.9971400000000003E-2</c:v>
                </c:pt>
                <c:pt idx="8">
                  <c:v>7.9965200000000014E-2</c:v>
                </c:pt>
                <c:pt idx="9">
                  <c:v>8.9959000000000067E-2</c:v>
                </c:pt>
                <c:pt idx="10">
                  <c:v>9.9952800000000744E-2</c:v>
                </c:pt>
                <c:pt idx="11">
                  <c:v>0.10994699999999999</c:v>
                </c:pt>
                <c:pt idx="12">
                  <c:v>0.11994</c:v>
                </c:pt>
                <c:pt idx="13">
                  <c:v>0.12993399999999999</c:v>
                </c:pt>
                <c:pt idx="14">
                  <c:v>0.13992800000000041</c:v>
                </c:pt>
                <c:pt idx="15">
                  <c:v>0.14992200000000044</c:v>
                </c:pt>
                <c:pt idx="16">
                  <c:v>0.15999400000000533</c:v>
                </c:pt>
                <c:pt idx="17">
                  <c:v>0.16998800000000044</c:v>
                </c:pt>
                <c:pt idx="18">
                  <c:v>0.17998200000000311</c:v>
                </c:pt>
                <c:pt idx="19">
                  <c:v>0.18997600000000339</c:v>
                </c:pt>
                <c:pt idx="20">
                  <c:v>0.19996900000000353</c:v>
                </c:pt>
                <c:pt idx="21">
                  <c:v>0.20996300000000376</c:v>
                </c:pt>
                <c:pt idx="22">
                  <c:v>0.21995700000000407</c:v>
                </c:pt>
                <c:pt idx="23">
                  <c:v>0.22995099999999999</c:v>
                </c:pt>
                <c:pt idx="24">
                  <c:v>0.23994500000000482</c:v>
                </c:pt>
                <c:pt idx="25">
                  <c:v>0.24993800000000488</c:v>
                </c:pt>
                <c:pt idx="26">
                  <c:v>0.259932</c:v>
                </c:pt>
                <c:pt idx="27">
                  <c:v>0.26992600000000438</c:v>
                </c:pt>
                <c:pt idx="28">
                  <c:v>0.27999800000000002</c:v>
                </c:pt>
                <c:pt idx="29">
                  <c:v>0.28999200000000008</c:v>
                </c:pt>
                <c:pt idx="30">
                  <c:v>0.29992800000000808</c:v>
                </c:pt>
                <c:pt idx="31">
                  <c:v>0.30993000000000032</c:v>
                </c:pt>
                <c:pt idx="32">
                  <c:v>0.31992400000001003</c:v>
                </c:pt>
                <c:pt idx="33">
                  <c:v>0.32999700000000032</c:v>
                </c:pt>
                <c:pt idx="34">
                  <c:v>0.33994400000000757</c:v>
                </c:pt>
                <c:pt idx="35">
                  <c:v>0.349937</c:v>
                </c:pt>
                <c:pt idx="36">
                  <c:v>0.359931</c:v>
                </c:pt>
                <c:pt idx="37">
                  <c:v>0.36992500000000605</c:v>
                </c:pt>
                <c:pt idx="38">
                  <c:v>0.37999700000000008</c:v>
                </c:pt>
                <c:pt idx="39">
                  <c:v>0.38999100000000031</c:v>
                </c:pt>
                <c:pt idx="40">
                  <c:v>0.39998400000001227</c:v>
                </c:pt>
                <c:pt idx="41">
                  <c:v>0.40997800000000661</c:v>
                </c:pt>
                <c:pt idx="42">
                  <c:v>0.41997100000000032</c:v>
                </c:pt>
                <c:pt idx="43">
                  <c:v>0.42996500000000032</c:v>
                </c:pt>
                <c:pt idx="44">
                  <c:v>0.43995800000000695</c:v>
                </c:pt>
                <c:pt idx="45">
                  <c:v>0.44995200000000002</c:v>
                </c:pt>
                <c:pt idx="46">
                  <c:v>0.4599450000000001</c:v>
                </c:pt>
                <c:pt idx="47">
                  <c:v>0.46993800000000002</c:v>
                </c:pt>
                <c:pt idx="48">
                  <c:v>0.479931</c:v>
                </c:pt>
                <c:pt idx="49">
                  <c:v>0.48992500000000438</c:v>
                </c:pt>
                <c:pt idx="50">
                  <c:v>0.49999700000000002</c:v>
                </c:pt>
                <c:pt idx="51">
                  <c:v>0.50999099999999997</c:v>
                </c:pt>
                <c:pt idx="52">
                  <c:v>0.51995400000000003</c:v>
                </c:pt>
                <c:pt idx="53">
                  <c:v>0.52996399999998856</c:v>
                </c:pt>
                <c:pt idx="54">
                  <c:v>0.53995800000000005</c:v>
                </c:pt>
                <c:pt idx="55">
                  <c:v>0.54995099999999997</c:v>
                </c:pt>
                <c:pt idx="56">
                  <c:v>0.55995300000000003</c:v>
                </c:pt>
                <c:pt idx="57">
                  <c:v>0.56995300000000004</c:v>
                </c:pt>
                <c:pt idx="58">
                  <c:v>0.57994699999999999</c:v>
                </c:pt>
                <c:pt idx="59">
                  <c:v>0.58994099999999949</c:v>
                </c:pt>
                <c:pt idx="60">
                  <c:v>0.59995100000000001</c:v>
                </c:pt>
                <c:pt idx="61">
                  <c:v>0.60992200000000063</c:v>
                </c:pt>
                <c:pt idx="62">
                  <c:v>0.61999500000001773</c:v>
                </c:pt>
                <c:pt idx="63">
                  <c:v>0.62998799999999999</c:v>
                </c:pt>
                <c:pt idx="64">
                  <c:v>0.63996599999999992</c:v>
                </c:pt>
                <c:pt idx="65">
                  <c:v>0.64997900000001918</c:v>
                </c:pt>
                <c:pt idx="66">
                  <c:v>0.65996400000000865</c:v>
                </c:pt>
                <c:pt idx="67">
                  <c:v>0.66995800000001515</c:v>
                </c:pt>
                <c:pt idx="68">
                  <c:v>0.67995200000001199</c:v>
                </c:pt>
                <c:pt idx="69">
                  <c:v>0.68992900000001323</c:v>
                </c:pt>
                <c:pt idx="70">
                  <c:v>0.69993899999999998</c:v>
                </c:pt>
                <c:pt idx="71">
                  <c:v>0.70993300000000004</c:v>
                </c:pt>
                <c:pt idx="72">
                  <c:v>0.71992699999999998</c:v>
                </c:pt>
                <c:pt idx="73">
                  <c:v>0.72991799999999996</c:v>
                </c:pt>
                <c:pt idx="74">
                  <c:v>0.73994900000001795</c:v>
                </c:pt>
                <c:pt idx="75">
                  <c:v>0.74994200000001165</c:v>
                </c:pt>
                <c:pt idx="76">
                  <c:v>0.75993600000000061</c:v>
                </c:pt>
                <c:pt idx="77">
                  <c:v>0.7699840000000121</c:v>
                </c:pt>
                <c:pt idx="78">
                  <c:v>0.77997800000001616</c:v>
                </c:pt>
                <c:pt idx="79">
                  <c:v>0.78997200000000012</c:v>
                </c:pt>
                <c:pt idx="80">
                  <c:v>0.79996600000000007</c:v>
                </c:pt>
                <c:pt idx="81">
                  <c:v>0.80995899999999998</c:v>
                </c:pt>
                <c:pt idx="82">
                  <c:v>0.81995300000000004</c:v>
                </c:pt>
                <c:pt idx="83">
                  <c:v>0.82994699999999999</c:v>
                </c:pt>
                <c:pt idx="84">
                  <c:v>0.83993999999999991</c:v>
                </c:pt>
                <c:pt idx="85">
                  <c:v>0.84993399999999997</c:v>
                </c:pt>
                <c:pt idx="86">
                  <c:v>0.8599280000000139</c:v>
                </c:pt>
                <c:pt idx="87">
                  <c:v>0.86992100000001527</c:v>
                </c:pt>
                <c:pt idx="88">
                  <c:v>0.87999399999999994</c:v>
                </c:pt>
                <c:pt idx="89">
                  <c:v>0.88998700000000008</c:v>
                </c:pt>
                <c:pt idx="90">
                  <c:v>0.89998100000000003</c:v>
                </c:pt>
                <c:pt idx="91">
                  <c:v>0.90997400000000062</c:v>
                </c:pt>
                <c:pt idx="92">
                  <c:v>0.91996800000000001</c:v>
                </c:pt>
                <c:pt idx="93">
                  <c:v>0.92996199999999996</c:v>
                </c:pt>
                <c:pt idx="94">
                  <c:v>0.93995499999999998</c:v>
                </c:pt>
                <c:pt idx="95">
                  <c:v>0.949932</c:v>
                </c:pt>
                <c:pt idx="96">
                  <c:v>0.95996399999999948</c:v>
                </c:pt>
                <c:pt idx="97">
                  <c:v>0.96999200000000063</c:v>
                </c:pt>
                <c:pt idx="98">
                  <c:v>0.97998500000000865</c:v>
                </c:pt>
                <c:pt idx="99">
                  <c:v>0.98996299999998227</c:v>
                </c:pt>
                <c:pt idx="100">
                  <c:v>0.99998599999999949</c:v>
                </c:pt>
                <c:pt idx="101">
                  <c:v>1.0099899999999764</c:v>
                </c:pt>
                <c:pt idx="102">
                  <c:v>1.0199799999999737</c:v>
                </c:pt>
                <c:pt idx="103">
                  <c:v>1.0299799999999735</c:v>
                </c:pt>
                <c:pt idx="104">
                  <c:v>1.0399699999999701</c:v>
                </c:pt>
                <c:pt idx="105">
                  <c:v>1.0499599999999998</c:v>
                </c:pt>
                <c:pt idx="106">
                  <c:v>1.0599599999999998</c:v>
                </c:pt>
                <c:pt idx="107">
                  <c:v>1.06995</c:v>
                </c:pt>
                <c:pt idx="108">
                  <c:v>1.07995</c:v>
                </c:pt>
                <c:pt idx="109">
                  <c:v>1.0899399999999739</c:v>
                </c:pt>
                <c:pt idx="110">
                  <c:v>1.0999299999999701</c:v>
                </c:pt>
                <c:pt idx="111">
                  <c:v>1.1099299999999699</c:v>
                </c:pt>
                <c:pt idx="112">
                  <c:v>1.1199999999999735</c:v>
                </c:pt>
                <c:pt idx="113">
                  <c:v>1.1299899999999998</c:v>
                </c:pt>
                <c:pt idx="114">
                  <c:v>1.1399899999999998</c:v>
                </c:pt>
                <c:pt idx="115">
                  <c:v>1.14998</c:v>
                </c:pt>
                <c:pt idx="116">
                  <c:v>1.1599999999999755</c:v>
                </c:pt>
                <c:pt idx="117">
                  <c:v>1.1699899999999999</c:v>
                </c:pt>
                <c:pt idx="118">
                  <c:v>1.17998</c:v>
                </c:pt>
                <c:pt idx="119">
                  <c:v>1.18998</c:v>
                </c:pt>
                <c:pt idx="120">
                  <c:v>1.19997</c:v>
                </c:pt>
                <c:pt idx="121">
                  <c:v>1.2099599999999759</c:v>
                </c:pt>
                <c:pt idx="122">
                  <c:v>1.2199599999999764</c:v>
                </c:pt>
                <c:pt idx="123">
                  <c:v>1.2299499999999726</c:v>
                </c:pt>
                <c:pt idx="124">
                  <c:v>1.2399499999999737</c:v>
                </c:pt>
                <c:pt idx="125">
                  <c:v>1.2499399999999683</c:v>
                </c:pt>
                <c:pt idx="126">
                  <c:v>1.2599299999999602</c:v>
                </c:pt>
                <c:pt idx="127">
                  <c:v>1.2699299999999618</c:v>
                </c:pt>
                <c:pt idx="128">
                  <c:v>1.2799199999999764</c:v>
                </c:pt>
                <c:pt idx="129">
                  <c:v>1.2899899999999958</c:v>
                </c:pt>
                <c:pt idx="130">
                  <c:v>1.2999899999999998</c:v>
                </c:pt>
                <c:pt idx="131">
                  <c:v>1.3099799999999757</c:v>
                </c:pt>
                <c:pt idx="132">
                  <c:v>1.319969999999971</c:v>
                </c:pt>
                <c:pt idx="133">
                  <c:v>1.3299799999999764</c:v>
                </c:pt>
                <c:pt idx="134">
                  <c:v>1.3399699999999737</c:v>
                </c:pt>
                <c:pt idx="135">
                  <c:v>1.3499899999999998</c:v>
                </c:pt>
                <c:pt idx="136">
                  <c:v>1.3599399999999764</c:v>
                </c:pt>
                <c:pt idx="137">
                  <c:v>1.3699299999999714</c:v>
                </c:pt>
                <c:pt idx="138">
                  <c:v>1.3799199999999998</c:v>
                </c:pt>
                <c:pt idx="139">
                  <c:v>1.3900000000000001</c:v>
                </c:pt>
                <c:pt idx="140">
                  <c:v>1.3999899999999998</c:v>
                </c:pt>
                <c:pt idx="141">
                  <c:v>1.4099799999999636</c:v>
                </c:pt>
                <c:pt idx="142">
                  <c:v>1.4199799999999652</c:v>
                </c:pt>
                <c:pt idx="143">
                  <c:v>1.4299699999999569</c:v>
                </c:pt>
                <c:pt idx="144">
                  <c:v>1.439969999999958</c:v>
                </c:pt>
                <c:pt idx="145">
                  <c:v>1.4499599999999748</c:v>
                </c:pt>
                <c:pt idx="146">
                  <c:v>1.4599499999999697</c:v>
                </c:pt>
                <c:pt idx="147">
                  <c:v>1.4699499999999712</c:v>
                </c:pt>
                <c:pt idx="148">
                  <c:v>1.4799399999999652</c:v>
                </c:pt>
                <c:pt idx="149">
                  <c:v>1.489929999999958</c:v>
                </c:pt>
                <c:pt idx="150">
                  <c:v>1.4999299999999582</c:v>
                </c:pt>
                <c:pt idx="151">
                  <c:v>1.5099199999999764</c:v>
                </c:pt>
                <c:pt idx="152">
                  <c:v>1.5199899999999764</c:v>
                </c:pt>
                <c:pt idx="153">
                  <c:v>1.5299899999999858</c:v>
                </c:pt>
                <c:pt idx="154">
                  <c:v>1.5399799999999735</c:v>
                </c:pt>
                <c:pt idx="155">
                  <c:v>1.5499699999999701</c:v>
                </c:pt>
                <c:pt idx="156">
                  <c:v>1.5599699999999697</c:v>
                </c:pt>
                <c:pt idx="157">
                  <c:v>1.5699599999999998</c:v>
                </c:pt>
                <c:pt idx="158">
                  <c:v>1.5799599999999998</c:v>
                </c:pt>
                <c:pt idx="159">
                  <c:v>1.58995</c:v>
                </c:pt>
                <c:pt idx="160">
                  <c:v>1.5999399999999753</c:v>
                </c:pt>
                <c:pt idx="161">
                  <c:v>1.6099399999999764</c:v>
                </c:pt>
                <c:pt idx="162">
                  <c:v>1.6199299999999717</c:v>
                </c:pt>
                <c:pt idx="163">
                  <c:v>1.6299399999999764</c:v>
                </c:pt>
                <c:pt idx="164">
                  <c:v>1.6399299999999735</c:v>
                </c:pt>
                <c:pt idx="165">
                  <c:v>1.64995</c:v>
                </c:pt>
                <c:pt idx="166">
                  <c:v>1.6599199999999998</c:v>
                </c:pt>
                <c:pt idx="167">
                  <c:v>1.6699299999999746</c:v>
                </c:pt>
                <c:pt idx="168">
                  <c:v>1.6799499999999998</c:v>
                </c:pt>
                <c:pt idx="169">
                  <c:v>1.6899599999999999</c:v>
                </c:pt>
                <c:pt idx="170">
                  <c:v>1.6999599999999999</c:v>
                </c:pt>
                <c:pt idx="171">
                  <c:v>1.7099499999999701</c:v>
                </c:pt>
                <c:pt idx="172">
                  <c:v>1.7199399999999652</c:v>
                </c:pt>
                <c:pt idx="173">
                  <c:v>1.7299399999999652</c:v>
                </c:pt>
                <c:pt idx="174">
                  <c:v>1.739929999999958</c:v>
                </c:pt>
                <c:pt idx="175">
                  <c:v>1.7499399999999679</c:v>
                </c:pt>
                <c:pt idx="176">
                  <c:v>1.7599299999999598</c:v>
                </c:pt>
                <c:pt idx="177">
                  <c:v>1.7699299999999618</c:v>
                </c:pt>
                <c:pt idx="178">
                  <c:v>1.7799199999999766</c:v>
                </c:pt>
                <c:pt idx="179">
                  <c:v>1.79</c:v>
                </c:pt>
                <c:pt idx="180">
                  <c:v>1.7999899999999998</c:v>
                </c:pt>
                <c:pt idx="181">
                  <c:v>1.8099799999999757</c:v>
                </c:pt>
                <c:pt idx="182">
                  <c:v>1.8199799999999764</c:v>
                </c:pt>
                <c:pt idx="183">
                  <c:v>1.8299800000000002</c:v>
                </c:pt>
                <c:pt idx="184">
                  <c:v>1.8399699999999737</c:v>
                </c:pt>
                <c:pt idx="185">
                  <c:v>1.8499599999999998</c:v>
                </c:pt>
                <c:pt idx="186">
                  <c:v>1.8599599999999998</c:v>
                </c:pt>
                <c:pt idx="187">
                  <c:v>1.86995</c:v>
                </c:pt>
                <c:pt idx="188">
                  <c:v>1.87995</c:v>
                </c:pt>
                <c:pt idx="189">
                  <c:v>1.88995</c:v>
                </c:pt>
                <c:pt idx="190">
                  <c:v>1.89994</c:v>
                </c:pt>
                <c:pt idx="191">
                  <c:v>1.9099499999999998</c:v>
                </c:pt>
                <c:pt idx="192">
                  <c:v>1.91995</c:v>
                </c:pt>
                <c:pt idx="193">
                  <c:v>1.9299500000000001</c:v>
                </c:pt>
                <c:pt idx="194">
                  <c:v>1.93994</c:v>
                </c:pt>
                <c:pt idx="195">
                  <c:v>1.9499599999999999</c:v>
                </c:pt>
                <c:pt idx="196">
                  <c:v>1.9599599999999999</c:v>
                </c:pt>
                <c:pt idx="197">
                  <c:v>1.96997</c:v>
                </c:pt>
                <c:pt idx="198">
                  <c:v>1.97997</c:v>
                </c:pt>
                <c:pt idx="199">
                  <c:v>1.9899799999999999</c:v>
                </c:pt>
                <c:pt idx="200">
                  <c:v>1.9999699999999998</c:v>
                </c:pt>
                <c:pt idx="201">
                  <c:v>2.0099900000000002</c:v>
                </c:pt>
                <c:pt idx="202">
                  <c:v>2.0199799999999977</c:v>
                </c:pt>
                <c:pt idx="203">
                  <c:v>2.0299899999999997</c:v>
                </c:pt>
                <c:pt idx="204">
                  <c:v>2.03999</c:v>
                </c:pt>
                <c:pt idx="205">
                  <c:v>2.0499900000000002</c:v>
                </c:pt>
                <c:pt idx="206">
                  <c:v>2.0599800000000004</c:v>
                </c:pt>
                <c:pt idx="207">
                  <c:v>2.06995</c:v>
                </c:pt>
                <c:pt idx="208">
                  <c:v>2.0799499999999767</c:v>
                </c:pt>
                <c:pt idx="209">
                  <c:v>2.08995</c:v>
                </c:pt>
                <c:pt idx="210">
                  <c:v>2.0999499999999967</c:v>
                </c:pt>
                <c:pt idx="211">
                  <c:v>2.1099399999999999</c:v>
                </c:pt>
                <c:pt idx="212">
                  <c:v>2.1199300000000001</c:v>
                </c:pt>
                <c:pt idx="213">
                  <c:v>2.1299299999999999</c:v>
                </c:pt>
                <c:pt idx="214">
                  <c:v>2.13992</c:v>
                </c:pt>
                <c:pt idx="215">
                  <c:v>2.1499899999999998</c:v>
                </c:pt>
                <c:pt idx="216">
                  <c:v>2.1599899999999987</c:v>
                </c:pt>
                <c:pt idx="217">
                  <c:v>2.1699800000000002</c:v>
                </c:pt>
                <c:pt idx="218">
                  <c:v>2.17997</c:v>
                </c:pt>
                <c:pt idx="219">
                  <c:v>2.1899700000000002</c:v>
                </c:pt>
                <c:pt idx="220">
                  <c:v>2.1999599999999977</c:v>
                </c:pt>
                <c:pt idx="221">
                  <c:v>2.2099600000000001</c:v>
                </c:pt>
                <c:pt idx="222">
                  <c:v>2.2199499999999968</c:v>
                </c:pt>
                <c:pt idx="223">
                  <c:v>2.22994</c:v>
                </c:pt>
                <c:pt idx="224">
                  <c:v>2.2399399999999998</c:v>
                </c:pt>
                <c:pt idx="225">
                  <c:v>2.2499300000000533</c:v>
                </c:pt>
                <c:pt idx="226">
                  <c:v>2.2599399999999998</c:v>
                </c:pt>
                <c:pt idx="227">
                  <c:v>2.2699500000000001</c:v>
                </c:pt>
                <c:pt idx="228">
                  <c:v>2.2799400000000003</c:v>
                </c:pt>
                <c:pt idx="229">
                  <c:v>2.2899200000000492</c:v>
                </c:pt>
                <c:pt idx="230">
                  <c:v>2.2999299999999998</c:v>
                </c:pt>
                <c:pt idx="231">
                  <c:v>2.3099399999999997</c:v>
                </c:pt>
                <c:pt idx="232">
                  <c:v>2.3199699999999339</c:v>
                </c:pt>
                <c:pt idx="233">
                  <c:v>2.3299399999999997</c:v>
                </c:pt>
                <c:pt idx="234">
                  <c:v>2.3399599999999334</c:v>
                </c:pt>
                <c:pt idx="235">
                  <c:v>2.34992</c:v>
                </c:pt>
                <c:pt idx="236">
                  <c:v>2.3599799999999767</c:v>
                </c:pt>
                <c:pt idx="237">
                  <c:v>2.36999</c:v>
                </c:pt>
                <c:pt idx="238">
                  <c:v>2.3799399999999977</c:v>
                </c:pt>
                <c:pt idx="239">
                  <c:v>2.38998</c:v>
                </c:pt>
                <c:pt idx="240">
                  <c:v>2.3999399999999977</c:v>
                </c:pt>
                <c:pt idx="241">
                  <c:v>2.4099700000000004</c:v>
                </c:pt>
                <c:pt idx="242">
                  <c:v>2.4199499999999334</c:v>
                </c:pt>
                <c:pt idx="243">
                  <c:v>2.4299599999999977</c:v>
                </c:pt>
                <c:pt idx="244">
                  <c:v>2.4399699999999767</c:v>
                </c:pt>
                <c:pt idx="245">
                  <c:v>2.44997</c:v>
                </c:pt>
                <c:pt idx="246">
                  <c:v>2.4599699999999967</c:v>
                </c:pt>
                <c:pt idx="247">
                  <c:v>2.4699800000000001</c:v>
                </c:pt>
                <c:pt idx="248">
                  <c:v>2.4799599999999469</c:v>
                </c:pt>
                <c:pt idx="249">
                  <c:v>2.48996</c:v>
                </c:pt>
                <c:pt idx="250">
                  <c:v>2.4999699999999967</c:v>
                </c:pt>
                <c:pt idx="251">
                  <c:v>2.50997</c:v>
                </c:pt>
                <c:pt idx="252">
                  <c:v>2.5199699999999967</c:v>
                </c:pt>
                <c:pt idx="253">
                  <c:v>2.5299900000000002</c:v>
                </c:pt>
                <c:pt idx="254">
                  <c:v>2.53999</c:v>
                </c:pt>
                <c:pt idx="255">
                  <c:v>2.5499899999999998</c:v>
                </c:pt>
                <c:pt idx="256">
                  <c:v>2.55999</c:v>
                </c:pt>
                <c:pt idx="257">
                  <c:v>2.5699900000000002</c:v>
                </c:pt>
                <c:pt idx="258">
                  <c:v>2.5799799999999977</c:v>
                </c:pt>
                <c:pt idx="259">
                  <c:v>2.5899800000000002</c:v>
                </c:pt>
                <c:pt idx="260">
                  <c:v>2.59998</c:v>
                </c:pt>
                <c:pt idx="261">
                  <c:v>2.6099799999999997</c:v>
                </c:pt>
                <c:pt idx="262">
                  <c:v>2.61998</c:v>
                </c:pt>
                <c:pt idx="263">
                  <c:v>2.6299699999999997</c:v>
                </c:pt>
                <c:pt idx="264">
                  <c:v>2.6399900000000001</c:v>
                </c:pt>
                <c:pt idx="265">
                  <c:v>2.6499299999999999</c:v>
                </c:pt>
                <c:pt idx="266">
                  <c:v>2.6599500000000003</c:v>
                </c:pt>
                <c:pt idx="267">
                  <c:v>2.66995</c:v>
                </c:pt>
                <c:pt idx="268">
                  <c:v>2.6799499999999967</c:v>
                </c:pt>
                <c:pt idx="269">
                  <c:v>2.6899500000000001</c:v>
                </c:pt>
                <c:pt idx="270">
                  <c:v>2.6999300000000002</c:v>
                </c:pt>
                <c:pt idx="271">
                  <c:v>2.7099700000000002</c:v>
                </c:pt>
                <c:pt idx="272">
                  <c:v>2.7199800000000001</c:v>
                </c:pt>
                <c:pt idx="273">
                  <c:v>2.7299199999999999</c:v>
                </c:pt>
                <c:pt idx="274">
                  <c:v>2.7399300000000002</c:v>
                </c:pt>
                <c:pt idx="275">
                  <c:v>2.7499300000000533</c:v>
                </c:pt>
                <c:pt idx="276">
                  <c:v>2.7599300000000002</c:v>
                </c:pt>
                <c:pt idx="277">
                  <c:v>2.7699300000000568</c:v>
                </c:pt>
                <c:pt idx="278">
                  <c:v>2.7799200000000002</c:v>
                </c:pt>
                <c:pt idx="279">
                  <c:v>2.7899300000000604</c:v>
                </c:pt>
                <c:pt idx="280">
                  <c:v>2.7999300000000011</c:v>
                </c:pt>
                <c:pt idx="281">
                  <c:v>2.80993</c:v>
                </c:pt>
                <c:pt idx="282">
                  <c:v>2.8199299999999967</c:v>
                </c:pt>
                <c:pt idx="283">
                  <c:v>2.82992</c:v>
                </c:pt>
                <c:pt idx="284">
                  <c:v>2.8399399999999977</c:v>
                </c:pt>
                <c:pt idx="285">
                  <c:v>2.8499499999999967</c:v>
                </c:pt>
                <c:pt idx="286">
                  <c:v>2.8599399999999977</c:v>
                </c:pt>
                <c:pt idx="287">
                  <c:v>2.8699399999999997</c:v>
                </c:pt>
                <c:pt idx="288">
                  <c:v>2.8799699999999433</c:v>
                </c:pt>
                <c:pt idx="289">
                  <c:v>2.8899600000000003</c:v>
                </c:pt>
                <c:pt idx="290">
                  <c:v>2.8999799999999967</c:v>
                </c:pt>
                <c:pt idx="291">
                  <c:v>2.9099900000000001</c:v>
                </c:pt>
                <c:pt idx="292">
                  <c:v>2.9199299999999977</c:v>
                </c:pt>
                <c:pt idx="293">
                  <c:v>2.9299399999999998</c:v>
                </c:pt>
                <c:pt idx="294">
                  <c:v>2.9399799999999967</c:v>
                </c:pt>
                <c:pt idx="295">
                  <c:v>2.94997</c:v>
                </c:pt>
                <c:pt idx="296">
                  <c:v>2.9599199999999977</c:v>
                </c:pt>
                <c:pt idx="297">
                  <c:v>2.9699300000000002</c:v>
                </c:pt>
                <c:pt idx="298">
                  <c:v>2.9799499999999353</c:v>
                </c:pt>
                <c:pt idx="299">
                  <c:v>2.98996</c:v>
                </c:pt>
                <c:pt idx="300">
                  <c:v>2.9999599999999567</c:v>
                </c:pt>
                <c:pt idx="301">
                  <c:v>3.0099200000000002</c:v>
                </c:pt>
                <c:pt idx="302">
                  <c:v>3.0199399999999987</c:v>
                </c:pt>
                <c:pt idx="303">
                  <c:v>3.0299700000000001</c:v>
                </c:pt>
                <c:pt idx="304">
                  <c:v>3.03993</c:v>
                </c:pt>
                <c:pt idx="305">
                  <c:v>3.0499399999999999</c:v>
                </c:pt>
                <c:pt idx="306">
                  <c:v>3.0599499999999527</c:v>
                </c:pt>
                <c:pt idx="307">
                  <c:v>3.0699400000000003</c:v>
                </c:pt>
                <c:pt idx="308">
                  <c:v>3.0799599999999967</c:v>
                </c:pt>
                <c:pt idx="309">
                  <c:v>3.0899800000000002</c:v>
                </c:pt>
                <c:pt idx="310">
                  <c:v>3.0999700000000003</c:v>
                </c:pt>
                <c:pt idx="311">
                  <c:v>3.1099700000000001</c:v>
                </c:pt>
                <c:pt idx="312">
                  <c:v>3.11999</c:v>
                </c:pt>
                <c:pt idx="313">
                  <c:v>3.1299199999999998</c:v>
                </c:pt>
                <c:pt idx="314">
                  <c:v>3.1399399999999997</c:v>
                </c:pt>
                <c:pt idx="315">
                  <c:v>3.1499399999999995</c:v>
                </c:pt>
                <c:pt idx="316">
                  <c:v>3.1599599999999977</c:v>
                </c:pt>
                <c:pt idx="317">
                  <c:v>3.1699799999999998</c:v>
                </c:pt>
                <c:pt idx="318">
                  <c:v>3.1799900000000001</c:v>
                </c:pt>
                <c:pt idx="319">
                  <c:v>3.1899299999999999</c:v>
                </c:pt>
                <c:pt idx="320">
                  <c:v>3.1999199999999997</c:v>
                </c:pt>
                <c:pt idx="321">
                  <c:v>3.2099599999999997</c:v>
                </c:pt>
                <c:pt idx="322">
                  <c:v>3.2199499999999968</c:v>
                </c:pt>
                <c:pt idx="323">
                  <c:v>3.2299599999999997</c:v>
                </c:pt>
                <c:pt idx="324">
                  <c:v>3.2399299999999998</c:v>
                </c:pt>
                <c:pt idx="325">
                  <c:v>3.2499899999999999</c:v>
                </c:pt>
                <c:pt idx="326">
                  <c:v>3.2599900000000002</c:v>
                </c:pt>
                <c:pt idx="327">
                  <c:v>3.2699300000000568</c:v>
                </c:pt>
                <c:pt idx="328">
                  <c:v>3.2799300000000002</c:v>
                </c:pt>
                <c:pt idx="329">
                  <c:v>3.2899300000000604</c:v>
                </c:pt>
                <c:pt idx="330">
                  <c:v>3.2999800000000001</c:v>
                </c:pt>
                <c:pt idx="331">
                  <c:v>3.3099799999999977</c:v>
                </c:pt>
                <c:pt idx="332">
                  <c:v>3.32</c:v>
                </c:pt>
                <c:pt idx="333">
                  <c:v>3.32999</c:v>
                </c:pt>
                <c:pt idx="334">
                  <c:v>3.3399299999999967</c:v>
                </c:pt>
                <c:pt idx="335">
                  <c:v>3.3499300000000001</c:v>
                </c:pt>
                <c:pt idx="336">
                  <c:v>3.3599399999999977</c:v>
                </c:pt>
                <c:pt idx="337">
                  <c:v>3.3699300000000001</c:v>
                </c:pt>
                <c:pt idx="338">
                  <c:v>3.3799299999999977</c:v>
                </c:pt>
                <c:pt idx="339">
                  <c:v>3.3899699999999977</c:v>
                </c:pt>
                <c:pt idx="340">
                  <c:v>3.3999799999999967</c:v>
                </c:pt>
                <c:pt idx="341">
                  <c:v>3.4099699999999977</c:v>
                </c:pt>
                <c:pt idx="342">
                  <c:v>3.4199699999999567</c:v>
                </c:pt>
                <c:pt idx="343">
                  <c:v>3.4299499999999967</c:v>
                </c:pt>
                <c:pt idx="344">
                  <c:v>3.4399800000000003</c:v>
                </c:pt>
                <c:pt idx="345">
                  <c:v>3.4499799999999987</c:v>
                </c:pt>
                <c:pt idx="346">
                  <c:v>3.4599699999999967</c:v>
                </c:pt>
                <c:pt idx="347">
                  <c:v>3.4699300000000002</c:v>
                </c:pt>
                <c:pt idx="348">
                  <c:v>3.4799999999999978</c:v>
                </c:pt>
                <c:pt idx="349">
                  <c:v>3.4899199999999997</c:v>
                </c:pt>
                <c:pt idx="350">
                  <c:v>3.5000000000000004</c:v>
                </c:pt>
                <c:pt idx="351">
                  <c:v>3.51</c:v>
                </c:pt>
                <c:pt idx="352">
                  <c:v>3.5199599999999927</c:v>
                </c:pt>
                <c:pt idx="353">
                  <c:v>3.5299800000000001</c:v>
                </c:pt>
                <c:pt idx="354">
                  <c:v>3.5399399999999988</c:v>
                </c:pt>
                <c:pt idx="355">
                  <c:v>3.5499500000000004</c:v>
                </c:pt>
                <c:pt idx="356">
                  <c:v>3.56</c:v>
                </c:pt>
                <c:pt idx="357">
                  <c:v>3.5699399999999999</c:v>
                </c:pt>
                <c:pt idx="358">
                  <c:v>3.5799499999999767</c:v>
                </c:pt>
                <c:pt idx="359">
                  <c:v>3.5899700000000001</c:v>
                </c:pt>
                <c:pt idx="360">
                  <c:v>3.5999399999999997</c:v>
                </c:pt>
                <c:pt idx="361">
                  <c:v>3.6099899999999998</c:v>
                </c:pt>
                <c:pt idx="362">
                  <c:v>3.6199599999999967</c:v>
                </c:pt>
                <c:pt idx="363">
                  <c:v>3.6299800000000002</c:v>
                </c:pt>
                <c:pt idx="364">
                  <c:v>3.6399300000000001</c:v>
                </c:pt>
                <c:pt idx="365">
                  <c:v>3.6499700000000002</c:v>
                </c:pt>
                <c:pt idx="366">
                  <c:v>3.65998</c:v>
                </c:pt>
                <c:pt idx="367">
                  <c:v>3.6699799999999998</c:v>
                </c:pt>
                <c:pt idx="368">
                  <c:v>3.67998</c:v>
                </c:pt>
                <c:pt idx="369">
                  <c:v>3.6899899999999999</c:v>
                </c:pt>
                <c:pt idx="370">
                  <c:v>3.6999299999999997</c:v>
                </c:pt>
                <c:pt idx="371">
                  <c:v>3.7099500000000001</c:v>
                </c:pt>
                <c:pt idx="372">
                  <c:v>3.7199999999999998</c:v>
                </c:pt>
                <c:pt idx="373">
                  <c:v>3.7299400000000005</c:v>
                </c:pt>
                <c:pt idx="374">
                  <c:v>3.7399799999999987</c:v>
                </c:pt>
                <c:pt idx="375">
                  <c:v>3.7499300000000533</c:v>
                </c:pt>
                <c:pt idx="376">
                  <c:v>3.7599599999999977</c:v>
                </c:pt>
                <c:pt idx="377">
                  <c:v>3.7699499999999997</c:v>
                </c:pt>
                <c:pt idx="378">
                  <c:v>3.7799499999999977</c:v>
                </c:pt>
                <c:pt idx="379">
                  <c:v>3.7899400000000001</c:v>
                </c:pt>
                <c:pt idx="380">
                  <c:v>3.7999800000000001</c:v>
                </c:pt>
                <c:pt idx="381">
                  <c:v>3.8099499999999527</c:v>
                </c:pt>
                <c:pt idx="382">
                  <c:v>3.8199599999999325</c:v>
                </c:pt>
                <c:pt idx="383">
                  <c:v>3.8299300000000001</c:v>
                </c:pt>
                <c:pt idx="384">
                  <c:v>3.8399399999999977</c:v>
                </c:pt>
                <c:pt idx="385">
                  <c:v>3.8499699999999977</c:v>
                </c:pt>
                <c:pt idx="386">
                  <c:v>3.8599399999999977</c:v>
                </c:pt>
                <c:pt idx="387">
                  <c:v>3.8699999999999997</c:v>
                </c:pt>
                <c:pt idx="388">
                  <c:v>3.88</c:v>
                </c:pt>
                <c:pt idx="389">
                  <c:v>3.88998</c:v>
                </c:pt>
                <c:pt idx="390">
                  <c:v>3.8999899999999967</c:v>
                </c:pt>
                <c:pt idx="391">
                  <c:v>3.9100099999999967</c:v>
                </c:pt>
                <c:pt idx="392">
                  <c:v>3.9199499999999334</c:v>
                </c:pt>
                <c:pt idx="393">
                  <c:v>3.9299999999999997</c:v>
                </c:pt>
                <c:pt idx="394">
                  <c:v>3.94</c:v>
                </c:pt>
                <c:pt idx="395">
                  <c:v>3.9499899999999997</c:v>
                </c:pt>
                <c:pt idx="396">
                  <c:v>3.9599899999999977</c:v>
                </c:pt>
                <c:pt idx="397">
                  <c:v>3.9699800000000001</c:v>
                </c:pt>
                <c:pt idx="398">
                  <c:v>3.9799699999999967</c:v>
                </c:pt>
                <c:pt idx="399">
                  <c:v>3.9899700000000005</c:v>
                </c:pt>
                <c:pt idx="400">
                  <c:v>3.9999599999999567</c:v>
                </c:pt>
                <c:pt idx="401">
                  <c:v>4.0099499999999999</c:v>
                </c:pt>
                <c:pt idx="402">
                  <c:v>4.0199400000000001</c:v>
                </c:pt>
                <c:pt idx="403">
                  <c:v>4.0299399999999945</c:v>
                </c:pt>
                <c:pt idx="404">
                  <c:v>4.0400100000000005</c:v>
                </c:pt>
                <c:pt idx="405">
                  <c:v>4.05</c:v>
                </c:pt>
                <c:pt idx="406">
                  <c:v>4.05999</c:v>
                </c:pt>
                <c:pt idx="407">
                  <c:v>4.0699899999999865</c:v>
                </c:pt>
                <c:pt idx="408">
                  <c:v>4.0799799999999999</c:v>
                </c:pt>
                <c:pt idx="409">
                  <c:v>4.0899700000000001</c:v>
                </c:pt>
                <c:pt idx="410">
                  <c:v>4.0999699999999999</c:v>
                </c:pt>
                <c:pt idx="411">
                  <c:v>4.1099600000000001</c:v>
                </c:pt>
                <c:pt idx="412">
                  <c:v>4.1199499999999976</c:v>
                </c:pt>
                <c:pt idx="413">
                  <c:v>4.1299399999999755</c:v>
                </c:pt>
                <c:pt idx="414">
                  <c:v>4.1399400000000002</c:v>
                </c:pt>
                <c:pt idx="415">
                  <c:v>4.1500099999999955</c:v>
                </c:pt>
                <c:pt idx="416">
                  <c:v>4.1599999999999975</c:v>
                </c:pt>
                <c:pt idx="417">
                  <c:v>4.1699899999999746</c:v>
                </c:pt>
                <c:pt idx="418">
                  <c:v>4.1799900000000001</c:v>
                </c:pt>
                <c:pt idx="419">
                  <c:v>4.1899799999999985</c:v>
                </c:pt>
                <c:pt idx="420">
                  <c:v>4.1999699999999995</c:v>
                </c:pt>
                <c:pt idx="421">
                  <c:v>4.2099599999999997</c:v>
                </c:pt>
                <c:pt idx="422">
                  <c:v>4.2199599999999995</c:v>
                </c:pt>
                <c:pt idx="423">
                  <c:v>4.2299499999999997</c:v>
                </c:pt>
                <c:pt idx="424">
                  <c:v>4.2399399999999998</c:v>
                </c:pt>
                <c:pt idx="425">
                  <c:v>4.2500099999999996</c:v>
                </c:pt>
                <c:pt idx="426">
                  <c:v>4.2600099999999985</c:v>
                </c:pt>
                <c:pt idx="427">
                  <c:v>4.2700000000000014</c:v>
                </c:pt>
                <c:pt idx="428">
                  <c:v>4.2799899999999997</c:v>
                </c:pt>
                <c:pt idx="429">
                  <c:v>4.2899799999999999</c:v>
                </c:pt>
                <c:pt idx="430">
                  <c:v>4.2999799999999997</c:v>
                </c:pt>
                <c:pt idx="431">
                  <c:v>4.3099699999999999</c:v>
                </c:pt>
                <c:pt idx="432">
                  <c:v>4.31996</c:v>
                </c:pt>
                <c:pt idx="433">
                  <c:v>4.3299599999999945</c:v>
                </c:pt>
                <c:pt idx="434">
                  <c:v>4.33995</c:v>
                </c:pt>
                <c:pt idx="435">
                  <c:v>4.3499400000000001</c:v>
                </c:pt>
                <c:pt idx="436">
                  <c:v>4.3600099999999955</c:v>
                </c:pt>
                <c:pt idx="437">
                  <c:v>4.3700099999999997</c:v>
                </c:pt>
                <c:pt idx="438">
                  <c:v>4.38</c:v>
                </c:pt>
                <c:pt idx="439">
                  <c:v>4.3899900000000001</c:v>
                </c:pt>
                <c:pt idx="440">
                  <c:v>4.3999799999999976</c:v>
                </c:pt>
                <c:pt idx="441">
                  <c:v>4.4099899999999996</c:v>
                </c:pt>
                <c:pt idx="442">
                  <c:v>4.4199900000000003</c:v>
                </c:pt>
                <c:pt idx="443">
                  <c:v>4.4299800000000005</c:v>
                </c:pt>
                <c:pt idx="444">
                  <c:v>4.4399800000000003</c:v>
                </c:pt>
                <c:pt idx="445">
                  <c:v>4.4499499999999994</c:v>
                </c:pt>
                <c:pt idx="446">
                  <c:v>4.4599500000000001</c:v>
                </c:pt>
                <c:pt idx="447">
                  <c:v>4.4699900000000001</c:v>
                </c:pt>
                <c:pt idx="448">
                  <c:v>4.48001</c:v>
                </c:pt>
                <c:pt idx="449">
                  <c:v>4.49</c:v>
                </c:pt>
                <c:pt idx="450">
                  <c:v>4.5000200000000001</c:v>
                </c:pt>
                <c:pt idx="451">
                  <c:v>4.5099499999999999</c:v>
                </c:pt>
                <c:pt idx="452">
                  <c:v>4.5199600000000002</c:v>
                </c:pt>
                <c:pt idx="453">
                  <c:v>4.5299799999999975</c:v>
                </c:pt>
                <c:pt idx="454">
                  <c:v>4.5400200000000002</c:v>
                </c:pt>
                <c:pt idx="455">
                  <c:v>4.5499499999999999</c:v>
                </c:pt>
                <c:pt idx="456">
                  <c:v>4.5599400000000001</c:v>
                </c:pt>
                <c:pt idx="457">
                  <c:v>4.5700099999999999</c:v>
                </c:pt>
                <c:pt idx="458">
                  <c:v>4.5799500000000002</c:v>
                </c:pt>
                <c:pt idx="459">
                  <c:v>4.5899599999999996</c:v>
                </c:pt>
                <c:pt idx="460">
                  <c:v>4.5999400000000001</c:v>
                </c:pt>
                <c:pt idx="461">
                  <c:v>4.6099399999999955</c:v>
                </c:pt>
                <c:pt idx="462">
                  <c:v>4.6200099999999855</c:v>
                </c:pt>
                <c:pt idx="463">
                  <c:v>4.6300099999999995</c:v>
                </c:pt>
                <c:pt idx="464">
                  <c:v>4.6399500000000007</c:v>
                </c:pt>
                <c:pt idx="465">
                  <c:v>4.6500199999999845</c:v>
                </c:pt>
                <c:pt idx="466">
                  <c:v>4.6599699999999995</c:v>
                </c:pt>
                <c:pt idx="467">
                  <c:v>4.6699699999999975</c:v>
                </c:pt>
                <c:pt idx="468">
                  <c:v>4.6799599999999995</c:v>
                </c:pt>
                <c:pt idx="469">
                  <c:v>4.68994</c:v>
                </c:pt>
                <c:pt idx="470">
                  <c:v>4.7000200000000003</c:v>
                </c:pt>
                <c:pt idx="471">
                  <c:v>4.7099399999999996</c:v>
                </c:pt>
                <c:pt idx="472">
                  <c:v>4.7199799999999996</c:v>
                </c:pt>
                <c:pt idx="473">
                  <c:v>4.7300000000000004</c:v>
                </c:pt>
                <c:pt idx="474">
                  <c:v>4.7399900000000024</c:v>
                </c:pt>
                <c:pt idx="475">
                  <c:v>4.7499500000000001</c:v>
                </c:pt>
                <c:pt idx="476">
                  <c:v>4.7599799999999997</c:v>
                </c:pt>
                <c:pt idx="477">
                  <c:v>4.7699799999999986</c:v>
                </c:pt>
                <c:pt idx="478">
                  <c:v>4.7800200000000004</c:v>
                </c:pt>
                <c:pt idx="479">
                  <c:v>4.7899799999999999</c:v>
                </c:pt>
                <c:pt idx="480">
                  <c:v>4.7999700000000001</c:v>
                </c:pt>
                <c:pt idx="481">
                  <c:v>4.8099999999999996</c:v>
                </c:pt>
                <c:pt idx="482">
                  <c:v>4.8199999999999985</c:v>
                </c:pt>
                <c:pt idx="483">
                  <c:v>4.8299899999999845</c:v>
                </c:pt>
                <c:pt idx="484">
                  <c:v>4.8399600000000014</c:v>
                </c:pt>
                <c:pt idx="485">
                  <c:v>4.84999</c:v>
                </c:pt>
                <c:pt idx="486">
                  <c:v>4.8599700000000006</c:v>
                </c:pt>
                <c:pt idx="487">
                  <c:v>4.8699599999999945</c:v>
                </c:pt>
                <c:pt idx="488">
                  <c:v>4.8799900000000003</c:v>
                </c:pt>
                <c:pt idx="489">
                  <c:v>4.8899799999999995</c:v>
                </c:pt>
                <c:pt idx="490">
                  <c:v>4.9000200000000014</c:v>
                </c:pt>
                <c:pt idx="491">
                  <c:v>4.9100099999999998</c:v>
                </c:pt>
                <c:pt idx="492">
                  <c:v>4.9200099999999996</c:v>
                </c:pt>
                <c:pt idx="493">
                  <c:v>4.9300100000000002</c:v>
                </c:pt>
                <c:pt idx="494">
                  <c:v>4.94001</c:v>
                </c:pt>
                <c:pt idx="495">
                  <c:v>4.95</c:v>
                </c:pt>
                <c:pt idx="496">
                  <c:v>4.96</c:v>
                </c:pt>
                <c:pt idx="497">
                  <c:v>4.9700099999999994</c:v>
                </c:pt>
                <c:pt idx="498">
                  <c:v>4.98001</c:v>
                </c:pt>
                <c:pt idx="499">
                  <c:v>4.9900099999999998</c:v>
                </c:pt>
                <c:pt idx="500">
                  <c:v>4.9999799999999999</c:v>
                </c:pt>
                <c:pt idx="501">
                  <c:v>5.00997</c:v>
                </c:pt>
                <c:pt idx="502">
                  <c:v>5.0199799999999986</c:v>
                </c:pt>
                <c:pt idx="503">
                  <c:v>5.02996</c:v>
                </c:pt>
                <c:pt idx="504">
                  <c:v>5.0400100000000005</c:v>
                </c:pt>
                <c:pt idx="505">
                  <c:v>5.0500299999999996</c:v>
                </c:pt>
                <c:pt idx="506">
                  <c:v>5.0600199999999855</c:v>
                </c:pt>
                <c:pt idx="507">
                  <c:v>5.07003</c:v>
                </c:pt>
                <c:pt idx="508">
                  <c:v>5.0799799999999999</c:v>
                </c:pt>
                <c:pt idx="509">
                  <c:v>5.09</c:v>
                </c:pt>
                <c:pt idx="510">
                  <c:v>5.09999</c:v>
                </c:pt>
                <c:pt idx="511">
                  <c:v>5.1099799999999975</c:v>
                </c:pt>
                <c:pt idx="512">
                  <c:v>5.1199799999999955</c:v>
                </c:pt>
                <c:pt idx="513">
                  <c:v>5.1299600000000005</c:v>
                </c:pt>
                <c:pt idx="514">
                  <c:v>5.1399499999999998</c:v>
                </c:pt>
                <c:pt idx="515">
                  <c:v>5.1499700000000006</c:v>
                </c:pt>
                <c:pt idx="516">
                  <c:v>5.1600099999999856</c:v>
                </c:pt>
                <c:pt idx="517">
                  <c:v>5.1699899999999746</c:v>
                </c:pt>
                <c:pt idx="518">
                  <c:v>5.18</c:v>
                </c:pt>
                <c:pt idx="519">
                  <c:v>5.1899999999999995</c:v>
                </c:pt>
                <c:pt idx="520">
                  <c:v>5.2000099999999998</c:v>
                </c:pt>
                <c:pt idx="521">
                  <c:v>5.2099700000000002</c:v>
                </c:pt>
                <c:pt idx="522">
                  <c:v>5.2200000000000006</c:v>
                </c:pt>
                <c:pt idx="523">
                  <c:v>5.2299600000000002</c:v>
                </c:pt>
                <c:pt idx="524">
                  <c:v>5.24</c:v>
                </c:pt>
                <c:pt idx="525">
                  <c:v>5.2499599999999997</c:v>
                </c:pt>
                <c:pt idx="526">
                  <c:v>5.2599600000000004</c:v>
                </c:pt>
                <c:pt idx="527">
                  <c:v>5.2699600000000002</c:v>
                </c:pt>
                <c:pt idx="528">
                  <c:v>5.28003</c:v>
                </c:pt>
                <c:pt idx="529">
                  <c:v>5.29</c:v>
                </c:pt>
                <c:pt idx="530">
                  <c:v>5.2999900000000002</c:v>
                </c:pt>
                <c:pt idx="531">
                  <c:v>5.3099599999999985</c:v>
                </c:pt>
                <c:pt idx="532">
                  <c:v>5.3199799999999975</c:v>
                </c:pt>
                <c:pt idx="533">
                  <c:v>5.3300200000000002</c:v>
                </c:pt>
                <c:pt idx="534">
                  <c:v>5.34002</c:v>
                </c:pt>
                <c:pt idx="535">
                  <c:v>5.3500099999999975</c:v>
                </c:pt>
                <c:pt idx="536">
                  <c:v>5.3600200000000005</c:v>
                </c:pt>
                <c:pt idx="537">
                  <c:v>5.3700199999999985</c:v>
                </c:pt>
                <c:pt idx="538">
                  <c:v>5.38002</c:v>
                </c:pt>
                <c:pt idx="539">
                  <c:v>5.3900099999999975</c:v>
                </c:pt>
                <c:pt idx="540">
                  <c:v>5.40001</c:v>
                </c:pt>
                <c:pt idx="541">
                  <c:v>5.4099899999999996</c:v>
                </c:pt>
                <c:pt idx="542">
                  <c:v>5.42</c:v>
                </c:pt>
                <c:pt idx="543">
                  <c:v>5.4299900000000001</c:v>
                </c:pt>
                <c:pt idx="544">
                  <c:v>5.4400200000000014</c:v>
                </c:pt>
                <c:pt idx="545">
                  <c:v>5.4500200000000003</c:v>
                </c:pt>
                <c:pt idx="546">
                  <c:v>5.4600099999999996</c:v>
                </c:pt>
                <c:pt idx="547">
                  <c:v>5.4700000000000024</c:v>
                </c:pt>
                <c:pt idx="548">
                  <c:v>5.48001</c:v>
                </c:pt>
                <c:pt idx="549">
                  <c:v>5.4900200000000003</c:v>
                </c:pt>
                <c:pt idx="550">
                  <c:v>5.4999899999999995</c:v>
                </c:pt>
                <c:pt idx="551">
                  <c:v>5.5099799999999997</c:v>
                </c:pt>
                <c:pt idx="552">
                  <c:v>5.5199699999999998</c:v>
                </c:pt>
                <c:pt idx="553">
                  <c:v>5.5299699999999996</c:v>
                </c:pt>
                <c:pt idx="554">
                  <c:v>5.5399599999999998</c:v>
                </c:pt>
                <c:pt idx="555">
                  <c:v>5.5500300000000005</c:v>
                </c:pt>
                <c:pt idx="556">
                  <c:v>5.5600299999999985</c:v>
                </c:pt>
                <c:pt idx="557">
                  <c:v>5.57003</c:v>
                </c:pt>
                <c:pt idx="558">
                  <c:v>5.5800299999999998</c:v>
                </c:pt>
                <c:pt idx="559">
                  <c:v>5.5900299999999996</c:v>
                </c:pt>
                <c:pt idx="560">
                  <c:v>5.6000199999999865</c:v>
                </c:pt>
                <c:pt idx="561">
                  <c:v>5.6099700000000006</c:v>
                </c:pt>
                <c:pt idx="562">
                  <c:v>5.6199599999999945</c:v>
                </c:pt>
                <c:pt idx="563">
                  <c:v>5.6299599999999845</c:v>
                </c:pt>
                <c:pt idx="564">
                  <c:v>5.6400299999999985</c:v>
                </c:pt>
                <c:pt idx="565">
                  <c:v>5.6500299999999966</c:v>
                </c:pt>
                <c:pt idx="566">
                  <c:v>5.6600199999999745</c:v>
                </c:pt>
                <c:pt idx="567">
                  <c:v>5.6700200000000001</c:v>
                </c:pt>
                <c:pt idx="568">
                  <c:v>5.6800199999999945</c:v>
                </c:pt>
                <c:pt idx="569">
                  <c:v>5.6899600000000001</c:v>
                </c:pt>
                <c:pt idx="570">
                  <c:v>5.7000099999999998</c:v>
                </c:pt>
                <c:pt idx="571">
                  <c:v>5.7100100000000005</c:v>
                </c:pt>
                <c:pt idx="572">
                  <c:v>5.7200199999999946</c:v>
                </c:pt>
                <c:pt idx="573">
                  <c:v>5.73001</c:v>
                </c:pt>
                <c:pt idx="574">
                  <c:v>5.7399600000000124</c:v>
                </c:pt>
                <c:pt idx="575">
                  <c:v>5.7500299999999998</c:v>
                </c:pt>
                <c:pt idx="576">
                  <c:v>5.7600199999999955</c:v>
                </c:pt>
                <c:pt idx="577">
                  <c:v>5.7700199999999997</c:v>
                </c:pt>
                <c:pt idx="578">
                  <c:v>5.7800099999999999</c:v>
                </c:pt>
                <c:pt idx="579">
                  <c:v>5.79</c:v>
                </c:pt>
                <c:pt idx="580">
                  <c:v>5.7999900000000002</c:v>
                </c:pt>
                <c:pt idx="581">
                  <c:v>5.8099799999999995</c:v>
                </c:pt>
                <c:pt idx="582">
                  <c:v>5.8199799999999975</c:v>
                </c:pt>
                <c:pt idx="583">
                  <c:v>5.8299699999999985</c:v>
                </c:pt>
                <c:pt idx="584">
                  <c:v>5.8400400000000001</c:v>
                </c:pt>
                <c:pt idx="585">
                  <c:v>5.8500299999999985</c:v>
                </c:pt>
                <c:pt idx="586">
                  <c:v>5.8600299999999965</c:v>
                </c:pt>
                <c:pt idx="587">
                  <c:v>5.8700200000000002</c:v>
                </c:pt>
                <c:pt idx="588">
                  <c:v>5.8800099999999995</c:v>
                </c:pt>
                <c:pt idx="589">
                  <c:v>5.89</c:v>
                </c:pt>
                <c:pt idx="590">
                  <c:v>5.8999899999999945</c:v>
                </c:pt>
                <c:pt idx="591">
                  <c:v>5.9099899999999996</c:v>
                </c:pt>
                <c:pt idx="592">
                  <c:v>5.9199799999999998</c:v>
                </c:pt>
                <c:pt idx="593">
                  <c:v>5.92997</c:v>
                </c:pt>
                <c:pt idx="594">
                  <c:v>5.9400399999999998</c:v>
                </c:pt>
                <c:pt idx="595">
                  <c:v>5.9500299999999999</c:v>
                </c:pt>
                <c:pt idx="596">
                  <c:v>5.9600200000000001</c:v>
                </c:pt>
                <c:pt idx="597">
                  <c:v>5.9700199999999999</c:v>
                </c:pt>
                <c:pt idx="598">
                  <c:v>5.98001</c:v>
                </c:pt>
                <c:pt idx="599">
                  <c:v>5.9900099999999998</c:v>
                </c:pt>
                <c:pt idx="600">
                  <c:v>6.0000099999999996</c:v>
                </c:pt>
                <c:pt idx="601">
                  <c:v>6.0100199999999955</c:v>
                </c:pt>
                <c:pt idx="602">
                  <c:v>6.0200200000000006</c:v>
                </c:pt>
                <c:pt idx="603">
                  <c:v>6.0300099999999999</c:v>
                </c:pt>
                <c:pt idx="604">
                  <c:v>6.04</c:v>
                </c:pt>
                <c:pt idx="605">
                  <c:v>6.05</c:v>
                </c:pt>
                <c:pt idx="606">
                  <c:v>6.05999</c:v>
                </c:pt>
                <c:pt idx="607">
                  <c:v>6.0699899999999865</c:v>
                </c:pt>
                <c:pt idx="608">
                  <c:v>6.0799799999999999</c:v>
                </c:pt>
                <c:pt idx="609">
                  <c:v>6.0899700000000001</c:v>
                </c:pt>
                <c:pt idx="610">
                  <c:v>6.0999799999999995</c:v>
                </c:pt>
                <c:pt idx="611">
                  <c:v>6.1100299999999965</c:v>
                </c:pt>
                <c:pt idx="612">
                  <c:v>6.1200199999999745</c:v>
                </c:pt>
                <c:pt idx="613">
                  <c:v>6.1300099999999995</c:v>
                </c:pt>
                <c:pt idx="614">
                  <c:v>6.1400099999999975</c:v>
                </c:pt>
                <c:pt idx="615">
                  <c:v>6.1499999999999995</c:v>
                </c:pt>
                <c:pt idx="616">
                  <c:v>6.1599899999999845</c:v>
                </c:pt>
                <c:pt idx="617">
                  <c:v>6.1699799999999945</c:v>
                </c:pt>
                <c:pt idx="618">
                  <c:v>6.17997</c:v>
                </c:pt>
                <c:pt idx="619">
                  <c:v>6.1900399999999856</c:v>
                </c:pt>
                <c:pt idx="620">
                  <c:v>6.2000399999999996</c:v>
                </c:pt>
                <c:pt idx="621">
                  <c:v>6.2100299999999997</c:v>
                </c:pt>
                <c:pt idx="622">
                  <c:v>6.2200199999999946</c:v>
                </c:pt>
                <c:pt idx="623">
                  <c:v>6.23001</c:v>
                </c:pt>
                <c:pt idx="624">
                  <c:v>6.2400200000000003</c:v>
                </c:pt>
                <c:pt idx="625">
                  <c:v>6.2500100000000005</c:v>
                </c:pt>
                <c:pt idx="626">
                  <c:v>6.2600299999999995</c:v>
                </c:pt>
                <c:pt idx="627">
                  <c:v>6.2700300000000002</c:v>
                </c:pt>
                <c:pt idx="628">
                  <c:v>6.2800400000000014</c:v>
                </c:pt>
                <c:pt idx="629">
                  <c:v>6.2899800000000008</c:v>
                </c:pt>
                <c:pt idx="630">
                  <c:v>6.2999799999999997</c:v>
                </c:pt>
                <c:pt idx="631">
                  <c:v>6.3100199999999855</c:v>
                </c:pt>
                <c:pt idx="632">
                  <c:v>6.3200299999999965</c:v>
                </c:pt>
                <c:pt idx="633">
                  <c:v>6.33005</c:v>
                </c:pt>
                <c:pt idx="634">
                  <c:v>6.3400499999999997</c:v>
                </c:pt>
                <c:pt idx="635">
                  <c:v>6.3500399999999955</c:v>
                </c:pt>
                <c:pt idx="636">
                  <c:v>6.3600299999999965</c:v>
                </c:pt>
                <c:pt idx="637">
                  <c:v>6.3700299999999999</c:v>
                </c:pt>
                <c:pt idx="638">
                  <c:v>6.3800300000000005</c:v>
                </c:pt>
                <c:pt idx="639">
                  <c:v>6.3900200000000007</c:v>
                </c:pt>
                <c:pt idx="640">
                  <c:v>6.4000299999999992</c:v>
                </c:pt>
                <c:pt idx="641">
                  <c:v>6.4100400000000004</c:v>
                </c:pt>
                <c:pt idx="642">
                  <c:v>6.4200300000000006</c:v>
                </c:pt>
                <c:pt idx="643">
                  <c:v>6.4300199999999998</c:v>
                </c:pt>
                <c:pt idx="644">
                  <c:v>6.44001</c:v>
                </c:pt>
                <c:pt idx="645">
                  <c:v>6.45</c:v>
                </c:pt>
                <c:pt idx="646">
                  <c:v>6.4600000000000009</c:v>
                </c:pt>
                <c:pt idx="647">
                  <c:v>6.4700099999999994</c:v>
                </c:pt>
                <c:pt idx="648">
                  <c:v>6.48001</c:v>
                </c:pt>
                <c:pt idx="649">
                  <c:v>6.49</c:v>
                </c:pt>
                <c:pt idx="650">
                  <c:v>6.5</c:v>
                </c:pt>
                <c:pt idx="651">
                  <c:v>6.5100000000000007</c:v>
                </c:pt>
                <c:pt idx="652">
                  <c:v>6.5200199999999855</c:v>
                </c:pt>
                <c:pt idx="653">
                  <c:v>6.5300200000000004</c:v>
                </c:pt>
                <c:pt idx="654">
                  <c:v>6.5400499999999999</c:v>
                </c:pt>
                <c:pt idx="655">
                  <c:v>6.5500500000000006</c:v>
                </c:pt>
                <c:pt idx="656">
                  <c:v>6.5600199999999855</c:v>
                </c:pt>
                <c:pt idx="657">
                  <c:v>6.5699799999999975</c:v>
                </c:pt>
                <c:pt idx="658">
                  <c:v>6.5799800000000008</c:v>
                </c:pt>
                <c:pt idx="659">
                  <c:v>6.5900299999999996</c:v>
                </c:pt>
                <c:pt idx="660">
                  <c:v>6.6000499999999995</c:v>
                </c:pt>
                <c:pt idx="661">
                  <c:v>6.6099999999999985</c:v>
                </c:pt>
                <c:pt idx="662">
                  <c:v>6.6199999999999966</c:v>
                </c:pt>
                <c:pt idx="663">
                  <c:v>6.6300099999999995</c:v>
                </c:pt>
                <c:pt idx="664">
                  <c:v>6.6400399999999955</c:v>
                </c:pt>
                <c:pt idx="665">
                  <c:v>6.6500399999999855</c:v>
                </c:pt>
                <c:pt idx="666">
                  <c:v>6.6600299999999955</c:v>
                </c:pt>
                <c:pt idx="667">
                  <c:v>6.6700499999999998</c:v>
                </c:pt>
                <c:pt idx="668">
                  <c:v>6.6799899999999965</c:v>
                </c:pt>
                <c:pt idx="669">
                  <c:v>6.6899999999999995</c:v>
                </c:pt>
                <c:pt idx="670">
                  <c:v>6.6999899999999855</c:v>
                </c:pt>
                <c:pt idx="671">
                  <c:v>6.7100200000000001</c:v>
                </c:pt>
                <c:pt idx="672">
                  <c:v>6.7200299999999995</c:v>
                </c:pt>
                <c:pt idx="673">
                  <c:v>6.7300399999999998</c:v>
                </c:pt>
                <c:pt idx="674">
                  <c:v>6.7400600000000024</c:v>
                </c:pt>
                <c:pt idx="675">
                  <c:v>6.7499900000000004</c:v>
                </c:pt>
                <c:pt idx="676">
                  <c:v>6.76</c:v>
                </c:pt>
                <c:pt idx="677">
                  <c:v>6.7700200000000024</c:v>
                </c:pt>
                <c:pt idx="678">
                  <c:v>6.7800099999999999</c:v>
                </c:pt>
                <c:pt idx="679">
                  <c:v>6.7900299999999998</c:v>
                </c:pt>
                <c:pt idx="680">
                  <c:v>6.8000500000000006</c:v>
                </c:pt>
                <c:pt idx="681">
                  <c:v>6.8100499999999995</c:v>
                </c:pt>
                <c:pt idx="682">
                  <c:v>6.8199999999999985</c:v>
                </c:pt>
                <c:pt idx="683">
                  <c:v>6.8300200000000002</c:v>
                </c:pt>
                <c:pt idx="684">
                  <c:v>6.8400199999999955</c:v>
                </c:pt>
                <c:pt idx="685">
                  <c:v>6.8500299999999985</c:v>
                </c:pt>
                <c:pt idx="686">
                  <c:v>6.8600400000000006</c:v>
                </c:pt>
                <c:pt idx="687">
                  <c:v>6.87</c:v>
                </c:pt>
                <c:pt idx="688">
                  <c:v>6.8800600000000003</c:v>
                </c:pt>
                <c:pt idx="689">
                  <c:v>6.8899900000000001</c:v>
                </c:pt>
                <c:pt idx="690">
                  <c:v>6.9000300000000001</c:v>
                </c:pt>
                <c:pt idx="691">
                  <c:v>6.9100300000000008</c:v>
                </c:pt>
                <c:pt idx="692">
                  <c:v>6.9200499999999998</c:v>
                </c:pt>
                <c:pt idx="693">
                  <c:v>6.9300000000000024</c:v>
                </c:pt>
                <c:pt idx="694">
                  <c:v>6.9400100000000009</c:v>
                </c:pt>
                <c:pt idx="695">
                  <c:v>6.9499900000000014</c:v>
                </c:pt>
                <c:pt idx="696">
                  <c:v>6.9600099999999996</c:v>
                </c:pt>
                <c:pt idx="697">
                  <c:v>6.9700399999999991</c:v>
                </c:pt>
                <c:pt idx="698">
                  <c:v>6.9800600000000124</c:v>
                </c:pt>
                <c:pt idx="699">
                  <c:v>6.99</c:v>
                </c:pt>
                <c:pt idx="700">
                  <c:v>7.0000000000000009</c:v>
                </c:pt>
                <c:pt idx="701">
                  <c:v>7.0100099999999985</c:v>
                </c:pt>
                <c:pt idx="702">
                  <c:v>7.0200200000000006</c:v>
                </c:pt>
                <c:pt idx="703">
                  <c:v>7.0300399999999996</c:v>
                </c:pt>
                <c:pt idx="704">
                  <c:v>7.04</c:v>
                </c:pt>
                <c:pt idx="705">
                  <c:v>7.0499799999999997</c:v>
                </c:pt>
                <c:pt idx="706">
                  <c:v>7.0600299999999985</c:v>
                </c:pt>
                <c:pt idx="707">
                  <c:v>7.0700299999999991</c:v>
                </c:pt>
                <c:pt idx="708">
                  <c:v>7.0800400000000003</c:v>
                </c:pt>
                <c:pt idx="709">
                  <c:v>7.0899900000000002</c:v>
                </c:pt>
                <c:pt idx="710">
                  <c:v>7.1000099999999975</c:v>
                </c:pt>
                <c:pt idx="711">
                  <c:v>7.1099899999999945</c:v>
                </c:pt>
                <c:pt idx="712">
                  <c:v>7.1199899999999845</c:v>
                </c:pt>
                <c:pt idx="713">
                  <c:v>7.1300600000000003</c:v>
                </c:pt>
                <c:pt idx="714">
                  <c:v>7.1400500000000005</c:v>
                </c:pt>
                <c:pt idx="715">
                  <c:v>7.1499900000000007</c:v>
                </c:pt>
                <c:pt idx="716">
                  <c:v>7.1599999999999975</c:v>
                </c:pt>
                <c:pt idx="717">
                  <c:v>7.1699899999999746</c:v>
                </c:pt>
                <c:pt idx="718">
                  <c:v>7.1800199999999945</c:v>
                </c:pt>
                <c:pt idx="719">
                  <c:v>7.1900599999999955</c:v>
                </c:pt>
                <c:pt idx="720">
                  <c:v>7.1999999999999975</c:v>
                </c:pt>
                <c:pt idx="721">
                  <c:v>7.2100300000000006</c:v>
                </c:pt>
                <c:pt idx="722">
                  <c:v>7.2199900000000001</c:v>
                </c:pt>
                <c:pt idx="723">
                  <c:v>7.23</c:v>
                </c:pt>
                <c:pt idx="724">
                  <c:v>7.2400199999999995</c:v>
                </c:pt>
                <c:pt idx="725">
                  <c:v>7.2500599999999995</c:v>
                </c:pt>
                <c:pt idx="726">
                  <c:v>7.2600499999999997</c:v>
                </c:pt>
                <c:pt idx="727">
                  <c:v>7.2700200000000024</c:v>
                </c:pt>
                <c:pt idx="728">
                  <c:v>7.2800500000000001</c:v>
                </c:pt>
                <c:pt idx="729">
                  <c:v>7.2900599999999995</c:v>
                </c:pt>
                <c:pt idx="730">
                  <c:v>7.3000399999999965</c:v>
                </c:pt>
                <c:pt idx="731">
                  <c:v>7.3100099999999975</c:v>
                </c:pt>
                <c:pt idx="732">
                  <c:v>7.3200199999999755</c:v>
                </c:pt>
                <c:pt idx="733">
                  <c:v>7.3300199999999975</c:v>
                </c:pt>
                <c:pt idx="734">
                  <c:v>7.34002</c:v>
                </c:pt>
                <c:pt idx="735">
                  <c:v>7.3500299999999985</c:v>
                </c:pt>
                <c:pt idx="736">
                  <c:v>7.3600399999999855</c:v>
                </c:pt>
                <c:pt idx="737">
                  <c:v>7.3700600000000014</c:v>
                </c:pt>
                <c:pt idx="738">
                  <c:v>7.3800400000000002</c:v>
                </c:pt>
                <c:pt idx="739">
                  <c:v>7.39</c:v>
                </c:pt>
                <c:pt idx="740">
                  <c:v>7.4000599999999999</c:v>
                </c:pt>
                <c:pt idx="741">
                  <c:v>7.41005</c:v>
                </c:pt>
                <c:pt idx="742">
                  <c:v>7.4200400000000002</c:v>
                </c:pt>
                <c:pt idx="743">
                  <c:v>7.4300000000000024</c:v>
                </c:pt>
                <c:pt idx="744">
                  <c:v>7.4399900000000034</c:v>
                </c:pt>
                <c:pt idx="745">
                  <c:v>7.4499999999999993</c:v>
                </c:pt>
                <c:pt idx="746">
                  <c:v>7.4599899999999995</c:v>
                </c:pt>
                <c:pt idx="747">
                  <c:v>7.4700100000000003</c:v>
                </c:pt>
                <c:pt idx="748">
                  <c:v>7.4800199999999997</c:v>
                </c:pt>
                <c:pt idx="749">
                  <c:v>7.4900400000000014</c:v>
                </c:pt>
                <c:pt idx="750">
                  <c:v>7.5000399999999985</c:v>
                </c:pt>
                <c:pt idx="751">
                  <c:v>7.5100600000000002</c:v>
                </c:pt>
                <c:pt idx="752">
                  <c:v>7.5200600000000009</c:v>
                </c:pt>
                <c:pt idx="753">
                  <c:v>7.53</c:v>
                </c:pt>
                <c:pt idx="754">
                  <c:v>7.5400599999999995</c:v>
                </c:pt>
                <c:pt idx="755">
                  <c:v>7.5500499999999997</c:v>
                </c:pt>
                <c:pt idx="756">
                  <c:v>7.5600499999999995</c:v>
                </c:pt>
                <c:pt idx="757">
                  <c:v>7.5699899999999865</c:v>
                </c:pt>
                <c:pt idx="758">
                  <c:v>7.5800099999999997</c:v>
                </c:pt>
                <c:pt idx="759">
                  <c:v>7.59002</c:v>
                </c:pt>
                <c:pt idx="760">
                  <c:v>7.6000099999999975</c:v>
                </c:pt>
                <c:pt idx="761">
                  <c:v>7.6099899999999945</c:v>
                </c:pt>
                <c:pt idx="762">
                  <c:v>7.6200399999999755</c:v>
                </c:pt>
                <c:pt idx="763">
                  <c:v>7.6300000000000008</c:v>
                </c:pt>
                <c:pt idx="764">
                  <c:v>7.6400199999999945</c:v>
                </c:pt>
                <c:pt idx="765">
                  <c:v>7.6500099999999955</c:v>
                </c:pt>
                <c:pt idx="766">
                  <c:v>7.6600299999999955</c:v>
                </c:pt>
                <c:pt idx="767">
                  <c:v>7.6700500000000007</c:v>
                </c:pt>
                <c:pt idx="768">
                  <c:v>7.6800599999999966</c:v>
                </c:pt>
                <c:pt idx="769">
                  <c:v>7.6900499999999985</c:v>
                </c:pt>
                <c:pt idx="770">
                  <c:v>7.7000500000000001</c:v>
                </c:pt>
                <c:pt idx="771">
                  <c:v>7.7100100000000005</c:v>
                </c:pt>
                <c:pt idx="772">
                  <c:v>7.7200000000000006</c:v>
                </c:pt>
                <c:pt idx="773">
                  <c:v>7.7300700000000004</c:v>
                </c:pt>
                <c:pt idx="774">
                  <c:v>7.7400599999999997</c:v>
                </c:pt>
                <c:pt idx="775">
                  <c:v>7.7500600000000004</c:v>
                </c:pt>
                <c:pt idx="776">
                  <c:v>7.7600500000000006</c:v>
                </c:pt>
                <c:pt idx="777">
                  <c:v>7.7700399999999998</c:v>
                </c:pt>
                <c:pt idx="778">
                  <c:v>7.78003</c:v>
                </c:pt>
                <c:pt idx="779">
                  <c:v>7.7900200000000002</c:v>
                </c:pt>
                <c:pt idx="780">
                  <c:v>7.8000200000000008</c:v>
                </c:pt>
                <c:pt idx="781">
                  <c:v>7.8100099999999975</c:v>
                </c:pt>
                <c:pt idx="782">
                  <c:v>7.8199999999999985</c:v>
                </c:pt>
                <c:pt idx="783">
                  <c:v>7.8300700000000001</c:v>
                </c:pt>
                <c:pt idx="784">
                  <c:v>7.8400600000000003</c:v>
                </c:pt>
                <c:pt idx="785">
                  <c:v>7.8500499999999995</c:v>
                </c:pt>
                <c:pt idx="786">
                  <c:v>7.8600399999999855</c:v>
                </c:pt>
                <c:pt idx="787">
                  <c:v>7.8700299999999999</c:v>
                </c:pt>
                <c:pt idx="788">
                  <c:v>7.88002</c:v>
                </c:pt>
                <c:pt idx="789">
                  <c:v>7.8900200000000007</c:v>
                </c:pt>
                <c:pt idx="790">
                  <c:v>7.90001</c:v>
                </c:pt>
                <c:pt idx="791">
                  <c:v>7.91</c:v>
                </c:pt>
                <c:pt idx="792">
                  <c:v>7.9200699999999999</c:v>
                </c:pt>
                <c:pt idx="793">
                  <c:v>7.9300600000000134</c:v>
                </c:pt>
                <c:pt idx="794">
                  <c:v>7.9400500000000003</c:v>
                </c:pt>
                <c:pt idx="795">
                  <c:v>7.9500399999999996</c:v>
                </c:pt>
                <c:pt idx="796">
                  <c:v>7.9600299999999997</c:v>
                </c:pt>
                <c:pt idx="797">
                  <c:v>7.9700300000000004</c:v>
                </c:pt>
                <c:pt idx="798">
                  <c:v>7.9800200000000014</c:v>
                </c:pt>
                <c:pt idx="799">
                  <c:v>7.9900099999999998</c:v>
                </c:pt>
                <c:pt idx="800">
                  <c:v>8</c:v>
                </c:pt>
                <c:pt idx="801">
                  <c:v>8.0100700000000025</c:v>
                </c:pt>
                <c:pt idx="802">
                  <c:v>8.0200600000000009</c:v>
                </c:pt>
                <c:pt idx="803">
                  <c:v>8.0300599999999989</c:v>
                </c:pt>
                <c:pt idx="804">
                  <c:v>8.0400500000000008</c:v>
                </c:pt>
                <c:pt idx="805">
                  <c:v>8.0500400000000027</c:v>
                </c:pt>
                <c:pt idx="806">
                  <c:v>8.0600300000000047</c:v>
                </c:pt>
                <c:pt idx="807">
                  <c:v>8.0700200000000013</c:v>
                </c:pt>
                <c:pt idx="808">
                  <c:v>8.0800200000000011</c:v>
                </c:pt>
                <c:pt idx="809">
                  <c:v>8.0900100000000013</c:v>
                </c:pt>
                <c:pt idx="810">
                  <c:v>8.1000800000000002</c:v>
                </c:pt>
                <c:pt idx="811">
                  <c:v>8.1100700000000003</c:v>
                </c:pt>
                <c:pt idx="812">
                  <c:v>8.1200600000000005</c:v>
                </c:pt>
                <c:pt idx="813">
                  <c:v>8.1300600000000003</c:v>
                </c:pt>
                <c:pt idx="814">
                  <c:v>8.1400500000000005</c:v>
                </c:pt>
                <c:pt idx="815">
                  <c:v>8.1500400000000006</c:v>
                </c:pt>
                <c:pt idx="816">
                  <c:v>8.1600300000000008</c:v>
                </c:pt>
                <c:pt idx="817">
                  <c:v>8.1700300000000006</c:v>
                </c:pt>
                <c:pt idx="818">
                  <c:v>8.1800200000000007</c:v>
                </c:pt>
                <c:pt idx="819">
                  <c:v>8.1900100000000009</c:v>
                </c:pt>
                <c:pt idx="820">
                  <c:v>8.2000000000000011</c:v>
                </c:pt>
                <c:pt idx="821">
                  <c:v>8.21007</c:v>
                </c:pt>
                <c:pt idx="822">
                  <c:v>8.2200699999999998</c:v>
                </c:pt>
                <c:pt idx="823">
                  <c:v>8.2300599999999999</c:v>
                </c:pt>
                <c:pt idx="824">
                  <c:v>8.2400500000000001</c:v>
                </c:pt>
                <c:pt idx="825">
                  <c:v>8.2500600000000013</c:v>
                </c:pt>
                <c:pt idx="826">
                  <c:v>8.2600800000000003</c:v>
                </c:pt>
                <c:pt idx="827">
                  <c:v>8.2700800000000001</c:v>
                </c:pt>
                <c:pt idx="828">
                  <c:v>8.2800200000000004</c:v>
                </c:pt>
                <c:pt idx="829">
                  <c:v>8.2900299999999998</c:v>
                </c:pt>
                <c:pt idx="830">
                  <c:v>8.3000500000000006</c:v>
                </c:pt>
                <c:pt idx="831">
                  <c:v>8.3100400000000008</c:v>
                </c:pt>
                <c:pt idx="832">
                  <c:v>8.3200400000000023</c:v>
                </c:pt>
                <c:pt idx="833">
                  <c:v>8.33</c:v>
                </c:pt>
                <c:pt idx="834">
                  <c:v>8.3400600000000011</c:v>
                </c:pt>
                <c:pt idx="835">
                  <c:v>8.3500300000000767</c:v>
                </c:pt>
                <c:pt idx="836">
                  <c:v>8.3600100000000026</c:v>
                </c:pt>
                <c:pt idx="837">
                  <c:v>8.3700300000000247</c:v>
                </c:pt>
                <c:pt idx="838">
                  <c:v>8.3800800000000066</c:v>
                </c:pt>
                <c:pt idx="839">
                  <c:v>8.3900300000000048</c:v>
                </c:pt>
                <c:pt idx="840">
                  <c:v>8.4000400000000006</c:v>
                </c:pt>
                <c:pt idx="841">
                  <c:v>8.4100300000000008</c:v>
                </c:pt>
                <c:pt idx="842">
                  <c:v>8.4200200000000009</c:v>
                </c:pt>
                <c:pt idx="843">
                  <c:v>8.4300800000000002</c:v>
                </c:pt>
                <c:pt idx="844">
                  <c:v>8.44008</c:v>
                </c:pt>
                <c:pt idx="845">
                  <c:v>8.4500700000000002</c:v>
                </c:pt>
                <c:pt idx="846">
                  <c:v>8.4600300000000068</c:v>
                </c:pt>
                <c:pt idx="847">
                  <c:v>8.4700400000000027</c:v>
                </c:pt>
                <c:pt idx="848">
                  <c:v>8.4800400000000042</c:v>
                </c:pt>
                <c:pt idx="849">
                  <c:v>8.4900600000000015</c:v>
                </c:pt>
                <c:pt idx="850">
                  <c:v>8.5000500000000034</c:v>
                </c:pt>
                <c:pt idx="851">
                  <c:v>8.5100699999999989</c:v>
                </c:pt>
                <c:pt idx="852">
                  <c:v>8.5200200000000006</c:v>
                </c:pt>
                <c:pt idx="853">
                  <c:v>8.5300100000000008</c:v>
                </c:pt>
                <c:pt idx="854">
                  <c:v>8.5400400000000012</c:v>
                </c:pt>
                <c:pt idx="855">
                  <c:v>8.5500300000000067</c:v>
                </c:pt>
                <c:pt idx="856">
                  <c:v>8.5600400000000025</c:v>
                </c:pt>
                <c:pt idx="857">
                  <c:v>8.5700300000000027</c:v>
                </c:pt>
                <c:pt idx="858">
                  <c:v>8.5800100000000015</c:v>
                </c:pt>
                <c:pt idx="859">
                  <c:v>8.5900100000000013</c:v>
                </c:pt>
                <c:pt idx="860">
                  <c:v>8.6000300000000003</c:v>
                </c:pt>
                <c:pt idx="861">
                  <c:v>8.6100599999999989</c:v>
                </c:pt>
                <c:pt idx="862">
                  <c:v>8.6200799999999997</c:v>
                </c:pt>
                <c:pt idx="863">
                  <c:v>8.6300299999999996</c:v>
                </c:pt>
                <c:pt idx="864">
                  <c:v>8.6400199999999998</c:v>
                </c:pt>
                <c:pt idx="865">
                  <c:v>8.65001</c:v>
                </c:pt>
                <c:pt idx="866">
                  <c:v>8.6600600000000014</c:v>
                </c:pt>
                <c:pt idx="867">
                  <c:v>8.6700900000000001</c:v>
                </c:pt>
                <c:pt idx="868">
                  <c:v>8.6800800000000002</c:v>
                </c:pt>
                <c:pt idx="869">
                  <c:v>8.6900700000000004</c:v>
                </c:pt>
                <c:pt idx="870">
                  <c:v>8.7000600000000006</c:v>
                </c:pt>
                <c:pt idx="871">
                  <c:v>8.7100800000000014</c:v>
                </c:pt>
                <c:pt idx="872">
                  <c:v>8.7200299999999995</c:v>
                </c:pt>
                <c:pt idx="873">
                  <c:v>8.7300599999999999</c:v>
                </c:pt>
                <c:pt idx="874">
                  <c:v>8.7400699999999993</c:v>
                </c:pt>
                <c:pt idx="875">
                  <c:v>8.7500100000000014</c:v>
                </c:pt>
                <c:pt idx="876">
                  <c:v>8.7600200000000008</c:v>
                </c:pt>
                <c:pt idx="877">
                  <c:v>8.7700700000000005</c:v>
                </c:pt>
                <c:pt idx="878">
                  <c:v>8.78003</c:v>
                </c:pt>
                <c:pt idx="879">
                  <c:v>8.7900500000000008</c:v>
                </c:pt>
                <c:pt idx="880">
                  <c:v>8.8000900000000026</c:v>
                </c:pt>
                <c:pt idx="881">
                  <c:v>8.8100500000000004</c:v>
                </c:pt>
                <c:pt idx="882">
                  <c:v>8.8200300000000027</c:v>
                </c:pt>
                <c:pt idx="883">
                  <c:v>8.8300800000000006</c:v>
                </c:pt>
                <c:pt idx="884">
                  <c:v>8.8400700000000008</c:v>
                </c:pt>
                <c:pt idx="885">
                  <c:v>8.8500600000000027</c:v>
                </c:pt>
                <c:pt idx="886">
                  <c:v>8.8600600000000007</c:v>
                </c:pt>
                <c:pt idx="887">
                  <c:v>8.8700300000000247</c:v>
                </c:pt>
                <c:pt idx="888">
                  <c:v>8.8800900000000027</c:v>
                </c:pt>
                <c:pt idx="889">
                  <c:v>8.8900800000000046</c:v>
                </c:pt>
                <c:pt idx="890">
                  <c:v>8.9000800000000027</c:v>
                </c:pt>
                <c:pt idx="891">
                  <c:v>8.9100400000000004</c:v>
                </c:pt>
                <c:pt idx="892">
                  <c:v>8.9200400000000002</c:v>
                </c:pt>
                <c:pt idx="893">
                  <c:v>8.9300800000000002</c:v>
                </c:pt>
                <c:pt idx="894">
                  <c:v>8.9400500000000012</c:v>
                </c:pt>
                <c:pt idx="895">
                  <c:v>8.9500500000000027</c:v>
                </c:pt>
                <c:pt idx="896">
                  <c:v>8.9600800000000067</c:v>
                </c:pt>
                <c:pt idx="897">
                  <c:v>8.9700800000000047</c:v>
                </c:pt>
                <c:pt idx="898">
                  <c:v>8.9800700000000013</c:v>
                </c:pt>
                <c:pt idx="899">
                  <c:v>8.9900500000000001</c:v>
                </c:pt>
                <c:pt idx="900">
                  <c:v>9.0000700000000009</c:v>
                </c:pt>
                <c:pt idx="901">
                  <c:v>9.0100500000000014</c:v>
                </c:pt>
                <c:pt idx="902">
                  <c:v>9.0200500000000012</c:v>
                </c:pt>
                <c:pt idx="903">
                  <c:v>9.0300600000000024</c:v>
                </c:pt>
                <c:pt idx="904">
                  <c:v>9.0400799999999997</c:v>
                </c:pt>
                <c:pt idx="905">
                  <c:v>9.0500400000000027</c:v>
                </c:pt>
                <c:pt idx="906">
                  <c:v>9.0600500000000004</c:v>
                </c:pt>
                <c:pt idx="907">
                  <c:v>9.0700900000000004</c:v>
                </c:pt>
                <c:pt idx="908">
                  <c:v>9.0800800000000006</c:v>
                </c:pt>
                <c:pt idx="909">
                  <c:v>9.0900500000000015</c:v>
                </c:pt>
                <c:pt idx="910">
                  <c:v>9.1000500000000013</c:v>
                </c:pt>
                <c:pt idx="911">
                  <c:v>9.1100400000000015</c:v>
                </c:pt>
                <c:pt idx="912">
                  <c:v>9.1200300000000016</c:v>
                </c:pt>
                <c:pt idx="913">
                  <c:v>9.1300499999999989</c:v>
                </c:pt>
                <c:pt idx="914">
                  <c:v>9.1400600000000001</c:v>
                </c:pt>
                <c:pt idx="915">
                  <c:v>9.1500700000000013</c:v>
                </c:pt>
                <c:pt idx="916">
                  <c:v>9.1601000000000035</c:v>
                </c:pt>
                <c:pt idx="917">
                  <c:v>9.1700400000000002</c:v>
                </c:pt>
                <c:pt idx="918">
                  <c:v>9.1801000000000013</c:v>
                </c:pt>
                <c:pt idx="919">
                  <c:v>9.190059999999999</c:v>
                </c:pt>
                <c:pt idx="920">
                  <c:v>9.2000200000000003</c:v>
                </c:pt>
                <c:pt idx="921">
                  <c:v>9.21007</c:v>
                </c:pt>
                <c:pt idx="922">
                  <c:v>9.2200699999999998</c:v>
                </c:pt>
                <c:pt idx="923">
                  <c:v>9.2301000000000002</c:v>
                </c:pt>
                <c:pt idx="924">
                  <c:v>9.2400899999999986</c:v>
                </c:pt>
                <c:pt idx="925">
                  <c:v>9.2500900000000001</c:v>
                </c:pt>
                <c:pt idx="926">
                  <c:v>9.2600300000000004</c:v>
                </c:pt>
                <c:pt idx="927">
                  <c:v>9.2700400000000016</c:v>
                </c:pt>
                <c:pt idx="928">
                  <c:v>9.28003</c:v>
                </c:pt>
                <c:pt idx="929">
                  <c:v>9.2900400000000012</c:v>
                </c:pt>
                <c:pt idx="930">
                  <c:v>9.3000300000000067</c:v>
                </c:pt>
                <c:pt idx="931">
                  <c:v>9.3100800000000028</c:v>
                </c:pt>
                <c:pt idx="932">
                  <c:v>9.3200500000000002</c:v>
                </c:pt>
                <c:pt idx="933">
                  <c:v>9.3300900000000002</c:v>
                </c:pt>
                <c:pt idx="934">
                  <c:v>9.3400500000000015</c:v>
                </c:pt>
                <c:pt idx="935">
                  <c:v>9.3500400000000248</c:v>
                </c:pt>
                <c:pt idx="936">
                  <c:v>9.3600300000000267</c:v>
                </c:pt>
                <c:pt idx="937">
                  <c:v>9.3700400000000048</c:v>
                </c:pt>
                <c:pt idx="938">
                  <c:v>9.3800400000000028</c:v>
                </c:pt>
                <c:pt idx="939">
                  <c:v>9.3900600000000001</c:v>
                </c:pt>
                <c:pt idx="940">
                  <c:v>9.4000500000000002</c:v>
                </c:pt>
                <c:pt idx="941">
                  <c:v>9.4100400000000004</c:v>
                </c:pt>
                <c:pt idx="942">
                  <c:v>9.4200300000000006</c:v>
                </c:pt>
                <c:pt idx="943">
                  <c:v>9.4300500000000014</c:v>
                </c:pt>
                <c:pt idx="944">
                  <c:v>9.4400900000000014</c:v>
                </c:pt>
                <c:pt idx="945">
                  <c:v>9.4500500000000027</c:v>
                </c:pt>
                <c:pt idx="946">
                  <c:v>9.4600800000000067</c:v>
                </c:pt>
                <c:pt idx="947">
                  <c:v>9.4700900000000008</c:v>
                </c:pt>
                <c:pt idx="948">
                  <c:v>9.4801000000000002</c:v>
                </c:pt>
                <c:pt idx="949">
                  <c:v>9.4900800000000007</c:v>
                </c:pt>
                <c:pt idx="950">
                  <c:v>9.5000800000000005</c:v>
                </c:pt>
                <c:pt idx="951">
                  <c:v>9.5100700000000025</c:v>
                </c:pt>
                <c:pt idx="952">
                  <c:v>9.5200600000000009</c:v>
                </c:pt>
                <c:pt idx="953">
                  <c:v>9.530050000000001</c:v>
                </c:pt>
                <c:pt idx="954">
                  <c:v>9.5400400000000012</c:v>
                </c:pt>
                <c:pt idx="955">
                  <c:v>9.5500300000000067</c:v>
                </c:pt>
                <c:pt idx="956">
                  <c:v>9.5601000000000003</c:v>
                </c:pt>
                <c:pt idx="957">
                  <c:v>9.5700900000000004</c:v>
                </c:pt>
                <c:pt idx="958">
                  <c:v>9.5800800000000006</c:v>
                </c:pt>
                <c:pt idx="959">
                  <c:v>9.5900700000000008</c:v>
                </c:pt>
                <c:pt idx="960">
                  <c:v>9.6000600000000009</c:v>
                </c:pt>
                <c:pt idx="961">
                  <c:v>9.6100300000000001</c:v>
                </c:pt>
                <c:pt idx="962">
                  <c:v>9.620099999999999</c:v>
                </c:pt>
                <c:pt idx="963">
                  <c:v>9.6300900000000009</c:v>
                </c:pt>
                <c:pt idx="964">
                  <c:v>9.6401000000000003</c:v>
                </c:pt>
                <c:pt idx="965">
                  <c:v>9.6500500000000002</c:v>
                </c:pt>
                <c:pt idx="966">
                  <c:v>9.6600400000000004</c:v>
                </c:pt>
                <c:pt idx="967">
                  <c:v>9.6700400000000002</c:v>
                </c:pt>
                <c:pt idx="968">
                  <c:v>9.6800300000000004</c:v>
                </c:pt>
                <c:pt idx="969">
                  <c:v>9.6900500000000012</c:v>
                </c:pt>
                <c:pt idx="970">
                  <c:v>9.7000400000000013</c:v>
                </c:pt>
                <c:pt idx="971">
                  <c:v>9.7100299999999997</c:v>
                </c:pt>
                <c:pt idx="972">
                  <c:v>9.7200299999999995</c:v>
                </c:pt>
                <c:pt idx="973">
                  <c:v>9.730080000000001</c:v>
                </c:pt>
                <c:pt idx="974">
                  <c:v>9.7401</c:v>
                </c:pt>
                <c:pt idx="975">
                  <c:v>9.7500900000000001</c:v>
                </c:pt>
                <c:pt idx="976">
                  <c:v>9.7600900000000035</c:v>
                </c:pt>
                <c:pt idx="977">
                  <c:v>9.7701100000000007</c:v>
                </c:pt>
                <c:pt idx="978">
                  <c:v>9.7800400000000014</c:v>
                </c:pt>
                <c:pt idx="979">
                  <c:v>9.7900299999999998</c:v>
                </c:pt>
                <c:pt idx="980">
                  <c:v>9.8001000000000005</c:v>
                </c:pt>
                <c:pt idx="981">
                  <c:v>9.810100000000002</c:v>
                </c:pt>
                <c:pt idx="982">
                  <c:v>9.8200900000000022</c:v>
                </c:pt>
                <c:pt idx="983">
                  <c:v>9.8300800000000006</c:v>
                </c:pt>
                <c:pt idx="984">
                  <c:v>9.840069999999999</c:v>
                </c:pt>
                <c:pt idx="985">
                  <c:v>9.8500600000000027</c:v>
                </c:pt>
                <c:pt idx="986">
                  <c:v>9.8600500000000046</c:v>
                </c:pt>
                <c:pt idx="987">
                  <c:v>9.8700500000000027</c:v>
                </c:pt>
                <c:pt idx="988">
                  <c:v>9.8800400000000028</c:v>
                </c:pt>
                <c:pt idx="989">
                  <c:v>9.8900300000000048</c:v>
                </c:pt>
                <c:pt idx="990">
                  <c:v>9.9001000000000001</c:v>
                </c:pt>
                <c:pt idx="991">
                  <c:v>9.9101000000000035</c:v>
                </c:pt>
                <c:pt idx="992">
                  <c:v>9.9200900000000001</c:v>
                </c:pt>
                <c:pt idx="993">
                  <c:v>9.9300800000000002</c:v>
                </c:pt>
                <c:pt idx="994">
                  <c:v>9.94008</c:v>
                </c:pt>
                <c:pt idx="995">
                  <c:v>9.9500400000000067</c:v>
                </c:pt>
                <c:pt idx="996">
                  <c:v>9.9600500000000025</c:v>
                </c:pt>
                <c:pt idx="997">
                  <c:v>9.9700400000000027</c:v>
                </c:pt>
                <c:pt idx="998">
                  <c:v>9.9800400000000042</c:v>
                </c:pt>
                <c:pt idx="999">
                  <c:v>9.9901100000000014</c:v>
                </c:pt>
                <c:pt idx="1000">
                  <c:v>10</c:v>
                </c:pt>
                <c:pt idx="1001">
                  <c:v>10.0101</c:v>
                </c:pt>
                <c:pt idx="1002">
                  <c:v>10.020100000000001</c:v>
                </c:pt>
                <c:pt idx="1003">
                  <c:v>10.030100000000001</c:v>
                </c:pt>
                <c:pt idx="1004">
                  <c:v>10.040100000000001</c:v>
                </c:pt>
                <c:pt idx="1005">
                  <c:v>10.050100000000002</c:v>
                </c:pt>
                <c:pt idx="1006">
                  <c:v>10.060000000000002</c:v>
                </c:pt>
                <c:pt idx="1007">
                  <c:v>10.07</c:v>
                </c:pt>
                <c:pt idx="1008">
                  <c:v>10.08</c:v>
                </c:pt>
                <c:pt idx="1009">
                  <c:v>10.0901</c:v>
                </c:pt>
                <c:pt idx="1010">
                  <c:v>10.100100000000001</c:v>
                </c:pt>
                <c:pt idx="1011">
                  <c:v>10.110100000000001</c:v>
                </c:pt>
                <c:pt idx="1012">
                  <c:v>10.120100000000001</c:v>
                </c:pt>
                <c:pt idx="1013">
                  <c:v>10.130100000000001</c:v>
                </c:pt>
                <c:pt idx="1014">
                  <c:v>10.1401</c:v>
                </c:pt>
                <c:pt idx="1015">
                  <c:v>10.1501</c:v>
                </c:pt>
                <c:pt idx="1016">
                  <c:v>10.1601</c:v>
                </c:pt>
                <c:pt idx="1017">
                  <c:v>10.1701</c:v>
                </c:pt>
                <c:pt idx="1018">
                  <c:v>10.180100000000001</c:v>
                </c:pt>
                <c:pt idx="1019">
                  <c:v>10.190100000000001</c:v>
                </c:pt>
                <c:pt idx="1020">
                  <c:v>10.200100000000001</c:v>
                </c:pt>
                <c:pt idx="1021">
                  <c:v>10.210100000000001</c:v>
                </c:pt>
                <c:pt idx="1022">
                  <c:v>10.2201</c:v>
                </c:pt>
                <c:pt idx="1023">
                  <c:v>10.2301</c:v>
                </c:pt>
                <c:pt idx="1024">
                  <c:v>10.24</c:v>
                </c:pt>
                <c:pt idx="1025">
                  <c:v>10.2501</c:v>
                </c:pt>
                <c:pt idx="1026">
                  <c:v>10.2601</c:v>
                </c:pt>
                <c:pt idx="1027">
                  <c:v>10.270100000000001</c:v>
                </c:pt>
                <c:pt idx="1028">
                  <c:v>10.280100000000001</c:v>
                </c:pt>
                <c:pt idx="1029">
                  <c:v>10.290100000000001</c:v>
                </c:pt>
                <c:pt idx="1030">
                  <c:v>10.3</c:v>
                </c:pt>
                <c:pt idx="1031">
                  <c:v>10.31</c:v>
                </c:pt>
                <c:pt idx="1032">
                  <c:v>10.32</c:v>
                </c:pt>
                <c:pt idx="1033">
                  <c:v>10.3301</c:v>
                </c:pt>
                <c:pt idx="1034">
                  <c:v>10.340100000000001</c:v>
                </c:pt>
                <c:pt idx="1035">
                  <c:v>10.350100000000024</c:v>
                </c:pt>
                <c:pt idx="1036">
                  <c:v>10.360100000000006</c:v>
                </c:pt>
                <c:pt idx="1037">
                  <c:v>10.370100000000004</c:v>
                </c:pt>
                <c:pt idx="1038">
                  <c:v>10.380100000000002</c:v>
                </c:pt>
                <c:pt idx="1039">
                  <c:v>10.390100000000002</c:v>
                </c:pt>
                <c:pt idx="1040">
                  <c:v>10.4001</c:v>
                </c:pt>
                <c:pt idx="1041">
                  <c:v>10.4101</c:v>
                </c:pt>
                <c:pt idx="1042">
                  <c:v>10.4201</c:v>
                </c:pt>
                <c:pt idx="1043">
                  <c:v>10.430100000000001</c:v>
                </c:pt>
                <c:pt idx="1044">
                  <c:v>10.440100000000001</c:v>
                </c:pt>
                <c:pt idx="1045">
                  <c:v>10.450100000000004</c:v>
                </c:pt>
                <c:pt idx="1046">
                  <c:v>10.460100000000002</c:v>
                </c:pt>
                <c:pt idx="1047">
                  <c:v>10.4701</c:v>
                </c:pt>
                <c:pt idx="1048">
                  <c:v>10.48</c:v>
                </c:pt>
                <c:pt idx="1049">
                  <c:v>10.490000000000002</c:v>
                </c:pt>
                <c:pt idx="1050">
                  <c:v>10.5001</c:v>
                </c:pt>
                <c:pt idx="1051">
                  <c:v>10.5101</c:v>
                </c:pt>
                <c:pt idx="1052">
                  <c:v>10.520100000000001</c:v>
                </c:pt>
                <c:pt idx="1053">
                  <c:v>10.530100000000001</c:v>
                </c:pt>
                <c:pt idx="1054">
                  <c:v>10.540100000000001</c:v>
                </c:pt>
                <c:pt idx="1055">
                  <c:v>10.5501</c:v>
                </c:pt>
                <c:pt idx="1056">
                  <c:v>10.5601</c:v>
                </c:pt>
                <c:pt idx="1057">
                  <c:v>10.5701</c:v>
                </c:pt>
                <c:pt idx="1058">
                  <c:v>10.5801</c:v>
                </c:pt>
                <c:pt idx="1059">
                  <c:v>10.5901</c:v>
                </c:pt>
                <c:pt idx="1060">
                  <c:v>10.600100000000001</c:v>
                </c:pt>
                <c:pt idx="1061">
                  <c:v>10.610100000000001</c:v>
                </c:pt>
                <c:pt idx="1062">
                  <c:v>10.620100000000001</c:v>
                </c:pt>
                <c:pt idx="1063">
                  <c:v>10.630100000000001</c:v>
                </c:pt>
                <c:pt idx="1064">
                  <c:v>10.6401</c:v>
                </c:pt>
                <c:pt idx="1065">
                  <c:v>10.6501</c:v>
                </c:pt>
                <c:pt idx="1066">
                  <c:v>10.6601</c:v>
                </c:pt>
                <c:pt idx="1067">
                  <c:v>10.6701</c:v>
                </c:pt>
                <c:pt idx="1068">
                  <c:v>10.680100000000001</c:v>
                </c:pt>
                <c:pt idx="1069">
                  <c:v>10.690100000000001</c:v>
                </c:pt>
                <c:pt idx="1070">
                  <c:v>10.700100000000001</c:v>
                </c:pt>
                <c:pt idx="1071">
                  <c:v>10.710100000000001</c:v>
                </c:pt>
                <c:pt idx="1072">
                  <c:v>10.7201</c:v>
                </c:pt>
                <c:pt idx="1073">
                  <c:v>10.7301</c:v>
                </c:pt>
                <c:pt idx="1074">
                  <c:v>10.74</c:v>
                </c:pt>
                <c:pt idx="1075">
                  <c:v>10.7501</c:v>
                </c:pt>
                <c:pt idx="1076">
                  <c:v>10.7601</c:v>
                </c:pt>
                <c:pt idx="1077">
                  <c:v>10.77</c:v>
                </c:pt>
                <c:pt idx="1078">
                  <c:v>10.780100000000001</c:v>
                </c:pt>
                <c:pt idx="1079">
                  <c:v>10.790100000000001</c:v>
                </c:pt>
                <c:pt idx="1080">
                  <c:v>10.8001</c:v>
                </c:pt>
                <c:pt idx="1081">
                  <c:v>10.8101</c:v>
                </c:pt>
                <c:pt idx="1082">
                  <c:v>10.8201</c:v>
                </c:pt>
                <c:pt idx="1083">
                  <c:v>10.8301</c:v>
                </c:pt>
                <c:pt idx="1084">
                  <c:v>10.8401</c:v>
                </c:pt>
                <c:pt idx="1085">
                  <c:v>10.850100000000024</c:v>
                </c:pt>
                <c:pt idx="1086">
                  <c:v>10.860100000000006</c:v>
                </c:pt>
                <c:pt idx="1087">
                  <c:v>10.870000000000006</c:v>
                </c:pt>
                <c:pt idx="1088">
                  <c:v>10.880100000000002</c:v>
                </c:pt>
                <c:pt idx="1089">
                  <c:v>10.8901</c:v>
                </c:pt>
                <c:pt idx="1090">
                  <c:v>10.9001</c:v>
                </c:pt>
                <c:pt idx="1091">
                  <c:v>10.9101</c:v>
                </c:pt>
                <c:pt idx="1092">
                  <c:v>10.920100000000001</c:v>
                </c:pt>
                <c:pt idx="1093">
                  <c:v>10.930100000000001</c:v>
                </c:pt>
                <c:pt idx="1094">
                  <c:v>10.940100000000001</c:v>
                </c:pt>
                <c:pt idx="1095">
                  <c:v>10.950100000000004</c:v>
                </c:pt>
                <c:pt idx="1096">
                  <c:v>10.960100000000002</c:v>
                </c:pt>
                <c:pt idx="1097">
                  <c:v>10.9701</c:v>
                </c:pt>
                <c:pt idx="1098">
                  <c:v>10.9801</c:v>
                </c:pt>
                <c:pt idx="1099">
                  <c:v>10.9901</c:v>
                </c:pt>
                <c:pt idx="1100">
                  <c:v>11.0001</c:v>
                </c:pt>
                <c:pt idx="1101">
                  <c:v>11.010100000000001</c:v>
                </c:pt>
                <c:pt idx="1102">
                  <c:v>11.020100000000001</c:v>
                </c:pt>
                <c:pt idx="1103">
                  <c:v>11.030100000000001</c:v>
                </c:pt>
                <c:pt idx="1104">
                  <c:v>11.040100000000001</c:v>
                </c:pt>
                <c:pt idx="1105">
                  <c:v>11.0501</c:v>
                </c:pt>
                <c:pt idx="1106">
                  <c:v>11.0601</c:v>
                </c:pt>
                <c:pt idx="1107">
                  <c:v>11.0701</c:v>
                </c:pt>
                <c:pt idx="1108">
                  <c:v>11.0801</c:v>
                </c:pt>
                <c:pt idx="1109">
                  <c:v>11.0901</c:v>
                </c:pt>
                <c:pt idx="1110">
                  <c:v>11.100100000000001</c:v>
                </c:pt>
                <c:pt idx="1111">
                  <c:v>11.110100000000001</c:v>
                </c:pt>
                <c:pt idx="1112">
                  <c:v>11.120100000000001</c:v>
                </c:pt>
                <c:pt idx="1113">
                  <c:v>11.130100000000001</c:v>
                </c:pt>
                <c:pt idx="1114">
                  <c:v>11.1401</c:v>
                </c:pt>
                <c:pt idx="1115">
                  <c:v>11.1501</c:v>
                </c:pt>
                <c:pt idx="1116">
                  <c:v>11.1601</c:v>
                </c:pt>
                <c:pt idx="1117">
                  <c:v>11.1701</c:v>
                </c:pt>
                <c:pt idx="1118">
                  <c:v>11.180100000000001</c:v>
                </c:pt>
                <c:pt idx="1119">
                  <c:v>11.190100000000001</c:v>
                </c:pt>
                <c:pt idx="1120">
                  <c:v>11.200100000000001</c:v>
                </c:pt>
                <c:pt idx="1121">
                  <c:v>11.210100000000001</c:v>
                </c:pt>
                <c:pt idx="1122">
                  <c:v>11.220099999999999</c:v>
                </c:pt>
                <c:pt idx="1123">
                  <c:v>11.2301</c:v>
                </c:pt>
                <c:pt idx="1124">
                  <c:v>11.2401</c:v>
                </c:pt>
                <c:pt idx="1125">
                  <c:v>11.2501</c:v>
                </c:pt>
                <c:pt idx="1126">
                  <c:v>11.260100000000001</c:v>
                </c:pt>
                <c:pt idx="1127">
                  <c:v>11.270100000000001</c:v>
                </c:pt>
                <c:pt idx="1128">
                  <c:v>11.280100000000001</c:v>
                </c:pt>
                <c:pt idx="1129">
                  <c:v>11.290100000000001</c:v>
                </c:pt>
                <c:pt idx="1130">
                  <c:v>11.3001</c:v>
                </c:pt>
                <c:pt idx="1131">
                  <c:v>11.310100000000002</c:v>
                </c:pt>
                <c:pt idx="1132">
                  <c:v>11.3201</c:v>
                </c:pt>
                <c:pt idx="1133">
                  <c:v>11.3301</c:v>
                </c:pt>
                <c:pt idx="1134">
                  <c:v>11.3401</c:v>
                </c:pt>
                <c:pt idx="1135">
                  <c:v>11.350100000000024</c:v>
                </c:pt>
                <c:pt idx="1136">
                  <c:v>11.360100000000006</c:v>
                </c:pt>
                <c:pt idx="1137">
                  <c:v>11.370100000000004</c:v>
                </c:pt>
                <c:pt idx="1138">
                  <c:v>11.380100000000002</c:v>
                </c:pt>
                <c:pt idx="1139">
                  <c:v>11.3901</c:v>
                </c:pt>
                <c:pt idx="1140">
                  <c:v>11.4001</c:v>
                </c:pt>
                <c:pt idx="1141">
                  <c:v>11.4101</c:v>
                </c:pt>
                <c:pt idx="1142">
                  <c:v>11.4201</c:v>
                </c:pt>
                <c:pt idx="1143">
                  <c:v>11.430100000000001</c:v>
                </c:pt>
                <c:pt idx="1144">
                  <c:v>11.440100000000001</c:v>
                </c:pt>
                <c:pt idx="1145">
                  <c:v>11.450100000000004</c:v>
                </c:pt>
                <c:pt idx="1146">
                  <c:v>11.460100000000002</c:v>
                </c:pt>
                <c:pt idx="1147">
                  <c:v>11.4701</c:v>
                </c:pt>
                <c:pt idx="1148">
                  <c:v>11.4801</c:v>
                </c:pt>
                <c:pt idx="1149">
                  <c:v>11.4901</c:v>
                </c:pt>
                <c:pt idx="1150">
                  <c:v>11.5001</c:v>
                </c:pt>
                <c:pt idx="1151">
                  <c:v>11.5101</c:v>
                </c:pt>
                <c:pt idx="1152">
                  <c:v>11.520100000000001</c:v>
                </c:pt>
                <c:pt idx="1153">
                  <c:v>11.530100000000001</c:v>
                </c:pt>
                <c:pt idx="1154">
                  <c:v>11.540100000000001</c:v>
                </c:pt>
                <c:pt idx="1155">
                  <c:v>11.5501</c:v>
                </c:pt>
                <c:pt idx="1156">
                  <c:v>11.5601</c:v>
                </c:pt>
                <c:pt idx="1157">
                  <c:v>11.5701</c:v>
                </c:pt>
                <c:pt idx="1158">
                  <c:v>11.5801</c:v>
                </c:pt>
                <c:pt idx="1159">
                  <c:v>11.5901</c:v>
                </c:pt>
                <c:pt idx="1160">
                  <c:v>11.600100000000001</c:v>
                </c:pt>
                <c:pt idx="1161">
                  <c:v>11.610100000000001</c:v>
                </c:pt>
                <c:pt idx="1162">
                  <c:v>11.620100000000001</c:v>
                </c:pt>
                <c:pt idx="1163">
                  <c:v>11.630100000000001</c:v>
                </c:pt>
                <c:pt idx="1164">
                  <c:v>11.6401</c:v>
                </c:pt>
                <c:pt idx="1165">
                  <c:v>11.6501</c:v>
                </c:pt>
                <c:pt idx="1166">
                  <c:v>11.6601</c:v>
                </c:pt>
                <c:pt idx="1167">
                  <c:v>11.6701</c:v>
                </c:pt>
                <c:pt idx="1168">
                  <c:v>11.680100000000001</c:v>
                </c:pt>
                <c:pt idx="1169">
                  <c:v>11.690100000000001</c:v>
                </c:pt>
                <c:pt idx="1170">
                  <c:v>11.700100000000001</c:v>
                </c:pt>
                <c:pt idx="1171">
                  <c:v>11.710100000000001</c:v>
                </c:pt>
                <c:pt idx="1172">
                  <c:v>11.7201</c:v>
                </c:pt>
                <c:pt idx="1173">
                  <c:v>11.7301</c:v>
                </c:pt>
                <c:pt idx="1174">
                  <c:v>11.7401</c:v>
                </c:pt>
                <c:pt idx="1175">
                  <c:v>11.7501</c:v>
                </c:pt>
                <c:pt idx="1176">
                  <c:v>11.7601</c:v>
                </c:pt>
                <c:pt idx="1177">
                  <c:v>11.770100000000001</c:v>
                </c:pt>
                <c:pt idx="1178">
                  <c:v>11.780100000000001</c:v>
                </c:pt>
                <c:pt idx="1179">
                  <c:v>11.790100000000001</c:v>
                </c:pt>
                <c:pt idx="1180">
                  <c:v>11.800100000000002</c:v>
                </c:pt>
                <c:pt idx="1181">
                  <c:v>11.8101</c:v>
                </c:pt>
                <c:pt idx="1182">
                  <c:v>11.8201</c:v>
                </c:pt>
                <c:pt idx="1183">
                  <c:v>11.8301</c:v>
                </c:pt>
                <c:pt idx="1184">
                  <c:v>11.840100000000001</c:v>
                </c:pt>
                <c:pt idx="1185">
                  <c:v>11.850100000000024</c:v>
                </c:pt>
                <c:pt idx="1186">
                  <c:v>11.860100000000006</c:v>
                </c:pt>
                <c:pt idx="1187">
                  <c:v>11.870100000000004</c:v>
                </c:pt>
                <c:pt idx="1188">
                  <c:v>11.880100000000002</c:v>
                </c:pt>
                <c:pt idx="1189">
                  <c:v>11.8901</c:v>
                </c:pt>
                <c:pt idx="1190">
                  <c:v>11.9001</c:v>
                </c:pt>
                <c:pt idx="1191">
                  <c:v>11.9101</c:v>
                </c:pt>
                <c:pt idx="1192">
                  <c:v>11.9201</c:v>
                </c:pt>
                <c:pt idx="1193">
                  <c:v>11.930100000000001</c:v>
                </c:pt>
                <c:pt idx="1194">
                  <c:v>11.940100000000001</c:v>
                </c:pt>
                <c:pt idx="1195">
                  <c:v>11.950100000000004</c:v>
                </c:pt>
                <c:pt idx="1196">
                  <c:v>11.960100000000002</c:v>
                </c:pt>
                <c:pt idx="1197">
                  <c:v>11.9701</c:v>
                </c:pt>
                <c:pt idx="1198">
                  <c:v>11.9801</c:v>
                </c:pt>
                <c:pt idx="1199">
                  <c:v>11.9901</c:v>
                </c:pt>
                <c:pt idx="1200">
                  <c:v>12.0001</c:v>
                </c:pt>
                <c:pt idx="1201">
                  <c:v>12.0101</c:v>
                </c:pt>
                <c:pt idx="1202">
                  <c:v>12.020100000000001</c:v>
                </c:pt>
                <c:pt idx="1203">
                  <c:v>12.030100000000001</c:v>
                </c:pt>
                <c:pt idx="1204">
                  <c:v>12.040100000000001</c:v>
                </c:pt>
                <c:pt idx="1205">
                  <c:v>12.0501</c:v>
                </c:pt>
                <c:pt idx="1206">
                  <c:v>12.0601</c:v>
                </c:pt>
                <c:pt idx="1207">
                  <c:v>12.0701</c:v>
                </c:pt>
                <c:pt idx="1208">
                  <c:v>12.0801</c:v>
                </c:pt>
                <c:pt idx="1209">
                  <c:v>12.0901</c:v>
                </c:pt>
                <c:pt idx="1210">
                  <c:v>12.100100000000001</c:v>
                </c:pt>
                <c:pt idx="1211">
                  <c:v>12.110100000000001</c:v>
                </c:pt>
                <c:pt idx="1212">
                  <c:v>12.120100000000001</c:v>
                </c:pt>
                <c:pt idx="1213">
                  <c:v>12.130100000000001</c:v>
                </c:pt>
                <c:pt idx="1214">
                  <c:v>12.1401</c:v>
                </c:pt>
                <c:pt idx="1215">
                  <c:v>12.1501</c:v>
                </c:pt>
                <c:pt idx="1216">
                  <c:v>12.1601</c:v>
                </c:pt>
                <c:pt idx="1217">
                  <c:v>12.1701</c:v>
                </c:pt>
                <c:pt idx="1218">
                  <c:v>12.180100000000001</c:v>
                </c:pt>
                <c:pt idx="1219">
                  <c:v>12.190100000000001</c:v>
                </c:pt>
                <c:pt idx="1220">
                  <c:v>12.200100000000001</c:v>
                </c:pt>
                <c:pt idx="1221">
                  <c:v>12.210100000000001</c:v>
                </c:pt>
                <c:pt idx="1222">
                  <c:v>12.2201</c:v>
                </c:pt>
                <c:pt idx="1223">
                  <c:v>12.2301</c:v>
                </c:pt>
                <c:pt idx="1224">
                  <c:v>12.2401</c:v>
                </c:pt>
                <c:pt idx="1225">
                  <c:v>12.2501</c:v>
                </c:pt>
                <c:pt idx="1226">
                  <c:v>12.2601</c:v>
                </c:pt>
                <c:pt idx="1227">
                  <c:v>12.270100000000001</c:v>
                </c:pt>
                <c:pt idx="1228">
                  <c:v>12.280100000000001</c:v>
                </c:pt>
                <c:pt idx="1229">
                  <c:v>12.290100000000001</c:v>
                </c:pt>
                <c:pt idx="1230">
                  <c:v>12.3001</c:v>
                </c:pt>
                <c:pt idx="1231">
                  <c:v>12.3101</c:v>
                </c:pt>
                <c:pt idx="1232">
                  <c:v>12.3201</c:v>
                </c:pt>
                <c:pt idx="1233">
                  <c:v>12.3301</c:v>
                </c:pt>
                <c:pt idx="1234">
                  <c:v>12.3401</c:v>
                </c:pt>
                <c:pt idx="1235">
                  <c:v>12.350100000000024</c:v>
                </c:pt>
                <c:pt idx="1236">
                  <c:v>12.360100000000006</c:v>
                </c:pt>
                <c:pt idx="1237">
                  <c:v>12.370100000000004</c:v>
                </c:pt>
                <c:pt idx="1238">
                  <c:v>12.380100000000002</c:v>
                </c:pt>
                <c:pt idx="1239">
                  <c:v>12.3901</c:v>
                </c:pt>
                <c:pt idx="1240">
                  <c:v>12.4001</c:v>
                </c:pt>
                <c:pt idx="1241">
                  <c:v>12.4101</c:v>
                </c:pt>
                <c:pt idx="1242">
                  <c:v>12.420100000000001</c:v>
                </c:pt>
                <c:pt idx="1243">
                  <c:v>12.430100000000001</c:v>
                </c:pt>
                <c:pt idx="1244">
                  <c:v>12.440100000000001</c:v>
                </c:pt>
                <c:pt idx="1245">
                  <c:v>12.450100000000004</c:v>
                </c:pt>
                <c:pt idx="1246">
                  <c:v>12.460100000000002</c:v>
                </c:pt>
                <c:pt idx="1247">
                  <c:v>12.4701</c:v>
                </c:pt>
                <c:pt idx="1248">
                  <c:v>12.4801</c:v>
                </c:pt>
                <c:pt idx="1249">
                  <c:v>12.4901</c:v>
                </c:pt>
                <c:pt idx="1250">
                  <c:v>12.5001</c:v>
                </c:pt>
                <c:pt idx="1251">
                  <c:v>12.5101</c:v>
                </c:pt>
                <c:pt idx="1252">
                  <c:v>12.520100000000001</c:v>
                </c:pt>
                <c:pt idx="1253">
                  <c:v>12.530100000000001</c:v>
                </c:pt>
                <c:pt idx="1254">
                  <c:v>12.540100000000001</c:v>
                </c:pt>
                <c:pt idx="1255">
                  <c:v>12.5501</c:v>
                </c:pt>
                <c:pt idx="1256">
                  <c:v>12.560100000000002</c:v>
                </c:pt>
                <c:pt idx="1257">
                  <c:v>12.5701</c:v>
                </c:pt>
                <c:pt idx="1258">
                  <c:v>12.5801</c:v>
                </c:pt>
                <c:pt idx="1259">
                  <c:v>12.590100000000001</c:v>
                </c:pt>
                <c:pt idx="1260">
                  <c:v>12.600100000000001</c:v>
                </c:pt>
                <c:pt idx="1261">
                  <c:v>12.610100000000001</c:v>
                </c:pt>
                <c:pt idx="1262">
                  <c:v>12.620100000000001</c:v>
                </c:pt>
                <c:pt idx="1263">
                  <c:v>12.630100000000001</c:v>
                </c:pt>
                <c:pt idx="1264">
                  <c:v>12.640099999999999</c:v>
                </c:pt>
                <c:pt idx="1265">
                  <c:v>12.6501</c:v>
                </c:pt>
                <c:pt idx="1266">
                  <c:v>12.6602</c:v>
                </c:pt>
                <c:pt idx="1267">
                  <c:v>12.670100000000001</c:v>
                </c:pt>
                <c:pt idx="1268">
                  <c:v>12.680100000000001</c:v>
                </c:pt>
                <c:pt idx="1269">
                  <c:v>12.690100000000001</c:v>
                </c:pt>
                <c:pt idx="1270">
                  <c:v>12.700200000000001</c:v>
                </c:pt>
                <c:pt idx="1271">
                  <c:v>12.710100000000001</c:v>
                </c:pt>
                <c:pt idx="1272">
                  <c:v>12.7201</c:v>
                </c:pt>
                <c:pt idx="1273">
                  <c:v>12.7301</c:v>
                </c:pt>
                <c:pt idx="1274">
                  <c:v>12.740099999999998</c:v>
                </c:pt>
                <c:pt idx="1275">
                  <c:v>12.7501</c:v>
                </c:pt>
                <c:pt idx="1276">
                  <c:v>12.7601</c:v>
                </c:pt>
                <c:pt idx="1277">
                  <c:v>12.770100000000001</c:v>
                </c:pt>
                <c:pt idx="1278">
                  <c:v>12.780100000000001</c:v>
                </c:pt>
                <c:pt idx="1279">
                  <c:v>12.790100000000001</c:v>
                </c:pt>
                <c:pt idx="1280">
                  <c:v>12.8001</c:v>
                </c:pt>
                <c:pt idx="1281">
                  <c:v>12.810100000000002</c:v>
                </c:pt>
                <c:pt idx="1282">
                  <c:v>12.8201</c:v>
                </c:pt>
                <c:pt idx="1283">
                  <c:v>12.8301</c:v>
                </c:pt>
                <c:pt idx="1284">
                  <c:v>12.8401</c:v>
                </c:pt>
                <c:pt idx="1285">
                  <c:v>12.850200000000006</c:v>
                </c:pt>
                <c:pt idx="1286">
                  <c:v>12.860100000000006</c:v>
                </c:pt>
                <c:pt idx="1287">
                  <c:v>12.870100000000004</c:v>
                </c:pt>
                <c:pt idx="1288">
                  <c:v>12.880100000000002</c:v>
                </c:pt>
                <c:pt idx="1289">
                  <c:v>12.890100000000002</c:v>
                </c:pt>
                <c:pt idx="1290">
                  <c:v>12.9001</c:v>
                </c:pt>
                <c:pt idx="1291">
                  <c:v>12.9101</c:v>
                </c:pt>
                <c:pt idx="1292">
                  <c:v>12.920100000000001</c:v>
                </c:pt>
                <c:pt idx="1293">
                  <c:v>12.930100000000001</c:v>
                </c:pt>
                <c:pt idx="1294">
                  <c:v>12.940200000000001</c:v>
                </c:pt>
                <c:pt idx="1295">
                  <c:v>12.950100000000004</c:v>
                </c:pt>
                <c:pt idx="1296">
                  <c:v>12.960100000000002</c:v>
                </c:pt>
                <c:pt idx="1297">
                  <c:v>12.9701</c:v>
                </c:pt>
                <c:pt idx="1298">
                  <c:v>12.9801</c:v>
                </c:pt>
                <c:pt idx="1299">
                  <c:v>12.990100000000002</c:v>
                </c:pt>
                <c:pt idx="1300">
                  <c:v>13.0001</c:v>
                </c:pt>
                <c:pt idx="1301">
                  <c:v>13.0101</c:v>
                </c:pt>
                <c:pt idx="1302">
                  <c:v>13.020100000000001</c:v>
                </c:pt>
                <c:pt idx="1303">
                  <c:v>13.030100000000001</c:v>
                </c:pt>
                <c:pt idx="1304">
                  <c:v>13.040100000000001</c:v>
                </c:pt>
                <c:pt idx="1305">
                  <c:v>13.0501</c:v>
                </c:pt>
                <c:pt idx="1306">
                  <c:v>13.0601</c:v>
                </c:pt>
                <c:pt idx="1307">
                  <c:v>13.070100000000002</c:v>
                </c:pt>
                <c:pt idx="1308">
                  <c:v>13.0801</c:v>
                </c:pt>
                <c:pt idx="1309">
                  <c:v>13.0901</c:v>
                </c:pt>
                <c:pt idx="1310">
                  <c:v>13.100100000000001</c:v>
                </c:pt>
                <c:pt idx="1311">
                  <c:v>13.110200000000001</c:v>
                </c:pt>
                <c:pt idx="1312">
                  <c:v>13.120100000000001</c:v>
                </c:pt>
                <c:pt idx="1313">
                  <c:v>13.130100000000001</c:v>
                </c:pt>
                <c:pt idx="1314">
                  <c:v>13.140099999999999</c:v>
                </c:pt>
                <c:pt idx="1315">
                  <c:v>13.1501</c:v>
                </c:pt>
                <c:pt idx="1316">
                  <c:v>13.1601</c:v>
                </c:pt>
                <c:pt idx="1317">
                  <c:v>13.170100000000001</c:v>
                </c:pt>
                <c:pt idx="1318">
                  <c:v>13.180100000000001</c:v>
                </c:pt>
                <c:pt idx="1319">
                  <c:v>13.190200000000001</c:v>
                </c:pt>
                <c:pt idx="1320">
                  <c:v>13.200200000000001</c:v>
                </c:pt>
                <c:pt idx="1321">
                  <c:v>13.2102</c:v>
                </c:pt>
                <c:pt idx="1322">
                  <c:v>13.220099999999999</c:v>
                </c:pt>
                <c:pt idx="1323">
                  <c:v>13.2301</c:v>
                </c:pt>
                <c:pt idx="1324">
                  <c:v>13.240099999999998</c:v>
                </c:pt>
                <c:pt idx="1325">
                  <c:v>13.250100000000002</c:v>
                </c:pt>
                <c:pt idx="1326">
                  <c:v>13.2601</c:v>
                </c:pt>
                <c:pt idx="1327">
                  <c:v>13.270100000000001</c:v>
                </c:pt>
                <c:pt idx="1328">
                  <c:v>13.280200000000001</c:v>
                </c:pt>
                <c:pt idx="1329">
                  <c:v>13.290199999999999</c:v>
                </c:pt>
                <c:pt idx="1330">
                  <c:v>13.3001</c:v>
                </c:pt>
                <c:pt idx="1331">
                  <c:v>13.3102</c:v>
                </c:pt>
                <c:pt idx="1332">
                  <c:v>13.320100000000002</c:v>
                </c:pt>
                <c:pt idx="1333">
                  <c:v>13.3301</c:v>
                </c:pt>
                <c:pt idx="1334">
                  <c:v>13.3401</c:v>
                </c:pt>
                <c:pt idx="1335">
                  <c:v>13.350100000000024</c:v>
                </c:pt>
                <c:pt idx="1336">
                  <c:v>13.360100000000006</c:v>
                </c:pt>
                <c:pt idx="1337">
                  <c:v>13.370100000000004</c:v>
                </c:pt>
                <c:pt idx="1338">
                  <c:v>13.380100000000002</c:v>
                </c:pt>
                <c:pt idx="1339">
                  <c:v>13.390100000000002</c:v>
                </c:pt>
                <c:pt idx="1340">
                  <c:v>13.4001</c:v>
                </c:pt>
                <c:pt idx="1341">
                  <c:v>13.4101</c:v>
                </c:pt>
                <c:pt idx="1342">
                  <c:v>13.420100000000001</c:v>
                </c:pt>
                <c:pt idx="1343">
                  <c:v>13.430100000000001</c:v>
                </c:pt>
                <c:pt idx="1344">
                  <c:v>13.440100000000001</c:v>
                </c:pt>
                <c:pt idx="1345">
                  <c:v>13.450100000000004</c:v>
                </c:pt>
                <c:pt idx="1346">
                  <c:v>13.460100000000002</c:v>
                </c:pt>
                <c:pt idx="1347">
                  <c:v>13.470100000000002</c:v>
                </c:pt>
                <c:pt idx="1348">
                  <c:v>13.4801</c:v>
                </c:pt>
                <c:pt idx="1349">
                  <c:v>13.4901</c:v>
                </c:pt>
                <c:pt idx="1350">
                  <c:v>13.500100000000002</c:v>
                </c:pt>
                <c:pt idx="1351">
                  <c:v>13.5101</c:v>
                </c:pt>
                <c:pt idx="1352">
                  <c:v>13.520100000000001</c:v>
                </c:pt>
                <c:pt idx="1353">
                  <c:v>13.530100000000001</c:v>
                </c:pt>
                <c:pt idx="1354">
                  <c:v>13.540100000000001</c:v>
                </c:pt>
                <c:pt idx="1355">
                  <c:v>13.5501</c:v>
                </c:pt>
                <c:pt idx="1356">
                  <c:v>13.5601</c:v>
                </c:pt>
                <c:pt idx="1357">
                  <c:v>13.570100000000002</c:v>
                </c:pt>
                <c:pt idx="1358">
                  <c:v>13.5801</c:v>
                </c:pt>
                <c:pt idx="1359">
                  <c:v>13.590200000000001</c:v>
                </c:pt>
                <c:pt idx="1360">
                  <c:v>13.600200000000001</c:v>
                </c:pt>
                <c:pt idx="1361">
                  <c:v>13.610200000000001</c:v>
                </c:pt>
                <c:pt idx="1362">
                  <c:v>13.620100000000001</c:v>
                </c:pt>
                <c:pt idx="1363">
                  <c:v>13.630100000000001</c:v>
                </c:pt>
                <c:pt idx="1364">
                  <c:v>13.6401</c:v>
                </c:pt>
                <c:pt idx="1365">
                  <c:v>13.650100000000002</c:v>
                </c:pt>
                <c:pt idx="1366">
                  <c:v>13.6601</c:v>
                </c:pt>
                <c:pt idx="1367">
                  <c:v>13.6701</c:v>
                </c:pt>
                <c:pt idx="1368">
                  <c:v>13.680100000000001</c:v>
                </c:pt>
                <c:pt idx="1369">
                  <c:v>13.690200000000001</c:v>
                </c:pt>
                <c:pt idx="1370">
                  <c:v>13.700100000000001</c:v>
                </c:pt>
                <c:pt idx="1371">
                  <c:v>13.710100000000001</c:v>
                </c:pt>
                <c:pt idx="1372">
                  <c:v>13.720099999999999</c:v>
                </c:pt>
                <c:pt idx="1373">
                  <c:v>13.7302</c:v>
                </c:pt>
                <c:pt idx="1374">
                  <c:v>13.7402</c:v>
                </c:pt>
                <c:pt idx="1375">
                  <c:v>13.750100000000002</c:v>
                </c:pt>
                <c:pt idx="1376">
                  <c:v>13.760200000000001</c:v>
                </c:pt>
                <c:pt idx="1377">
                  <c:v>13.770100000000001</c:v>
                </c:pt>
                <c:pt idx="1378">
                  <c:v>13.780100000000001</c:v>
                </c:pt>
                <c:pt idx="1379">
                  <c:v>13.790100000000001</c:v>
                </c:pt>
                <c:pt idx="1380">
                  <c:v>13.8001</c:v>
                </c:pt>
                <c:pt idx="1381">
                  <c:v>13.8102</c:v>
                </c:pt>
                <c:pt idx="1382">
                  <c:v>13.8202</c:v>
                </c:pt>
                <c:pt idx="1383">
                  <c:v>13.830100000000002</c:v>
                </c:pt>
                <c:pt idx="1384">
                  <c:v>13.8401</c:v>
                </c:pt>
                <c:pt idx="1385">
                  <c:v>13.850100000000024</c:v>
                </c:pt>
                <c:pt idx="1386">
                  <c:v>13.860100000000006</c:v>
                </c:pt>
                <c:pt idx="1387">
                  <c:v>13.870100000000004</c:v>
                </c:pt>
                <c:pt idx="1388">
                  <c:v>13.880100000000002</c:v>
                </c:pt>
                <c:pt idx="1389">
                  <c:v>13.8901</c:v>
                </c:pt>
                <c:pt idx="1390">
                  <c:v>13.900100000000002</c:v>
                </c:pt>
                <c:pt idx="1391">
                  <c:v>13.9101</c:v>
                </c:pt>
                <c:pt idx="1392">
                  <c:v>13.9201</c:v>
                </c:pt>
                <c:pt idx="1393">
                  <c:v>13.930100000000001</c:v>
                </c:pt>
                <c:pt idx="1394">
                  <c:v>13.940100000000001</c:v>
                </c:pt>
                <c:pt idx="1395">
                  <c:v>13.950200000000002</c:v>
                </c:pt>
                <c:pt idx="1396">
                  <c:v>13.9602</c:v>
                </c:pt>
                <c:pt idx="1397">
                  <c:v>13.970100000000002</c:v>
                </c:pt>
                <c:pt idx="1398">
                  <c:v>13.980200000000002</c:v>
                </c:pt>
                <c:pt idx="1399">
                  <c:v>13.9901</c:v>
                </c:pt>
                <c:pt idx="1400">
                  <c:v>14.0002</c:v>
                </c:pt>
                <c:pt idx="1401">
                  <c:v>14.010200000000001</c:v>
                </c:pt>
                <c:pt idx="1402">
                  <c:v>14.020100000000001</c:v>
                </c:pt>
                <c:pt idx="1403">
                  <c:v>14.030100000000001</c:v>
                </c:pt>
                <c:pt idx="1404">
                  <c:v>14.040100000000001</c:v>
                </c:pt>
                <c:pt idx="1405">
                  <c:v>14.050100000000002</c:v>
                </c:pt>
                <c:pt idx="1406">
                  <c:v>14.0601</c:v>
                </c:pt>
                <c:pt idx="1407">
                  <c:v>14.0701</c:v>
                </c:pt>
                <c:pt idx="1408">
                  <c:v>14.080100000000002</c:v>
                </c:pt>
                <c:pt idx="1409">
                  <c:v>14.0901</c:v>
                </c:pt>
                <c:pt idx="1410">
                  <c:v>14.100100000000001</c:v>
                </c:pt>
                <c:pt idx="1411">
                  <c:v>14.110100000000001</c:v>
                </c:pt>
                <c:pt idx="1412">
                  <c:v>14.120100000000001</c:v>
                </c:pt>
                <c:pt idx="1413">
                  <c:v>14.1302</c:v>
                </c:pt>
                <c:pt idx="1414">
                  <c:v>14.1401</c:v>
                </c:pt>
                <c:pt idx="1415">
                  <c:v>14.150200000000002</c:v>
                </c:pt>
                <c:pt idx="1416">
                  <c:v>14.1602</c:v>
                </c:pt>
                <c:pt idx="1417">
                  <c:v>14.1701</c:v>
                </c:pt>
                <c:pt idx="1418">
                  <c:v>14.180200000000001</c:v>
                </c:pt>
                <c:pt idx="1419">
                  <c:v>14.190200000000001</c:v>
                </c:pt>
                <c:pt idx="1420">
                  <c:v>14.200200000000001</c:v>
                </c:pt>
                <c:pt idx="1421">
                  <c:v>14.210100000000001</c:v>
                </c:pt>
                <c:pt idx="1422">
                  <c:v>14.220099999999999</c:v>
                </c:pt>
                <c:pt idx="1423">
                  <c:v>14.2301</c:v>
                </c:pt>
                <c:pt idx="1424">
                  <c:v>14.2401</c:v>
                </c:pt>
                <c:pt idx="1425">
                  <c:v>14.2501</c:v>
                </c:pt>
                <c:pt idx="1426">
                  <c:v>14.260100000000001</c:v>
                </c:pt>
                <c:pt idx="1427">
                  <c:v>14.270100000000001</c:v>
                </c:pt>
                <c:pt idx="1428">
                  <c:v>14.280100000000001</c:v>
                </c:pt>
                <c:pt idx="1429">
                  <c:v>14.290100000000001</c:v>
                </c:pt>
                <c:pt idx="1430">
                  <c:v>14.300200000000002</c:v>
                </c:pt>
                <c:pt idx="1431">
                  <c:v>14.3102</c:v>
                </c:pt>
                <c:pt idx="1432">
                  <c:v>14.3202</c:v>
                </c:pt>
                <c:pt idx="1433">
                  <c:v>14.330100000000002</c:v>
                </c:pt>
                <c:pt idx="1434">
                  <c:v>14.340200000000001</c:v>
                </c:pt>
                <c:pt idx="1435">
                  <c:v>14.350100000000024</c:v>
                </c:pt>
                <c:pt idx="1436">
                  <c:v>14.360100000000006</c:v>
                </c:pt>
                <c:pt idx="1437">
                  <c:v>14.370200000000002</c:v>
                </c:pt>
                <c:pt idx="1438">
                  <c:v>14.380200000000002</c:v>
                </c:pt>
                <c:pt idx="1439">
                  <c:v>14.3902</c:v>
                </c:pt>
                <c:pt idx="1440">
                  <c:v>14.400100000000002</c:v>
                </c:pt>
                <c:pt idx="1441">
                  <c:v>14.4101</c:v>
                </c:pt>
                <c:pt idx="1442">
                  <c:v>14.420200000000001</c:v>
                </c:pt>
                <c:pt idx="1443">
                  <c:v>14.430200000000001</c:v>
                </c:pt>
                <c:pt idx="1444">
                  <c:v>14.440200000000001</c:v>
                </c:pt>
                <c:pt idx="1445">
                  <c:v>14.450200000000002</c:v>
                </c:pt>
                <c:pt idx="1446">
                  <c:v>14.4602</c:v>
                </c:pt>
                <c:pt idx="1447">
                  <c:v>14.4701</c:v>
                </c:pt>
                <c:pt idx="1448">
                  <c:v>14.480100000000002</c:v>
                </c:pt>
                <c:pt idx="1449">
                  <c:v>14.4902</c:v>
                </c:pt>
                <c:pt idx="1450">
                  <c:v>14.5002</c:v>
                </c:pt>
                <c:pt idx="1451">
                  <c:v>14.510100000000001</c:v>
                </c:pt>
                <c:pt idx="1452">
                  <c:v>14.520100000000001</c:v>
                </c:pt>
                <c:pt idx="1453">
                  <c:v>14.530100000000001</c:v>
                </c:pt>
                <c:pt idx="1454">
                  <c:v>14.540100000000001</c:v>
                </c:pt>
                <c:pt idx="1455">
                  <c:v>14.550200000000002</c:v>
                </c:pt>
                <c:pt idx="1456">
                  <c:v>14.5601</c:v>
                </c:pt>
                <c:pt idx="1457">
                  <c:v>14.5701</c:v>
                </c:pt>
                <c:pt idx="1458">
                  <c:v>14.580100000000002</c:v>
                </c:pt>
                <c:pt idx="1459">
                  <c:v>14.5901</c:v>
                </c:pt>
                <c:pt idx="1460">
                  <c:v>14.600100000000001</c:v>
                </c:pt>
                <c:pt idx="1461">
                  <c:v>14.610100000000001</c:v>
                </c:pt>
                <c:pt idx="1462">
                  <c:v>14.620100000000001</c:v>
                </c:pt>
                <c:pt idx="1463">
                  <c:v>14.630199999999999</c:v>
                </c:pt>
                <c:pt idx="1464">
                  <c:v>14.6402</c:v>
                </c:pt>
                <c:pt idx="1465">
                  <c:v>14.650100000000002</c:v>
                </c:pt>
                <c:pt idx="1466">
                  <c:v>14.660200000000001</c:v>
                </c:pt>
                <c:pt idx="1467">
                  <c:v>14.6701</c:v>
                </c:pt>
                <c:pt idx="1468">
                  <c:v>14.680100000000001</c:v>
                </c:pt>
                <c:pt idx="1469">
                  <c:v>14.690200000000001</c:v>
                </c:pt>
                <c:pt idx="1470">
                  <c:v>14.700200000000001</c:v>
                </c:pt>
                <c:pt idx="1471">
                  <c:v>14.710100000000001</c:v>
                </c:pt>
                <c:pt idx="1472">
                  <c:v>14.7202</c:v>
                </c:pt>
                <c:pt idx="1473">
                  <c:v>14.730199999999998</c:v>
                </c:pt>
                <c:pt idx="1474">
                  <c:v>14.7402</c:v>
                </c:pt>
                <c:pt idx="1475">
                  <c:v>14.7502</c:v>
                </c:pt>
                <c:pt idx="1476">
                  <c:v>14.760200000000001</c:v>
                </c:pt>
                <c:pt idx="1477">
                  <c:v>14.770100000000001</c:v>
                </c:pt>
                <c:pt idx="1478">
                  <c:v>14.780100000000001</c:v>
                </c:pt>
                <c:pt idx="1479">
                  <c:v>14.790100000000001</c:v>
                </c:pt>
                <c:pt idx="1480">
                  <c:v>14.800100000000002</c:v>
                </c:pt>
                <c:pt idx="1481">
                  <c:v>14.810200000000002</c:v>
                </c:pt>
                <c:pt idx="1482">
                  <c:v>14.8202</c:v>
                </c:pt>
                <c:pt idx="1483">
                  <c:v>14.8302</c:v>
                </c:pt>
                <c:pt idx="1484">
                  <c:v>14.8401</c:v>
                </c:pt>
                <c:pt idx="1485">
                  <c:v>14.850100000000024</c:v>
                </c:pt>
                <c:pt idx="1486">
                  <c:v>14.860100000000006</c:v>
                </c:pt>
                <c:pt idx="1487">
                  <c:v>14.870100000000004</c:v>
                </c:pt>
                <c:pt idx="1488">
                  <c:v>14.880200000000002</c:v>
                </c:pt>
                <c:pt idx="1489">
                  <c:v>14.8901</c:v>
                </c:pt>
                <c:pt idx="1490">
                  <c:v>14.9001</c:v>
                </c:pt>
                <c:pt idx="1491">
                  <c:v>14.910100000000002</c:v>
                </c:pt>
                <c:pt idx="1492">
                  <c:v>14.920200000000001</c:v>
                </c:pt>
                <c:pt idx="1493">
                  <c:v>14.930200000000001</c:v>
                </c:pt>
                <c:pt idx="1494">
                  <c:v>14.940200000000001</c:v>
                </c:pt>
                <c:pt idx="1495">
                  <c:v>14.950200000000002</c:v>
                </c:pt>
                <c:pt idx="1496">
                  <c:v>14.9602</c:v>
                </c:pt>
                <c:pt idx="1497">
                  <c:v>14.9702</c:v>
                </c:pt>
                <c:pt idx="1498">
                  <c:v>14.980100000000002</c:v>
                </c:pt>
                <c:pt idx="1499">
                  <c:v>14.9901</c:v>
                </c:pt>
                <c:pt idx="1500">
                  <c:v>15.0001</c:v>
                </c:pt>
                <c:pt idx="1501">
                  <c:v>15.010100000000001</c:v>
                </c:pt>
                <c:pt idx="1502">
                  <c:v>15.020200000000001</c:v>
                </c:pt>
                <c:pt idx="1503">
                  <c:v>15.030200000000001</c:v>
                </c:pt>
                <c:pt idx="1504">
                  <c:v>15.0402</c:v>
                </c:pt>
                <c:pt idx="1505">
                  <c:v>15.0502</c:v>
                </c:pt>
                <c:pt idx="1506">
                  <c:v>15.060200000000002</c:v>
                </c:pt>
                <c:pt idx="1507">
                  <c:v>15.0701</c:v>
                </c:pt>
                <c:pt idx="1508">
                  <c:v>15.0801</c:v>
                </c:pt>
                <c:pt idx="1509">
                  <c:v>15.090100000000001</c:v>
                </c:pt>
                <c:pt idx="1510">
                  <c:v>15.100100000000001</c:v>
                </c:pt>
                <c:pt idx="1511">
                  <c:v>15.110200000000001</c:v>
                </c:pt>
                <c:pt idx="1512">
                  <c:v>15.120200000000001</c:v>
                </c:pt>
                <c:pt idx="1513">
                  <c:v>15.130199999999999</c:v>
                </c:pt>
                <c:pt idx="1514">
                  <c:v>15.1402</c:v>
                </c:pt>
                <c:pt idx="1515">
                  <c:v>15.1502</c:v>
                </c:pt>
                <c:pt idx="1516">
                  <c:v>15.160100000000002</c:v>
                </c:pt>
                <c:pt idx="1517">
                  <c:v>15.1701</c:v>
                </c:pt>
                <c:pt idx="1518">
                  <c:v>15.180100000000001</c:v>
                </c:pt>
                <c:pt idx="1519">
                  <c:v>15.190100000000001</c:v>
                </c:pt>
                <c:pt idx="1520">
                  <c:v>15.200200000000001</c:v>
                </c:pt>
                <c:pt idx="1521">
                  <c:v>15.210199999999999</c:v>
                </c:pt>
                <c:pt idx="1522">
                  <c:v>15.2202</c:v>
                </c:pt>
                <c:pt idx="1523">
                  <c:v>15.2302</c:v>
                </c:pt>
                <c:pt idx="1524">
                  <c:v>15.240199999999998</c:v>
                </c:pt>
                <c:pt idx="1525">
                  <c:v>15.2501</c:v>
                </c:pt>
                <c:pt idx="1526">
                  <c:v>15.260100000000001</c:v>
                </c:pt>
                <c:pt idx="1527">
                  <c:v>15.270200000000001</c:v>
                </c:pt>
                <c:pt idx="1528">
                  <c:v>15.280100000000001</c:v>
                </c:pt>
                <c:pt idx="1529">
                  <c:v>15.290100000000001</c:v>
                </c:pt>
                <c:pt idx="1530">
                  <c:v>15.3001</c:v>
                </c:pt>
                <c:pt idx="1531">
                  <c:v>15.310200000000002</c:v>
                </c:pt>
                <c:pt idx="1532">
                  <c:v>15.3202</c:v>
                </c:pt>
                <c:pt idx="1533">
                  <c:v>15.3302</c:v>
                </c:pt>
                <c:pt idx="1534">
                  <c:v>15.340200000000001</c:v>
                </c:pt>
                <c:pt idx="1535">
                  <c:v>15.350200000000006</c:v>
                </c:pt>
                <c:pt idx="1536">
                  <c:v>15.360200000000004</c:v>
                </c:pt>
                <c:pt idx="1537">
                  <c:v>15.370200000000002</c:v>
                </c:pt>
                <c:pt idx="1538">
                  <c:v>15.380100000000002</c:v>
                </c:pt>
                <c:pt idx="1539">
                  <c:v>15.3901</c:v>
                </c:pt>
                <c:pt idx="1540">
                  <c:v>15.4001</c:v>
                </c:pt>
                <c:pt idx="1541">
                  <c:v>15.410100000000002</c:v>
                </c:pt>
                <c:pt idx="1542">
                  <c:v>15.420200000000001</c:v>
                </c:pt>
                <c:pt idx="1543">
                  <c:v>15.430200000000001</c:v>
                </c:pt>
                <c:pt idx="1544">
                  <c:v>15.440200000000001</c:v>
                </c:pt>
                <c:pt idx="1545">
                  <c:v>15.450200000000002</c:v>
                </c:pt>
                <c:pt idx="1546">
                  <c:v>15.460200000000002</c:v>
                </c:pt>
                <c:pt idx="1547">
                  <c:v>15.4702</c:v>
                </c:pt>
                <c:pt idx="1548">
                  <c:v>15.4802</c:v>
                </c:pt>
                <c:pt idx="1549">
                  <c:v>15.490200000000002</c:v>
                </c:pt>
                <c:pt idx="1550">
                  <c:v>15.5002</c:v>
                </c:pt>
                <c:pt idx="1551">
                  <c:v>15.510200000000001</c:v>
                </c:pt>
                <c:pt idx="1552">
                  <c:v>15.520200000000001</c:v>
                </c:pt>
                <c:pt idx="1553">
                  <c:v>15.530100000000001</c:v>
                </c:pt>
                <c:pt idx="1554">
                  <c:v>15.5402</c:v>
                </c:pt>
                <c:pt idx="1555">
                  <c:v>15.5502</c:v>
                </c:pt>
                <c:pt idx="1556">
                  <c:v>15.560100000000002</c:v>
                </c:pt>
                <c:pt idx="1557">
                  <c:v>15.5701</c:v>
                </c:pt>
                <c:pt idx="1558">
                  <c:v>15.5802</c:v>
                </c:pt>
                <c:pt idx="1559">
                  <c:v>15.590200000000001</c:v>
                </c:pt>
                <c:pt idx="1560">
                  <c:v>15.600200000000001</c:v>
                </c:pt>
                <c:pt idx="1561">
                  <c:v>15.610200000000001</c:v>
                </c:pt>
                <c:pt idx="1562">
                  <c:v>15.620100000000001</c:v>
                </c:pt>
                <c:pt idx="1563">
                  <c:v>15.630100000000001</c:v>
                </c:pt>
                <c:pt idx="1564">
                  <c:v>15.6401</c:v>
                </c:pt>
                <c:pt idx="1565">
                  <c:v>15.6501</c:v>
                </c:pt>
                <c:pt idx="1566">
                  <c:v>15.6602</c:v>
                </c:pt>
                <c:pt idx="1567">
                  <c:v>15.670200000000001</c:v>
                </c:pt>
                <c:pt idx="1568">
                  <c:v>15.680200000000001</c:v>
                </c:pt>
                <c:pt idx="1569">
                  <c:v>15.690200000000001</c:v>
                </c:pt>
                <c:pt idx="1570">
                  <c:v>15.700200000000001</c:v>
                </c:pt>
                <c:pt idx="1571">
                  <c:v>15.710199999999999</c:v>
                </c:pt>
                <c:pt idx="1572">
                  <c:v>15.7202</c:v>
                </c:pt>
                <c:pt idx="1573">
                  <c:v>15.7302</c:v>
                </c:pt>
                <c:pt idx="1574">
                  <c:v>15.740199999999998</c:v>
                </c:pt>
                <c:pt idx="1575">
                  <c:v>15.7502</c:v>
                </c:pt>
                <c:pt idx="1576">
                  <c:v>15.760200000000001</c:v>
                </c:pt>
                <c:pt idx="1577">
                  <c:v>15.770200000000001</c:v>
                </c:pt>
                <c:pt idx="1578">
                  <c:v>15.780200000000001</c:v>
                </c:pt>
                <c:pt idx="1579">
                  <c:v>15.790199999999999</c:v>
                </c:pt>
                <c:pt idx="1580">
                  <c:v>15.8001</c:v>
                </c:pt>
                <c:pt idx="1581">
                  <c:v>15.810100000000002</c:v>
                </c:pt>
                <c:pt idx="1582">
                  <c:v>15.820200000000002</c:v>
                </c:pt>
                <c:pt idx="1583">
                  <c:v>15.8302</c:v>
                </c:pt>
                <c:pt idx="1584">
                  <c:v>15.840200000000001</c:v>
                </c:pt>
                <c:pt idx="1585">
                  <c:v>15.850200000000006</c:v>
                </c:pt>
                <c:pt idx="1586">
                  <c:v>15.860200000000004</c:v>
                </c:pt>
                <c:pt idx="1587">
                  <c:v>15.870200000000002</c:v>
                </c:pt>
                <c:pt idx="1588">
                  <c:v>15.8802</c:v>
                </c:pt>
                <c:pt idx="1589">
                  <c:v>15.890200000000002</c:v>
                </c:pt>
                <c:pt idx="1590">
                  <c:v>15.9002</c:v>
                </c:pt>
                <c:pt idx="1591">
                  <c:v>15.9101</c:v>
                </c:pt>
                <c:pt idx="1592">
                  <c:v>15.920200000000001</c:v>
                </c:pt>
                <c:pt idx="1593">
                  <c:v>15.930200000000001</c:v>
                </c:pt>
                <c:pt idx="1594">
                  <c:v>15.940200000000001</c:v>
                </c:pt>
                <c:pt idx="1595">
                  <c:v>15.950200000000002</c:v>
                </c:pt>
                <c:pt idx="1596">
                  <c:v>15.960200000000002</c:v>
                </c:pt>
                <c:pt idx="1597">
                  <c:v>15.970200000000002</c:v>
                </c:pt>
                <c:pt idx="1598">
                  <c:v>15.9801</c:v>
                </c:pt>
                <c:pt idx="1599">
                  <c:v>15.990200000000002</c:v>
                </c:pt>
                <c:pt idx="1600">
                  <c:v>16.0002</c:v>
                </c:pt>
              </c:numCache>
            </c:numRef>
          </c:xVal>
          <c:yVal>
            <c:numRef>
              <c:f>'vel 500'!$C$2:$C$1602</c:f>
              <c:numCache>
                <c:formatCode>General</c:formatCode>
                <c:ptCount val="1601"/>
                <c:pt idx="0">
                  <c:v>0</c:v>
                </c:pt>
                <c:pt idx="1">
                  <c:v>163.404</c:v>
                </c:pt>
                <c:pt idx="2">
                  <c:v>235.62400000000002</c:v>
                </c:pt>
                <c:pt idx="3">
                  <c:v>132.68900000000002</c:v>
                </c:pt>
                <c:pt idx="4">
                  <c:v>49.076300000000003</c:v>
                </c:pt>
                <c:pt idx="5">
                  <c:v>50.861000000000004</c:v>
                </c:pt>
                <c:pt idx="6">
                  <c:v>42.975000000000001</c:v>
                </c:pt>
                <c:pt idx="7">
                  <c:v>21.331700000000001</c:v>
                </c:pt>
                <c:pt idx="8">
                  <c:v>7.5438499999999999</c:v>
                </c:pt>
                <c:pt idx="9">
                  <c:v>5.6942299999999975</c:v>
                </c:pt>
                <c:pt idx="10">
                  <c:v>22.123100000000001</c:v>
                </c:pt>
                <c:pt idx="11">
                  <c:v>54.129500000000213</c:v>
                </c:pt>
                <c:pt idx="12">
                  <c:v>46.009</c:v>
                </c:pt>
                <c:pt idx="13">
                  <c:v>20.565399999999499</c:v>
                </c:pt>
                <c:pt idx="14">
                  <c:v>9.2727900000000005</c:v>
                </c:pt>
                <c:pt idx="15">
                  <c:v>8.7420500000000008</c:v>
                </c:pt>
                <c:pt idx="16">
                  <c:v>20.357700000000001</c:v>
                </c:pt>
                <c:pt idx="17">
                  <c:v>40.910600000000002</c:v>
                </c:pt>
                <c:pt idx="18">
                  <c:v>32.362400000000001</c:v>
                </c:pt>
                <c:pt idx="19">
                  <c:v>11.507400000000002</c:v>
                </c:pt>
                <c:pt idx="20">
                  <c:v>6.2893000000000034</c:v>
                </c:pt>
                <c:pt idx="21">
                  <c:v>11.640500000000001</c:v>
                </c:pt>
                <c:pt idx="22">
                  <c:v>26.582199999999499</c:v>
                </c:pt>
                <c:pt idx="23">
                  <c:v>47.936600000000006</c:v>
                </c:pt>
                <c:pt idx="24">
                  <c:v>30.820500000000003</c:v>
                </c:pt>
                <c:pt idx="25">
                  <c:v>14.7896</c:v>
                </c:pt>
                <c:pt idx="26">
                  <c:v>9.4408900000000013</c:v>
                </c:pt>
                <c:pt idx="27">
                  <c:v>16.587399999999889</c:v>
                </c:pt>
                <c:pt idx="28">
                  <c:v>28.7668</c:v>
                </c:pt>
                <c:pt idx="29">
                  <c:v>26.686700000000002</c:v>
                </c:pt>
                <c:pt idx="30">
                  <c:v>16.034400000000005</c:v>
                </c:pt>
                <c:pt idx="31">
                  <c:v>9.6958800000000007</c:v>
                </c:pt>
                <c:pt idx="32">
                  <c:v>10.073</c:v>
                </c:pt>
                <c:pt idx="33">
                  <c:v>20.789699999999467</c:v>
                </c:pt>
                <c:pt idx="34">
                  <c:v>36.877600000000001</c:v>
                </c:pt>
                <c:pt idx="35">
                  <c:v>32.131900000000002</c:v>
                </c:pt>
                <c:pt idx="36">
                  <c:v>15.953400000000126</c:v>
                </c:pt>
                <c:pt idx="37">
                  <c:v>11.048</c:v>
                </c:pt>
                <c:pt idx="38">
                  <c:v>16.943299999999589</c:v>
                </c:pt>
                <c:pt idx="39">
                  <c:v>28.195</c:v>
                </c:pt>
                <c:pt idx="40">
                  <c:v>37.131300000000003</c:v>
                </c:pt>
                <c:pt idx="41">
                  <c:v>28.1387</c:v>
                </c:pt>
                <c:pt idx="42">
                  <c:v>13.2582</c:v>
                </c:pt>
                <c:pt idx="43">
                  <c:v>9.1454300000000028</c:v>
                </c:pt>
                <c:pt idx="44">
                  <c:v>16.785599999999359</c:v>
                </c:pt>
                <c:pt idx="45">
                  <c:v>27.1675</c:v>
                </c:pt>
                <c:pt idx="46">
                  <c:v>23.696200000000001</c:v>
                </c:pt>
                <c:pt idx="47">
                  <c:v>13.8948</c:v>
                </c:pt>
                <c:pt idx="48">
                  <c:v>7.2838099999999999</c:v>
                </c:pt>
                <c:pt idx="49">
                  <c:v>6.7967600000000123</c:v>
                </c:pt>
                <c:pt idx="50">
                  <c:v>14.760900000000001</c:v>
                </c:pt>
                <c:pt idx="51">
                  <c:v>25.37110000000003</c:v>
                </c:pt>
                <c:pt idx="52">
                  <c:v>19.8004</c:v>
                </c:pt>
                <c:pt idx="53">
                  <c:v>9.0424200000000035</c:v>
                </c:pt>
                <c:pt idx="54">
                  <c:v>6.0527899999999955</c:v>
                </c:pt>
                <c:pt idx="55">
                  <c:v>9.8475300000000008</c:v>
                </c:pt>
                <c:pt idx="56">
                  <c:v>18.073499999999989</c:v>
                </c:pt>
                <c:pt idx="57">
                  <c:v>25.065199999999589</c:v>
                </c:pt>
                <c:pt idx="58">
                  <c:v>18.465699999999277</c:v>
                </c:pt>
                <c:pt idx="59">
                  <c:v>7.9197000000000024</c:v>
                </c:pt>
                <c:pt idx="60">
                  <c:v>6.0073099999999995</c:v>
                </c:pt>
                <c:pt idx="61">
                  <c:v>13.691199999999998</c:v>
                </c:pt>
                <c:pt idx="62">
                  <c:v>22.410999999999987</c:v>
                </c:pt>
                <c:pt idx="63">
                  <c:v>21.192299999999989</c:v>
                </c:pt>
                <c:pt idx="64">
                  <c:v>13.394400000000006</c:v>
                </c:pt>
                <c:pt idx="65">
                  <c:v>6.9857600000000124</c:v>
                </c:pt>
                <c:pt idx="66">
                  <c:v>6.6542899999999845</c:v>
                </c:pt>
                <c:pt idx="67">
                  <c:v>15.366400000000176</c:v>
                </c:pt>
                <c:pt idx="68">
                  <c:v>24.346900000000005</c:v>
                </c:pt>
                <c:pt idx="69">
                  <c:v>18.471600000000002</c:v>
                </c:pt>
                <c:pt idx="70">
                  <c:v>9.0301299999999998</c:v>
                </c:pt>
                <c:pt idx="71">
                  <c:v>6.2677499999999995</c:v>
                </c:pt>
                <c:pt idx="72">
                  <c:v>8.939960000000001</c:v>
                </c:pt>
                <c:pt idx="73">
                  <c:v>16.6859</c:v>
                </c:pt>
                <c:pt idx="74">
                  <c:v>22.093499999999889</c:v>
                </c:pt>
                <c:pt idx="75">
                  <c:v>15.536</c:v>
                </c:pt>
                <c:pt idx="76">
                  <c:v>6.1435299999999975</c:v>
                </c:pt>
                <c:pt idx="77">
                  <c:v>4.9162200000000134</c:v>
                </c:pt>
                <c:pt idx="78">
                  <c:v>10.644600000000001</c:v>
                </c:pt>
                <c:pt idx="79">
                  <c:v>17.177600000000005</c:v>
                </c:pt>
                <c:pt idx="80">
                  <c:v>16.485199999999391</c:v>
                </c:pt>
                <c:pt idx="81">
                  <c:v>9.8816900000000008</c:v>
                </c:pt>
                <c:pt idx="82">
                  <c:v>4.1521899999999645</c:v>
                </c:pt>
                <c:pt idx="83">
                  <c:v>3.8435300000000012</c:v>
                </c:pt>
                <c:pt idx="84">
                  <c:v>10.1959</c:v>
                </c:pt>
                <c:pt idx="85">
                  <c:v>16.642699999999689</c:v>
                </c:pt>
                <c:pt idx="86">
                  <c:v>11.955100000000026</c:v>
                </c:pt>
                <c:pt idx="87">
                  <c:v>5.3137300000000005</c:v>
                </c:pt>
                <c:pt idx="88">
                  <c:v>3.23055</c:v>
                </c:pt>
                <c:pt idx="89">
                  <c:v>4.4175099999999965</c:v>
                </c:pt>
                <c:pt idx="90">
                  <c:v>10.1938</c:v>
                </c:pt>
                <c:pt idx="91">
                  <c:v>15.6175</c:v>
                </c:pt>
                <c:pt idx="92">
                  <c:v>10.395500000000126</c:v>
                </c:pt>
                <c:pt idx="93">
                  <c:v>3.8558699999999173</c:v>
                </c:pt>
                <c:pt idx="94">
                  <c:v>3.3485899999999997</c:v>
                </c:pt>
                <c:pt idx="95">
                  <c:v>7.53531</c:v>
                </c:pt>
                <c:pt idx="96">
                  <c:v>13.507200000000001</c:v>
                </c:pt>
                <c:pt idx="97">
                  <c:v>14.971</c:v>
                </c:pt>
                <c:pt idx="98">
                  <c:v>9.6453400000000009</c:v>
                </c:pt>
                <c:pt idx="99">
                  <c:v>4.1040099999999855</c:v>
                </c:pt>
                <c:pt idx="100">
                  <c:v>4.0706100000000003</c:v>
                </c:pt>
                <c:pt idx="101">
                  <c:v>10.703299999999999</c:v>
                </c:pt>
                <c:pt idx="102">
                  <c:v>16.818900000000031</c:v>
                </c:pt>
                <c:pt idx="103">
                  <c:v>13.2201</c:v>
                </c:pt>
                <c:pt idx="104">
                  <c:v>6.995750000000001</c:v>
                </c:pt>
                <c:pt idx="105">
                  <c:v>4.2067700000000023</c:v>
                </c:pt>
                <c:pt idx="106">
                  <c:v>5.2576400000000003</c:v>
                </c:pt>
                <c:pt idx="107">
                  <c:v>11.895900000000006</c:v>
                </c:pt>
                <c:pt idx="108">
                  <c:v>17.154000000000035</c:v>
                </c:pt>
                <c:pt idx="109">
                  <c:v>11.558200000000001</c:v>
                </c:pt>
                <c:pt idx="110">
                  <c:v>4.9231600000000002</c:v>
                </c:pt>
                <c:pt idx="111">
                  <c:v>4.4119400000000004</c:v>
                </c:pt>
                <c:pt idx="112">
                  <c:v>8.2311099999999993</c:v>
                </c:pt>
                <c:pt idx="113">
                  <c:v>14.199000000000002</c:v>
                </c:pt>
                <c:pt idx="114">
                  <c:v>16.148699999999689</c:v>
                </c:pt>
                <c:pt idx="115">
                  <c:v>10.572600000000024</c:v>
                </c:pt>
                <c:pt idx="116">
                  <c:v>4.6467599999999996</c:v>
                </c:pt>
                <c:pt idx="117">
                  <c:v>4.8108899999999855</c:v>
                </c:pt>
                <c:pt idx="118">
                  <c:v>11.2347</c:v>
                </c:pt>
                <c:pt idx="119">
                  <c:v>16.338699999999989</c:v>
                </c:pt>
                <c:pt idx="120">
                  <c:v>13.428000000000001</c:v>
                </c:pt>
                <c:pt idx="121">
                  <c:v>7.9592100000000023</c:v>
                </c:pt>
                <c:pt idx="122">
                  <c:v>4.84192</c:v>
                </c:pt>
                <c:pt idx="123">
                  <c:v>6.0310199999999998</c:v>
                </c:pt>
                <c:pt idx="124">
                  <c:v>13.238799999999999</c:v>
                </c:pt>
                <c:pt idx="125">
                  <c:v>17.837500000000031</c:v>
                </c:pt>
                <c:pt idx="126">
                  <c:v>12.2468</c:v>
                </c:pt>
                <c:pt idx="127">
                  <c:v>6.1257799999999945</c:v>
                </c:pt>
                <c:pt idx="128">
                  <c:v>5.4829499999999998</c:v>
                </c:pt>
                <c:pt idx="129">
                  <c:v>9.0394100000000002</c:v>
                </c:pt>
                <c:pt idx="130">
                  <c:v>14.922700000000004</c:v>
                </c:pt>
                <c:pt idx="131">
                  <c:v>16.985399999999302</c:v>
                </c:pt>
                <c:pt idx="132">
                  <c:v>11.2348</c:v>
                </c:pt>
                <c:pt idx="133">
                  <c:v>5.3912500000000003</c:v>
                </c:pt>
                <c:pt idx="134">
                  <c:v>5.9695200000000002</c:v>
                </c:pt>
                <c:pt idx="135">
                  <c:v>12.1083</c:v>
                </c:pt>
                <c:pt idx="136">
                  <c:v>16.227</c:v>
                </c:pt>
                <c:pt idx="137">
                  <c:v>13.868400000000022</c:v>
                </c:pt>
                <c:pt idx="138">
                  <c:v>8.6213799999999985</c:v>
                </c:pt>
                <c:pt idx="139">
                  <c:v>5.1049399999999645</c:v>
                </c:pt>
                <c:pt idx="140">
                  <c:v>6.2386900000000134</c:v>
                </c:pt>
                <c:pt idx="141">
                  <c:v>12.944400000000002</c:v>
                </c:pt>
                <c:pt idx="142">
                  <c:v>16.380099999999889</c:v>
                </c:pt>
                <c:pt idx="143">
                  <c:v>11.1424</c:v>
                </c:pt>
                <c:pt idx="144">
                  <c:v>6.0256699999999999</c:v>
                </c:pt>
                <c:pt idx="145">
                  <c:v>5.3185400000000005</c:v>
                </c:pt>
                <c:pt idx="146">
                  <c:v>8.0745500000000003</c:v>
                </c:pt>
                <c:pt idx="147">
                  <c:v>13.6959</c:v>
                </c:pt>
                <c:pt idx="148">
                  <c:v>15.7254</c:v>
                </c:pt>
                <c:pt idx="149">
                  <c:v>10.041</c:v>
                </c:pt>
                <c:pt idx="150">
                  <c:v>5.1298099999999955</c:v>
                </c:pt>
                <c:pt idx="151">
                  <c:v>5.9693500000000004</c:v>
                </c:pt>
                <c:pt idx="152">
                  <c:v>11.1494</c:v>
                </c:pt>
                <c:pt idx="153">
                  <c:v>14.895700000000026</c:v>
                </c:pt>
                <c:pt idx="154">
                  <c:v>13.388400000000004</c:v>
                </c:pt>
                <c:pt idx="155">
                  <c:v>8.4648900000000005</c:v>
                </c:pt>
                <c:pt idx="156">
                  <c:v>4.9801799999999998</c:v>
                </c:pt>
                <c:pt idx="157">
                  <c:v>6.3257399999999855</c:v>
                </c:pt>
                <c:pt idx="158">
                  <c:v>12.552300000000002</c:v>
                </c:pt>
                <c:pt idx="159">
                  <c:v>15.1061</c:v>
                </c:pt>
                <c:pt idx="160">
                  <c:v>10.403800000000002</c:v>
                </c:pt>
                <c:pt idx="161">
                  <c:v>6.1096700000000004</c:v>
                </c:pt>
                <c:pt idx="162">
                  <c:v>5.1713399999999998</c:v>
                </c:pt>
                <c:pt idx="163">
                  <c:v>7.4562100000000004</c:v>
                </c:pt>
                <c:pt idx="164">
                  <c:v>12.883400000000076</c:v>
                </c:pt>
                <c:pt idx="165">
                  <c:v>14.600200000000001</c:v>
                </c:pt>
                <c:pt idx="166">
                  <c:v>9.1089599999999997</c:v>
                </c:pt>
                <c:pt idx="167">
                  <c:v>4.9992200000001148</c:v>
                </c:pt>
                <c:pt idx="168">
                  <c:v>5.8899099999999995</c:v>
                </c:pt>
                <c:pt idx="169">
                  <c:v>10.2295</c:v>
                </c:pt>
                <c:pt idx="170">
                  <c:v>13.930200000000001</c:v>
                </c:pt>
                <c:pt idx="171">
                  <c:v>13.285400000000006</c:v>
                </c:pt>
                <c:pt idx="172">
                  <c:v>8.5936500000000002</c:v>
                </c:pt>
                <c:pt idx="173">
                  <c:v>5.28043</c:v>
                </c:pt>
                <c:pt idx="174">
                  <c:v>6.9666800000000002</c:v>
                </c:pt>
                <c:pt idx="175">
                  <c:v>12.8848</c:v>
                </c:pt>
                <c:pt idx="176">
                  <c:v>14.768000000000001</c:v>
                </c:pt>
                <c:pt idx="177">
                  <c:v>10.6777</c:v>
                </c:pt>
                <c:pt idx="178">
                  <c:v>6.7083000000000004</c:v>
                </c:pt>
                <c:pt idx="179">
                  <c:v>5.3865799999999995</c:v>
                </c:pt>
                <c:pt idx="180">
                  <c:v>7.3078599999999945</c:v>
                </c:pt>
                <c:pt idx="181">
                  <c:v>12.361000000000002</c:v>
                </c:pt>
                <c:pt idx="182">
                  <c:v>13.417900000000001</c:v>
                </c:pt>
                <c:pt idx="183">
                  <c:v>8.17699</c:v>
                </c:pt>
                <c:pt idx="184">
                  <c:v>4.7403599999999999</c:v>
                </c:pt>
                <c:pt idx="185">
                  <c:v>5.4647900000000007</c:v>
                </c:pt>
                <c:pt idx="186">
                  <c:v>8.6790600000000016</c:v>
                </c:pt>
                <c:pt idx="187">
                  <c:v>12.192400000000006</c:v>
                </c:pt>
                <c:pt idx="188">
                  <c:v>11.9244</c:v>
                </c:pt>
                <c:pt idx="189">
                  <c:v>7.5879899999999845</c:v>
                </c:pt>
                <c:pt idx="190">
                  <c:v>4.7410800000000002</c:v>
                </c:pt>
                <c:pt idx="191">
                  <c:v>6.5713400000000934</c:v>
                </c:pt>
                <c:pt idx="192">
                  <c:v>11.7705</c:v>
                </c:pt>
                <c:pt idx="193">
                  <c:v>13.6426</c:v>
                </c:pt>
                <c:pt idx="194">
                  <c:v>10.607000000000001</c:v>
                </c:pt>
                <c:pt idx="195">
                  <c:v>7.1586600000000002</c:v>
                </c:pt>
                <c:pt idx="196">
                  <c:v>5.8644699999999945</c:v>
                </c:pt>
                <c:pt idx="197">
                  <c:v>8.1405500000000011</c:v>
                </c:pt>
                <c:pt idx="198">
                  <c:v>13.769200000000001</c:v>
                </c:pt>
                <c:pt idx="199">
                  <c:v>14.7386</c:v>
                </c:pt>
                <c:pt idx="200">
                  <c:v>9.7771699999999999</c:v>
                </c:pt>
                <c:pt idx="201">
                  <c:v>6.6911199999999855</c:v>
                </c:pt>
                <c:pt idx="202">
                  <c:v>7.4232399999999998</c:v>
                </c:pt>
                <c:pt idx="203">
                  <c:v>10.932400000000024</c:v>
                </c:pt>
                <c:pt idx="204">
                  <c:v>14.8444</c:v>
                </c:pt>
                <c:pt idx="205">
                  <c:v>14.5174</c:v>
                </c:pt>
                <c:pt idx="206">
                  <c:v>9.4201700000000006</c:v>
                </c:pt>
                <c:pt idx="207">
                  <c:v>6.5342500000000001</c:v>
                </c:pt>
                <c:pt idx="208">
                  <c:v>8.6384499999999989</c:v>
                </c:pt>
                <c:pt idx="209">
                  <c:v>13.6297</c:v>
                </c:pt>
                <c:pt idx="210">
                  <c:v>15.153800000000002</c:v>
                </c:pt>
                <c:pt idx="211">
                  <c:v>12.4779</c:v>
                </c:pt>
                <c:pt idx="212">
                  <c:v>8.7195400000000003</c:v>
                </c:pt>
                <c:pt idx="213">
                  <c:v>7.210560000000001</c:v>
                </c:pt>
                <c:pt idx="214">
                  <c:v>10.045</c:v>
                </c:pt>
                <c:pt idx="215">
                  <c:v>15.507200000000001</c:v>
                </c:pt>
                <c:pt idx="216">
                  <c:v>15.662700000000006</c:v>
                </c:pt>
                <c:pt idx="217">
                  <c:v>10.826200000000002</c:v>
                </c:pt>
                <c:pt idx="218">
                  <c:v>7.9444299999999997</c:v>
                </c:pt>
                <c:pt idx="219">
                  <c:v>8.4829000000000025</c:v>
                </c:pt>
                <c:pt idx="220">
                  <c:v>11.602400000000006</c:v>
                </c:pt>
                <c:pt idx="221">
                  <c:v>15.0456</c:v>
                </c:pt>
                <c:pt idx="222">
                  <c:v>14.025600000000004</c:v>
                </c:pt>
                <c:pt idx="223">
                  <c:v>8.9116400000000002</c:v>
                </c:pt>
                <c:pt idx="224">
                  <c:v>6.5039400000000001</c:v>
                </c:pt>
                <c:pt idx="225">
                  <c:v>8.3422100000000015</c:v>
                </c:pt>
                <c:pt idx="226">
                  <c:v>12.057600000000004</c:v>
                </c:pt>
                <c:pt idx="227">
                  <c:v>13.028600000000001</c:v>
                </c:pt>
                <c:pt idx="228">
                  <c:v>10.580300000000001</c:v>
                </c:pt>
                <c:pt idx="229">
                  <c:v>7.1834699999999998</c:v>
                </c:pt>
                <c:pt idx="230">
                  <c:v>5.7427400000000004</c:v>
                </c:pt>
                <c:pt idx="231">
                  <c:v>7.8733500000000003</c:v>
                </c:pt>
                <c:pt idx="232">
                  <c:v>11.895100000000006</c:v>
                </c:pt>
                <c:pt idx="233">
                  <c:v>11.4947</c:v>
                </c:pt>
                <c:pt idx="234">
                  <c:v>7.8842600000000003</c:v>
                </c:pt>
                <c:pt idx="235">
                  <c:v>5.8986000000000001</c:v>
                </c:pt>
                <c:pt idx="236">
                  <c:v>6.1652999999999976</c:v>
                </c:pt>
                <c:pt idx="237">
                  <c:v>8.6404900000000016</c:v>
                </c:pt>
                <c:pt idx="238">
                  <c:v>12.290900000000001</c:v>
                </c:pt>
                <c:pt idx="239">
                  <c:v>11.738799999999999</c:v>
                </c:pt>
                <c:pt idx="240">
                  <c:v>7.8063900000000004</c:v>
                </c:pt>
                <c:pt idx="241">
                  <c:v>6.3913599999999997</c:v>
                </c:pt>
                <c:pt idx="242">
                  <c:v>8.5821900000000007</c:v>
                </c:pt>
                <c:pt idx="243">
                  <c:v>12.514100000000001</c:v>
                </c:pt>
                <c:pt idx="244">
                  <c:v>14.2676</c:v>
                </c:pt>
                <c:pt idx="245">
                  <c:v>12.6052</c:v>
                </c:pt>
                <c:pt idx="246">
                  <c:v>8.9973500000000008</c:v>
                </c:pt>
                <c:pt idx="247">
                  <c:v>7.8117600000000014</c:v>
                </c:pt>
                <c:pt idx="248">
                  <c:v>11.077</c:v>
                </c:pt>
                <c:pt idx="249">
                  <c:v>15.471900000000002</c:v>
                </c:pt>
                <c:pt idx="250">
                  <c:v>14.8209</c:v>
                </c:pt>
                <c:pt idx="251">
                  <c:v>11.075000000000006</c:v>
                </c:pt>
                <c:pt idx="252">
                  <c:v>8.6906600000000012</c:v>
                </c:pt>
                <c:pt idx="253">
                  <c:v>8.6893200000000004</c:v>
                </c:pt>
                <c:pt idx="254">
                  <c:v>11.561</c:v>
                </c:pt>
                <c:pt idx="255">
                  <c:v>14.793900000000001</c:v>
                </c:pt>
                <c:pt idx="256">
                  <c:v>13.134500000000001</c:v>
                </c:pt>
                <c:pt idx="257">
                  <c:v>8.7318799999999985</c:v>
                </c:pt>
                <c:pt idx="258">
                  <c:v>7.2212900000000024</c:v>
                </c:pt>
                <c:pt idx="259">
                  <c:v>8.8057900000000267</c:v>
                </c:pt>
                <c:pt idx="260">
                  <c:v>11.638199999999999</c:v>
                </c:pt>
                <c:pt idx="261">
                  <c:v>12.898</c:v>
                </c:pt>
                <c:pt idx="262">
                  <c:v>10.927300000000001</c:v>
                </c:pt>
                <c:pt idx="263">
                  <c:v>7.6007999999999996</c:v>
                </c:pt>
                <c:pt idx="264">
                  <c:v>6.7181600000000001</c:v>
                </c:pt>
                <c:pt idx="265">
                  <c:v>9.3589700000000011</c:v>
                </c:pt>
                <c:pt idx="266">
                  <c:v>12.7705</c:v>
                </c:pt>
                <c:pt idx="267">
                  <c:v>12.2155</c:v>
                </c:pt>
                <c:pt idx="268">
                  <c:v>9.4258700000000015</c:v>
                </c:pt>
                <c:pt idx="269">
                  <c:v>7.5770500000000007</c:v>
                </c:pt>
                <c:pt idx="270">
                  <c:v>7.7648999999999955</c:v>
                </c:pt>
                <c:pt idx="271">
                  <c:v>10.897500000000004</c:v>
                </c:pt>
                <c:pt idx="272">
                  <c:v>14.231699999999998</c:v>
                </c:pt>
                <c:pt idx="273">
                  <c:v>12.716299999999999</c:v>
                </c:pt>
                <c:pt idx="274">
                  <c:v>9.0780200000000004</c:v>
                </c:pt>
                <c:pt idx="275">
                  <c:v>8.1519900000000014</c:v>
                </c:pt>
                <c:pt idx="276">
                  <c:v>10.120700000000001</c:v>
                </c:pt>
                <c:pt idx="277">
                  <c:v>13.2759</c:v>
                </c:pt>
                <c:pt idx="278">
                  <c:v>14.956700000000026</c:v>
                </c:pt>
                <c:pt idx="279">
                  <c:v>12.8368</c:v>
                </c:pt>
                <c:pt idx="280">
                  <c:v>9.2895400000000006</c:v>
                </c:pt>
                <c:pt idx="281">
                  <c:v>8.7298200000000001</c:v>
                </c:pt>
                <c:pt idx="282">
                  <c:v>12.001200000000001</c:v>
                </c:pt>
                <c:pt idx="283">
                  <c:v>14.985700000000024</c:v>
                </c:pt>
                <c:pt idx="284">
                  <c:v>13.9781</c:v>
                </c:pt>
                <c:pt idx="285">
                  <c:v>11.067</c:v>
                </c:pt>
                <c:pt idx="286">
                  <c:v>8.8491</c:v>
                </c:pt>
                <c:pt idx="287">
                  <c:v>8.9019100000000009</c:v>
                </c:pt>
                <c:pt idx="288">
                  <c:v>11.964200000000002</c:v>
                </c:pt>
                <c:pt idx="289">
                  <c:v>14.4078</c:v>
                </c:pt>
                <c:pt idx="290">
                  <c:v>12.020900000000001</c:v>
                </c:pt>
                <c:pt idx="291">
                  <c:v>8.6573200000000003</c:v>
                </c:pt>
                <c:pt idx="292">
                  <c:v>7.750560000000001</c:v>
                </c:pt>
                <c:pt idx="293">
                  <c:v>9.0619300000000003</c:v>
                </c:pt>
                <c:pt idx="294">
                  <c:v>11.422000000000002</c:v>
                </c:pt>
                <c:pt idx="295">
                  <c:v>12.544400000000001</c:v>
                </c:pt>
                <c:pt idx="296">
                  <c:v>10.290100000000001</c:v>
                </c:pt>
                <c:pt idx="297">
                  <c:v>7.3428499999999985</c:v>
                </c:pt>
                <c:pt idx="298">
                  <c:v>7.1505499999999955</c:v>
                </c:pt>
                <c:pt idx="299">
                  <c:v>9.7391699999999997</c:v>
                </c:pt>
                <c:pt idx="300">
                  <c:v>11.951100000000002</c:v>
                </c:pt>
                <c:pt idx="301">
                  <c:v>11.372200000000024</c:v>
                </c:pt>
                <c:pt idx="302">
                  <c:v>9.1801700000000004</c:v>
                </c:pt>
                <c:pt idx="303">
                  <c:v>7.4101400000000002</c:v>
                </c:pt>
                <c:pt idx="304">
                  <c:v>7.8166000000000002</c:v>
                </c:pt>
                <c:pt idx="305">
                  <c:v>10.995600000000024</c:v>
                </c:pt>
                <c:pt idx="306">
                  <c:v>13.2019</c:v>
                </c:pt>
                <c:pt idx="307">
                  <c:v>11.018800000000001</c:v>
                </c:pt>
                <c:pt idx="308">
                  <c:v>8.3669300000000248</c:v>
                </c:pt>
                <c:pt idx="309">
                  <c:v>7.7667900000000003</c:v>
                </c:pt>
                <c:pt idx="310">
                  <c:v>9.0356900000000007</c:v>
                </c:pt>
                <c:pt idx="311">
                  <c:v>11.528600000000001</c:v>
                </c:pt>
                <c:pt idx="312">
                  <c:v>12.629100000000001</c:v>
                </c:pt>
                <c:pt idx="313">
                  <c:v>10.0639</c:v>
                </c:pt>
                <c:pt idx="314">
                  <c:v>7.3721699999999997</c:v>
                </c:pt>
                <c:pt idx="315">
                  <c:v>7.4614599999999998</c:v>
                </c:pt>
                <c:pt idx="316">
                  <c:v>9.7857200000000013</c:v>
                </c:pt>
                <c:pt idx="317">
                  <c:v>11.4879</c:v>
                </c:pt>
                <c:pt idx="318">
                  <c:v>10.799200000000001</c:v>
                </c:pt>
                <c:pt idx="319">
                  <c:v>8.6426100000000012</c:v>
                </c:pt>
                <c:pt idx="320">
                  <c:v>6.8328099999999985</c:v>
                </c:pt>
                <c:pt idx="321">
                  <c:v>7.2857600000000033</c:v>
                </c:pt>
                <c:pt idx="322">
                  <c:v>9.9839100000000016</c:v>
                </c:pt>
                <c:pt idx="323">
                  <c:v>11.392100000000006</c:v>
                </c:pt>
                <c:pt idx="324">
                  <c:v>9.3373299999999997</c:v>
                </c:pt>
                <c:pt idx="325">
                  <c:v>7.2935099999999995</c:v>
                </c:pt>
                <c:pt idx="326">
                  <c:v>6.7278299999999955</c:v>
                </c:pt>
                <c:pt idx="327">
                  <c:v>7.8015300000000005</c:v>
                </c:pt>
                <c:pt idx="328">
                  <c:v>10.036800000000001</c:v>
                </c:pt>
                <c:pt idx="329">
                  <c:v>10.924800000000001</c:v>
                </c:pt>
                <c:pt idx="330">
                  <c:v>8.5082000000000004</c:v>
                </c:pt>
                <c:pt idx="331">
                  <c:v>6.3830499999999999</c:v>
                </c:pt>
                <c:pt idx="332">
                  <c:v>6.6414300000000006</c:v>
                </c:pt>
                <c:pt idx="333">
                  <c:v>8.4671600000000016</c:v>
                </c:pt>
                <c:pt idx="334">
                  <c:v>9.8974100000000007</c:v>
                </c:pt>
                <c:pt idx="335">
                  <c:v>9.4450000000000003</c:v>
                </c:pt>
                <c:pt idx="336">
                  <c:v>7.4760800000000014</c:v>
                </c:pt>
                <c:pt idx="337">
                  <c:v>5.8052999999999999</c:v>
                </c:pt>
                <c:pt idx="338">
                  <c:v>6.2521099999999965</c:v>
                </c:pt>
                <c:pt idx="339">
                  <c:v>8.3717800000000047</c:v>
                </c:pt>
                <c:pt idx="340">
                  <c:v>9.1366199999999989</c:v>
                </c:pt>
                <c:pt idx="341">
                  <c:v>7.5693200000000003</c:v>
                </c:pt>
                <c:pt idx="342">
                  <c:v>5.8542799999999975</c:v>
                </c:pt>
                <c:pt idx="343">
                  <c:v>5.1920199999999745</c:v>
                </c:pt>
                <c:pt idx="344">
                  <c:v>5.8723900000000002</c:v>
                </c:pt>
                <c:pt idx="345">
                  <c:v>7.7061300000000008</c:v>
                </c:pt>
                <c:pt idx="346">
                  <c:v>8.2229600000000005</c:v>
                </c:pt>
                <c:pt idx="347">
                  <c:v>6.3933600000000004</c:v>
                </c:pt>
                <c:pt idx="348">
                  <c:v>4.7759500000000008</c:v>
                </c:pt>
                <c:pt idx="349">
                  <c:v>4.9822700000000024</c:v>
                </c:pt>
                <c:pt idx="350">
                  <c:v>6.4485700000000001</c:v>
                </c:pt>
                <c:pt idx="351">
                  <c:v>7.7206299999999999</c:v>
                </c:pt>
                <c:pt idx="352">
                  <c:v>7.7149199999999745</c:v>
                </c:pt>
                <c:pt idx="353">
                  <c:v>6.1116999999999999</c:v>
                </c:pt>
                <c:pt idx="354">
                  <c:v>4.6962799999999998</c:v>
                </c:pt>
                <c:pt idx="355">
                  <c:v>5.3171499999999945</c:v>
                </c:pt>
                <c:pt idx="356">
                  <c:v>7.3632100000000005</c:v>
                </c:pt>
                <c:pt idx="357">
                  <c:v>8.1469500000000004</c:v>
                </c:pt>
                <c:pt idx="358">
                  <c:v>6.9559699999999998</c:v>
                </c:pt>
                <c:pt idx="359">
                  <c:v>5.41188</c:v>
                </c:pt>
                <c:pt idx="360">
                  <c:v>4.6210700000000005</c:v>
                </c:pt>
                <c:pt idx="361">
                  <c:v>5.3307200000000003</c:v>
                </c:pt>
                <c:pt idx="362">
                  <c:v>7.2015000000000002</c:v>
                </c:pt>
                <c:pt idx="363">
                  <c:v>7.6858699999999995</c:v>
                </c:pt>
                <c:pt idx="364">
                  <c:v>5.8543899999999756</c:v>
                </c:pt>
                <c:pt idx="365">
                  <c:v>4.3603399999999946</c:v>
                </c:pt>
                <c:pt idx="366">
                  <c:v>4.4565900000000003</c:v>
                </c:pt>
                <c:pt idx="367">
                  <c:v>5.6559099999999765</c:v>
                </c:pt>
                <c:pt idx="368">
                  <c:v>6.9718000000000124</c:v>
                </c:pt>
                <c:pt idx="369">
                  <c:v>7.0765900000000004</c:v>
                </c:pt>
                <c:pt idx="370">
                  <c:v>5.3953799999999985</c:v>
                </c:pt>
                <c:pt idx="371">
                  <c:v>4.0777100000000006</c:v>
                </c:pt>
                <c:pt idx="372">
                  <c:v>4.7637999999999998</c:v>
                </c:pt>
                <c:pt idx="373">
                  <c:v>6.671520000000001</c:v>
                </c:pt>
                <c:pt idx="374">
                  <c:v>7.5474699999999997</c:v>
                </c:pt>
                <c:pt idx="375">
                  <c:v>6.7276099999999985</c:v>
                </c:pt>
                <c:pt idx="376">
                  <c:v>5.3300099999999997</c:v>
                </c:pt>
                <c:pt idx="377">
                  <c:v>4.5118499999999999</c:v>
                </c:pt>
                <c:pt idx="378">
                  <c:v>5.4867500000000033</c:v>
                </c:pt>
                <c:pt idx="379">
                  <c:v>7.7208499999999995</c:v>
                </c:pt>
                <c:pt idx="380">
                  <c:v>8.1687800000000017</c:v>
                </c:pt>
                <c:pt idx="381">
                  <c:v>6.3466300000000002</c:v>
                </c:pt>
                <c:pt idx="382">
                  <c:v>4.9830300000000003</c:v>
                </c:pt>
                <c:pt idx="383">
                  <c:v>5.0730399999999998</c:v>
                </c:pt>
                <c:pt idx="384">
                  <c:v>6.329740000000001</c:v>
                </c:pt>
                <c:pt idx="385">
                  <c:v>7.8735100000000005</c:v>
                </c:pt>
                <c:pt idx="386">
                  <c:v>7.7583000000000002</c:v>
                </c:pt>
                <c:pt idx="387">
                  <c:v>5.7006300000000003</c:v>
                </c:pt>
                <c:pt idx="388">
                  <c:v>4.3386500000000003</c:v>
                </c:pt>
                <c:pt idx="389">
                  <c:v>5.0865200000000002</c:v>
                </c:pt>
                <c:pt idx="390">
                  <c:v>6.7628299999999975</c:v>
                </c:pt>
                <c:pt idx="391">
                  <c:v>7.2759900000000002</c:v>
                </c:pt>
                <c:pt idx="392">
                  <c:v>6.3372999999999999</c:v>
                </c:pt>
                <c:pt idx="393">
                  <c:v>4.7217399999999996</c:v>
                </c:pt>
                <c:pt idx="394">
                  <c:v>3.8285999999999998</c:v>
                </c:pt>
                <c:pt idx="395">
                  <c:v>4.7396400000001577</c:v>
                </c:pt>
                <c:pt idx="396">
                  <c:v>6.5724800000000005</c:v>
                </c:pt>
                <c:pt idx="397">
                  <c:v>6.57552</c:v>
                </c:pt>
                <c:pt idx="398">
                  <c:v>4.8667799999999986</c:v>
                </c:pt>
                <c:pt idx="399">
                  <c:v>3.6529399999999987</c:v>
                </c:pt>
                <c:pt idx="400">
                  <c:v>3.5960699999999357</c:v>
                </c:pt>
                <c:pt idx="401">
                  <c:v>4.5493399999999999</c:v>
                </c:pt>
                <c:pt idx="402">
                  <c:v>5.8681399999999755</c:v>
                </c:pt>
                <c:pt idx="403">
                  <c:v>5.5545399999999745</c:v>
                </c:pt>
                <c:pt idx="404">
                  <c:v>3.6973599999999998</c:v>
                </c:pt>
                <c:pt idx="405">
                  <c:v>2.7535500000000002</c:v>
                </c:pt>
                <c:pt idx="406">
                  <c:v>3.2965300000000002</c:v>
                </c:pt>
                <c:pt idx="407">
                  <c:v>4.5163900000000003</c:v>
                </c:pt>
                <c:pt idx="408">
                  <c:v>5.0455700000000006</c:v>
                </c:pt>
                <c:pt idx="409">
                  <c:v>4.2562300000000004</c:v>
                </c:pt>
                <c:pt idx="410">
                  <c:v>2.8368699999999039</c:v>
                </c:pt>
                <c:pt idx="411">
                  <c:v>2.2421700000000002</c:v>
                </c:pt>
                <c:pt idx="412">
                  <c:v>2.8895900000000001</c:v>
                </c:pt>
                <c:pt idx="413">
                  <c:v>4.4455</c:v>
                </c:pt>
                <c:pt idx="414">
                  <c:v>4.3473200000000007</c:v>
                </c:pt>
                <c:pt idx="415">
                  <c:v>2.9352899999999567</c:v>
                </c:pt>
                <c:pt idx="416">
                  <c:v>2.0825399999999998</c:v>
                </c:pt>
                <c:pt idx="417">
                  <c:v>1.9600200000000001</c:v>
                </c:pt>
                <c:pt idx="418">
                  <c:v>2.7830700000000212</c:v>
                </c:pt>
                <c:pt idx="419">
                  <c:v>4.2826500000000003</c:v>
                </c:pt>
                <c:pt idx="420">
                  <c:v>3.8850799999999968</c:v>
                </c:pt>
                <c:pt idx="421">
                  <c:v>2.17001</c:v>
                </c:pt>
                <c:pt idx="422">
                  <c:v>1.57237</c:v>
                </c:pt>
                <c:pt idx="423">
                  <c:v>2.0024299999999977</c:v>
                </c:pt>
                <c:pt idx="424">
                  <c:v>3.2192700000000003</c:v>
                </c:pt>
                <c:pt idx="425">
                  <c:v>3.9275300000000515</c:v>
                </c:pt>
                <c:pt idx="426">
                  <c:v>3.2089699999999999</c:v>
                </c:pt>
                <c:pt idx="427">
                  <c:v>1.74031</c:v>
                </c:pt>
                <c:pt idx="428">
                  <c:v>1.27843</c:v>
                </c:pt>
                <c:pt idx="429">
                  <c:v>2.2434700000000012</c:v>
                </c:pt>
                <c:pt idx="430">
                  <c:v>3.8339999999999987</c:v>
                </c:pt>
                <c:pt idx="431">
                  <c:v>3.7061799999999998</c:v>
                </c:pt>
                <c:pt idx="432">
                  <c:v>2.36849</c:v>
                </c:pt>
                <c:pt idx="433">
                  <c:v>1.3970500000000001</c:v>
                </c:pt>
                <c:pt idx="434">
                  <c:v>1.32338</c:v>
                </c:pt>
                <c:pt idx="435">
                  <c:v>2.5193499999999927</c:v>
                </c:pt>
                <c:pt idx="436">
                  <c:v>3.9074900000000001</c:v>
                </c:pt>
                <c:pt idx="437">
                  <c:v>3.3430200000000001</c:v>
                </c:pt>
                <c:pt idx="438">
                  <c:v>1.5671700000000002</c:v>
                </c:pt>
                <c:pt idx="439">
                  <c:v>1.03895</c:v>
                </c:pt>
                <c:pt idx="440">
                  <c:v>1.6982800000000264</c:v>
                </c:pt>
                <c:pt idx="441">
                  <c:v>2.8802399999999997</c:v>
                </c:pt>
                <c:pt idx="442">
                  <c:v>3.4623399999999998</c:v>
                </c:pt>
                <c:pt idx="443">
                  <c:v>2.6415600000000001</c:v>
                </c:pt>
                <c:pt idx="444">
                  <c:v>1.0802</c:v>
                </c:pt>
                <c:pt idx="445">
                  <c:v>0.76166700000000065</c:v>
                </c:pt>
                <c:pt idx="446">
                  <c:v>1.9201100000000251</c:v>
                </c:pt>
                <c:pt idx="447">
                  <c:v>3.1011600000000001</c:v>
                </c:pt>
                <c:pt idx="448">
                  <c:v>2.8339399999999997</c:v>
                </c:pt>
                <c:pt idx="449">
                  <c:v>1.65883</c:v>
                </c:pt>
                <c:pt idx="450">
                  <c:v>0.74803600000000003</c:v>
                </c:pt>
                <c:pt idx="451">
                  <c:v>0.74503600000000003</c:v>
                </c:pt>
                <c:pt idx="452">
                  <c:v>1.9745699999999999</c:v>
                </c:pt>
                <c:pt idx="453">
                  <c:v>3.0339499999999977</c:v>
                </c:pt>
                <c:pt idx="454">
                  <c:v>2.29047</c:v>
                </c:pt>
                <c:pt idx="455">
                  <c:v>0.80378900000000064</c:v>
                </c:pt>
                <c:pt idx="456">
                  <c:v>0.4545590000000001</c:v>
                </c:pt>
                <c:pt idx="457">
                  <c:v>1.0122499999999999</c:v>
                </c:pt>
                <c:pt idx="458">
                  <c:v>1.9202500000000264</c:v>
                </c:pt>
                <c:pt idx="459">
                  <c:v>2.3651399999999998</c:v>
                </c:pt>
                <c:pt idx="460">
                  <c:v>1.4679499999999708</c:v>
                </c:pt>
                <c:pt idx="461">
                  <c:v>0.34212000000000031</c:v>
                </c:pt>
                <c:pt idx="462">
                  <c:v>0.27516000000000002</c:v>
                </c:pt>
                <c:pt idx="463">
                  <c:v>0.95652100000000062</c:v>
                </c:pt>
                <c:pt idx="464">
                  <c:v>1.6601100000000237</c:v>
                </c:pt>
                <c:pt idx="465">
                  <c:v>1.3098399999999737</c:v>
                </c:pt>
                <c:pt idx="466">
                  <c:v>0.585928</c:v>
                </c:pt>
                <c:pt idx="467">
                  <c:v>0.16699500000000322</c:v>
                </c:pt>
                <c:pt idx="468">
                  <c:v>0.15969000000000041</c:v>
                </c:pt>
                <c:pt idx="469">
                  <c:v>0.69371099999999997</c:v>
                </c:pt>
                <c:pt idx="470">
                  <c:v>1.1965399999999999</c:v>
                </c:pt>
                <c:pt idx="471">
                  <c:v>0.68832700000000002</c:v>
                </c:pt>
                <c:pt idx="472">
                  <c:v>0.11962000000000129</c:v>
                </c:pt>
                <c:pt idx="473">
                  <c:v>2.841900000000001E-2</c:v>
                </c:pt>
                <c:pt idx="474">
                  <c:v>6.6980800000000007E-2</c:v>
                </c:pt>
                <c:pt idx="475">
                  <c:v>0.34481700000000032</c:v>
                </c:pt>
                <c:pt idx="476">
                  <c:v>0.61065300000001199</c:v>
                </c:pt>
                <c:pt idx="477">
                  <c:v>0.21985700000000041</c:v>
                </c:pt>
                <c:pt idx="478">
                  <c:v>1.1837000000000284E-4</c:v>
                </c:pt>
                <c:pt idx="479">
                  <c:v>0</c:v>
                </c:pt>
                <c:pt idx="480">
                  <c:v>0</c:v>
                </c:pt>
                <c:pt idx="481">
                  <c:v>1.1567000000000161E-3</c:v>
                </c:pt>
                <c:pt idx="482">
                  <c:v>1.3401700000000329E-3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293952"/>
        <c:axId val="111295872"/>
      </c:scatterChart>
      <c:valAx>
        <c:axId val="111293952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295872"/>
        <c:crosses val="autoZero"/>
        <c:crossBetween val="midCat"/>
      </c:valAx>
      <c:valAx>
        <c:axId val="11129587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Reaction</a:t>
                </a:r>
                <a:r>
                  <a:rPr lang="en-US" sz="1600" baseline="0"/>
                  <a:t> Force (kN)</a:t>
                </a:r>
                <a:endParaRPr 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1293952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A64FE4-C759-4C3D-AB4B-506E8ED8DBFC}" type="doc">
      <dgm:prSet loTypeId="urn:microsoft.com/office/officeart/2005/8/layout/chevron2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1B75CB-3998-46FD-BE8F-E4BD45710AC9}">
      <dgm:prSet phldrT="[Text]"/>
      <dgm:spPr/>
      <dgm:t>
        <a:bodyPr/>
        <a:lstStyle/>
        <a:p>
          <a:r>
            <a:rPr lang="en-US" dirty="0" smtClean="0"/>
            <a:t>Introduction</a:t>
          </a:r>
          <a:endParaRPr lang="en-US" dirty="0"/>
        </a:p>
      </dgm:t>
    </dgm:pt>
    <dgm:pt modelId="{262915CC-9A78-406D-B073-F1DD088F6704}" type="parTrans" cxnId="{9B5E4487-DB60-4BC4-B368-645DBCD765F2}">
      <dgm:prSet/>
      <dgm:spPr/>
      <dgm:t>
        <a:bodyPr/>
        <a:lstStyle/>
        <a:p>
          <a:endParaRPr lang="en-US"/>
        </a:p>
      </dgm:t>
    </dgm:pt>
    <dgm:pt modelId="{C287D579-F517-44E2-BC34-0FF1B7E359F2}" type="sibTrans" cxnId="{9B5E4487-DB60-4BC4-B368-645DBCD765F2}">
      <dgm:prSet/>
      <dgm:spPr/>
      <dgm:t>
        <a:bodyPr/>
        <a:lstStyle/>
        <a:p>
          <a:endParaRPr lang="en-US"/>
        </a:p>
      </dgm:t>
    </dgm:pt>
    <dgm:pt modelId="{9E0EC868-8400-47F5-A0E7-C9B7DEFCEE4F}">
      <dgm:prSet phldrT="[Text]"/>
      <dgm:spPr/>
      <dgm:t>
        <a:bodyPr/>
        <a:lstStyle/>
        <a:p>
          <a:r>
            <a:rPr lang="en-US" dirty="0" smtClean="0"/>
            <a:t>Yield Theories</a:t>
          </a:r>
          <a:endParaRPr lang="en-US" dirty="0"/>
        </a:p>
      </dgm:t>
    </dgm:pt>
    <dgm:pt modelId="{1D97B2B9-53DC-49DE-815D-85EBB554B6FB}" type="parTrans" cxnId="{43B3DC7B-FF12-4632-881F-1E67A378D84A}">
      <dgm:prSet/>
      <dgm:spPr/>
      <dgm:t>
        <a:bodyPr/>
        <a:lstStyle/>
        <a:p>
          <a:endParaRPr lang="en-US"/>
        </a:p>
      </dgm:t>
    </dgm:pt>
    <dgm:pt modelId="{6EC4BB37-54D2-49A0-94F8-2FA2AF885B1D}" type="sibTrans" cxnId="{43B3DC7B-FF12-4632-881F-1E67A378D84A}">
      <dgm:prSet/>
      <dgm:spPr/>
      <dgm:t>
        <a:bodyPr/>
        <a:lstStyle/>
        <a:p>
          <a:endParaRPr lang="en-US"/>
        </a:p>
      </dgm:t>
    </dgm:pt>
    <dgm:pt modelId="{5A209918-5393-465F-8E4A-765CEB75A53D}">
      <dgm:prSet phldrT="[Text]"/>
      <dgm:spPr/>
      <dgm:t>
        <a:bodyPr/>
        <a:lstStyle/>
        <a:p>
          <a:r>
            <a:rPr lang="en-US" dirty="0" smtClean="0"/>
            <a:t>Experimental Overview</a:t>
          </a:r>
          <a:endParaRPr lang="en-US" dirty="0"/>
        </a:p>
      </dgm:t>
    </dgm:pt>
    <dgm:pt modelId="{C784CCDE-306F-4967-93A0-61E2B1E32FC2}" type="parTrans" cxnId="{8F789670-15BC-484F-A665-F99FEB3CF8B1}">
      <dgm:prSet/>
      <dgm:spPr/>
      <dgm:t>
        <a:bodyPr/>
        <a:lstStyle/>
        <a:p>
          <a:endParaRPr lang="en-US"/>
        </a:p>
      </dgm:t>
    </dgm:pt>
    <dgm:pt modelId="{DB38C831-2094-40FC-996C-9FAF903C88E3}" type="sibTrans" cxnId="{8F789670-15BC-484F-A665-F99FEB3CF8B1}">
      <dgm:prSet/>
      <dgm:spPr/>
      <dgm:t>
        <a:bodyPr/>
        <a:lstStyle/>
        <a:p>
          <a:endParaRPr lang="en-US"/>
        </a:p>
      </dgm:t>
    </dgm:pt>
    <dgm:pt modelId="{FE5E3B93-1BD2-4950-AC25-66435DB4A1D3}">
      <dgm:prSet phldrT="[Text]"/>
      <dgm:spPr/>
      <dgm:t>
        <a:bodyPr/>
        <a:lstStyle/>
        <a:p>
          <a:r>
            <a:rPr lang="en-US" dirty="0" smtClean="0"/>
            <a:t>Test procedure</a:t>
          </a:r>
          <a:endParaRPr lang="en-US" dirty="0"/>
        </a:p>
      </dgm:t>
    </dgm:pt>
    <dgm:pt modelId="{F5919EAB-88F8-4A47-97B4-6110EA6BC3AB}" type="parTrans" cxnId="{EA916E89-D266-46F2-867A-FA54B687DECC}">
      <dgm:prSet/>
      <dgm:spPr/>
      <dgm:t>
        <a:bodyPr/>
        <a:lstStyle/>
        <a:p>
          <a:endParaRPr lang="en-US"/>
        </a:p>
      </dgm:t>
    </dgm:pt>
    <dgm:pt modelId="{374DEEE6-7E02-46C8-BBD1-D112701570DF}" type="sibTrans" cxnId="{EA916E89-D266-46F2-867A-FA54B687DECC}">
      <dgm:prSet/>
      <dgm:spPr/>
      <dgm:t>
        <a:bodyPr/>
        <a:lstStyle/>
        <a:p>
          <a:endParaRPr lang="en-US"/>
        </a:p>
      </dgm:t>
    </dgm:pt>
    <dgm:pt modelId="{673F9529-65BF-4E97-8287-07BBFF7350D2}">
      <dgm:prSet phldrT="[Text]"/>
      <dgm:spPr/>
      <dgm:t>
        <a:bodyPr/>
        <a:lstStyle/>
        <a:p>
          <a:r>
            <a:rPr lang="en-US" dirty="0" smtClean="0"/>
            <a:t>Results</a:t>
          </a:r>
          <a:endParaRPr lang="en-US" dirty="0"/>
        </a:p>
      </dgm:t>
    </dgm:pt>
    <dgm:pt modelId="{4B2870A6-0E51-4EC9-9C9F-7FE85FC33B13}" type="parTrans" cxnId="{2A3CEF1E-F7F4-422F-A3F7-B5ECFCCEE919}">
      <dgm:prSet/>
      <dgm:spPr/>
      <dgm:t>
        <a:bodyPr/>
        <a:lstStyle/>
        <a:p>
          <a:endParaRPr lang="en-US"/>
        </a:p>
      </dgm:t>
    </dgm:pt>
    <dgm:pt modelId="{24AE3E77-8B39-45B3-8565-7E93FF494C38}" type="sibTrans" cxnId="{2A3CEF1E-F7F4-422F-A3F7-B5ECFCCEE919}">
      <dgm:prSet/>
      <dgm:spPr/>
      <dgm:t>
        <a:bodyPr/>
        <a:lstStyle/>
        <a:p>
          <a:endParaRPr lang="en-US"/>
        </a:p>
      </dgm:t>
    </dgm:pt>
    <dgm:pt modelId="{8ED87062-DAAC-4FD8-8B3E-255984EAAB8A}">
      <dgm:prSet phldrT="[Text]"/>
      <dgm:spPr/>
      <dgm:t>
        <a:bodyPr/>
        <a:lstStyle/>
        <a:p>
          <a:r>
            <a:rPr lang="en-US" dirty="0" smtClean="0"/>
            <a:t>Analytical Overview</a:t>
          </a:r>
          <a:endParaRPr lang="en-US" dirty="0"/>
        </a:p>
      </dgm:t>
    </dgm:pt>
    <dgm:pt modelId="{ABF292D9-7935-4B03-9BA0-8B14CE9391D0}" type="parTrans" cxnId="{9C12AB57-CA1E-49A8-BA78-F2B861A0F6A2}">
      <dgm:prSet/>
      <dgm:spPr/>
      <dgm:t>
        <a:bodyPr/>
        <a:lstStyle/>
        <a:p>
          <a:endParaRPr lang="en-US"/>
        </a:p>
      </dgm:t>
    </dgm:pt>
    <dgm:pt modelId="{C320A94F-5D36-4C6C-8025-54E51D5FE4DC}" type="sibTrans" cxnId="{9C12AB57-CA1E-49A8-BA78-F2B861A0F6A2}">
      <dgm:prSet/>
      <dgm:spPr/>
      <dgm:t>
        <a:bodyPr/>
        <a:lstStyle/>
        <a:p>
          <a:endParaRPr lang="en-US"/>
        </a:p>
      </dgm:t>
    </dgm:pt>
    <dgm:pt modelId="{421BC0B8-BC42-43A6-A4F9-EEF04575FDC7}">
      <dgm:prSet phldrT="[Text]"/>
      <dgm:spPr/>
      <dgm:t>
        <a:bodyPr/>
        <a:lstStyle/>
        <a:p>
          <a:r>
            <a:rPr lang="en-US" dirty="0" smtClean="0"/>
            <a:t>Conclusion</a:t>
          </a:r>
          <a:endParaRPr lang="en-US" dirty="0"/>
        </a:p>
      </dgm:t>
    </dgm:pt>
    <dgm:pt modelId="{72CA5F1B-751A-4782-9F39-68D6D9545BB6}" type="parTrans" cxnId="{AE7D1DCA-8AD6-4E3D-AD42-3B75C10AA72C}">
      <dgm:prSet/>
      <dgm:spPr/>
      <dgm:t>
        <a:bodyPr/>
        <a:lstStyle/>
        <a:p>
          <a:endParaRPr lang="en-US"/>
        </a:p>
      </dgm:t>
    </dgm:pt>
    <dgm:pt modelId="{9089995D-E82F-40BE-8B4F-55205FCFF93B}" type="sibTrans" cxnId="{AE7D1DCA-8AD6-4E3D-AD42-3B75C10AA72C}">
      <dgm:prSet/>
      <dgm:spPr/>
      <dgm:t>
        <a:bodyPr/>
        <a:lstStyle/>
        <a:p>
          <a:endParaRPr lang="en-US"/>
        </a:p>
      </dgm:t>
    </dgm:pt>
    <dgm:pt modelId="{9ECE12E4-C1F9-4C13-A415-D10ADFD800FF}">
      <dgm:prSet phldrT="[Text]"/>
      <dgm:spPr/>
      <dgm:t>
        <a:bodyPr/>
        <a:lstStyle/>
        <a:p>
          <a:r>
            <a:rPr lang="en-US" dirty="0" smtClean="0"/>
            <a:t>Scaling </a:t>
          </a:r>
          <a:endParaRPr lang="en-US" dirty="0"/>
        </a:p>
      </dgm:t>
    </dgm:pt>
    <dgm:pt modelId="{5DE36A28-7A0A-4C31-946C-279565496878}" type="parTrans" cxnId="{CB5F6EB8-F483-4733-BACC-DA8A472F16E8}">
      <dgm:prSet/>
      <dgm:spPr/>
      <dgm:t>
        <a:bodyPr/>
        <a:lstStyle/>
        <a:p>
          <a:endParaRPr lang="en-US"/>
        </a:p>
      </dgm:t>
    </dgm:pt>
    <dgm:pt modelId="{786EC48A-6A9E-497B-B4BE-830FEC31995F}" type="sibTrans" cxnId="{CB5F6EB8-F483-4733-BACC-DA8A472F16E8}">
      <dgm:prSet/>
      <dgm:spPr/>
      <dgm:t>
        <a:bodyPr/>
        <a:lstStyle/>
        <a:p>
          <a:endParaRPr lang="en-US"/>
        </a:p>
      </dgm:t>
    </dgm:pt>
    <dgm:pt modelId="{D744FAC9-EA46-454C-AB2A-50F877E6FCB1}">
      <dgm:prSet phldrT="[Text]"/>
      <dgm:spPr/>
      <dgm:t>
        <a:bodyPr/>
        <a:lstStyle/>
        <a:p>
          <a:r>
            <a:rPr lang="en-US" dirty="0" smtClean="0"/>
            <a:t>Why to scale?</a:t>
          </a:r>
          <a:endParaRPr lang="en-US" dirty="0"/>
        </a:p>
      </dgm:t>
    </dgm:pt>
    <dgm:pt modelId="{39FA7BAE-8801-4ED7-A6B6-7737B114F870}" type="parTrans" cxnId="{14B344B9-2188-46D5-BA3A-4BE69BBEFB02}">
      <dgm:prSet/>
      <dgm:spPr/>
      <dgm:t>
        <a:bodyPr/>
        <a:lstStyle/>
        <a:p>
          <a:endParaRPr lang="en-US"/>
        </a:p>
      </dgm:t>
    </dgm:pt>
    <dgm:pt modelId="{A217FAC1-6DAF-465B-AC9C-D17017B6AEC3}" type="sibTrans" cxnId="{14B344B9-2188-46D5-BA3A-4BE69BBEFB02}">
      <dgm:prSet/>
      <dgm:spPr/>
      <dgm:t>
        <a:bodyPr/>
        <a:lstStyle/>
        <a:p>
          <a:endParaRPr lang="en-US"/>
        </a:p>
      </dgm:t>
    </dgm:pt>
    <dgm:pt modelId="{411F09B7-359E-416C-B698-F38189EA5197}">
      <dgm:prSet phldrT="[Text]"/>
      <dgm:spPr/>
      <dgm:t>
        <a:bodyPr/>
        <a:lstStyle/>
        <a:p>
          <a:r>
            <a:rPr lang="en-US" dirty="0" smtClean="0"/>
            <a:t>FEM</a:t>
          </a:r>
          <a:endParaRPr lang="en-US" dirty="0"/>
        </a:p>
      </dgm:t>
    </dgm:pt>
    <dgm:pt modelId="{13559208-4871-4133-B4CE-B361057ACE52}" type="parTrans" cxnId="{C38F49CE-F6BF-4A4C-A448-BCD98B75F304}">
      <dgm:prSet/>
      <dgm:spPr/>
      <dgm:t>
        <a:bodyPr/>
        <a:lstStyle/>
        <a:p>
          <a:endParaRPr lang="en-US"/>
        </a:p>
      </dgm:t>
    </dgm:pt>
    <dgm:pt modelId="{42B2E451-90D2-4D01-8835-F9B85AD83A4E}" type="sibTrans" cxnId="{C38F49CE-F6BF-4A4C-A448-BCD98B75F304}">
      <dgm:prSet/>
      <dgm:spPr/>
      <dgm:t>
        <a:bodyPr/>
        <a:lstStyle/>
        <a:p>
          <a:endParaRPr lang="en-US"/>
        </a:p>
      </dgm:t>
    </dgm:pt>
    <dgm:pt modelId="{1998E2E5-8621-4270-83D1-688E98FF6EB3}">
      <dgm:prSet phldrT="[Text]"/>
      <dgm:spPr/>
      <dgm:t>
        <a:bodyPr/>
        <a:lstStyle/>
        <a:p>
          <a:r>
            <a:rPr lang="en-US" dirty="0" smtClean="0"/>
            <a:t>LS-DYNA</a:t>
          </a:r>
          <a:endParaRPr lang="en-US" dirty="0"/>
        </a:p>
      </dgm:t>
    </dgm:pt>
    <dgm:pt modelId="{FAC26397-135B-447D-98CB-AA4D3CCFBB28}" type="parTrans" cxnId="{D08E5A35-1C97-4EBC-854B-4F914E1EF4CE}">
      <dgm:prSet/>
      <dgm:spPr/>
      <dgm:t>
        <a:bodyPr/>
        <a:lstStyle/>
        <a:p>
          <a:endParaRPr lang="en-US"/>
        </a:p>
      </dgm:t>
    </dgm:pt>
    <dgm:pt modelId="{6174B179-9B30-4AC6-A29A-C2F6A2A11A25}" type="sibTrans" cxnId="{D08E5A35-1C97-4EBC-854B-4F914E1EF4CE}">
      <dgm:prSet/>
      <dgm:spPr/>
      <dgm:t>
        <a:bodyPr/>
        <a:lstStyle/>
        <a:p>
          <a:endParaRPr lang="en-US"/>
        </a:p>
      </dgm:t>
    </dgm:pt>
    <dgm:pt modelId="{0EB29CF0-86C9-44D4-B868-E5ED47B2E85F}">
      <dgm:prSet phldrT="[Text]"/>
      <dgm:spPr/>
      <dgm:t>
        <a:bodyPr/>
        <a:lstStyle/>
        <a:p>
          <a:r>
            <a:rPr lang="en-US" dirty="0" smtClean="0"/>
            <a:t>Modeling</a:t>
          </a:r>
          <a:endParaRPr lang="en-US" dirty="0"/>
        </a:p>
      </dgm:t>
    </dgm:pt>
    <dgm:pt modelId="{4AD26B6F-4F9C-4F43-B27A-766C61530B66}" type="parTrans" cxnId="{875393A8-8054-4FD1-8C17-0B10F4502639}">
      <dgm:prSet/>
      <dgm:spPr/>
      <dgm:t>
        <a:bodyPr/>
        <a:lstStyle/>
        <a:p>
          <a:endParaRPr lang="en-US"/>
        </a:p>
      </dgm:t>
    </dgm:pt>
    <dgm:pt modelId="{94B60CF1-9F29-4906-A4FD-1710B97B31E2}" type="sibTrans" cxnId="{875393A8-8054-4FD1-8C17-0B10F4502639}">
      <dgm:prSet/>
      <dgm:spPr/>
      <dgm:t>
        <a:bodyPr/>
        <a:lstStyle/>
        <a:p>
          <a:endParaRPr lang="en-US"/>
        </a:p>
      </dgm:t>
    </dgm:pt>
    <dgm:pt modelId="{AE4F8550-2561-4446-B70F-BBCFFF9B0576}">
      <dgm:prSet/>
      <dgm:spPr/>
      <dgm:t>
        <a:bodyPr/>
        <a:lstStyle/>
        <a:p>
          <a:r>
            <a:rPr lang="en-US" dirty="0" smtClean="0"/>
            <a:t>Comparison</a:t>
          </a:r>
          <a:endParaRPr lang="en-US" dirty="0"/>
        </a:p>
      </dgm:t>
    </dgm:pt>
    <dgm:pt modelId="{BCEE4D21-1AD0-4267-8C03-62EC5AE663BE}" type="parTrans" cxnId="{1A78CF2E-A6BC-4617-A8CA-92149642ABB2}">
      <dgm:prSet/>
      <dgm:spPr/>
      <dgm:t>
        <a:bodyPr/>
        <a:lstStyle/>
        <a:p>
          <a:endParaRPr lang="en-US"/>
        </a:p>
      </dgm:t>
    </dgm:pt>
    <dgm:pt modelId="{A97EDB43-BDBE-4A13-92C4-BE3582EEFFCC}" type="sibTrans" cxnId="{1A78CF2E-A6BC-4617-A8CA-92149642ABB2}">
      <dgm:prSet/>
      <dgm:spPr/>
      <dgm:t>
        <a:bodyPr/>
        <a:lstStyle/>
        <a:p>
          <a:endParaRPr lang="en-US"/>
        </a:p>
      </dgm:t>
    </dgm:pt>
    <dgm:pt modelId="{8CB9977D-7C37-4F75-8832-50E0D2D320DA}">
      <dgm:prSet/>
      <dgm:spPr/>
      <dgm:t>
        <a:bodyPr/>
        <a:lstStyle/>
        <a:p>
          <a:r>
            <a:rPr lang="en-US" dirty="0" smtClean="0"/>
            <a:t>Validation</a:t>
          </a:r>
          <a:endParaRPr lang="en-US" dirty="0"/>
        </a:p>
      </dgm:t>
    </dgm:pt>
    <dgm:pt modelId="{CAE75458-3F50-457F-A919-9CA1E2018A19}" type="parTrans" cxnId="{F12132A1-CC18-4A78-94D0-00D9C765C8C1}">
      <dgm:prSet/>
      <dgm:spPr/>
      <dgm:t>
        <a:bodyPr/>
        <a:lstStyle/>
        <a:p>
          <a:endParaRPr lang="en-US"/>
        </a:p>
      </dgm:t>
    </dgm:pt>
    <dgm:pt modelId="{F559AFA0-4ABC-4974-9876-B5B3F7416619}" type="sibTrans" cxnId="{F12132A1-CC18-4A78-94D0-00D9C765C8C1}">
      <dgm:prSet/>
      <dgm:spPr/>
      <dgm:t>
        <a:bodyPr/>
        <a:lstStyle/>
        <a:p>
          <a:endParaRPr lang="en-US"/>
        </a:p>
      </dgm:t>
    </dgm:pt>
    <dgm:pt modelId="{AB316BE4-AEAB-4475-A033-6B50AD57EB70}">
      <dgm:prSet phldrT="[Text]"/>
      <dgm:spPr/>
      <dgm:t>
        <a:bodyPr/>
        <a:lstStyle/>
        <a:p>
          <a:r>
            <a:rPr lang="en-US" dirty="0" smtClean="0"/>
            <a:t>Theories</a:t>
          </a:r>
          <a:endParaRPr lang="en-US" dirty="0"/>
        </a:p>
      </dgm:t>
    </dgm:pt>
    <dgm:pt modelId="{B4275E76-FD17-4458-AC99-43DA4324F3F5}" type="parTrans" cxnId="{20D87B6A-415C-410E-98F4-116C3AF92704}">
      <dgm:prSet/>
      <dgm:spPr/>
      <dgm:t>
        <a:bodyPr/>
        <a:lstStyle/>
        <a:p>
          <a:endParaRPr lang="en-US"/>
        </a:p>
      </dgm:t>
    </dgm:pt>
    <dgm:pt modelId="{02BC723F-5D03-4F08-B7D2-EB8C4EAEC8E7}" type="sibTrans" cxnId="{20D87B6A-415C-410E-98F4-116C3AF92704}">
      <dgm:prSet/>
      <dgm:spPr/>
      <dgm:t>
        <a:bodyPr/>
        <a:lstStyle/>
        <a:p>
          <a:endParaRPr lang="en-US"/>
        </a:p>
      </dgm:t>
    </dgm:pt>
    <dgm:pt modelId="{2A5D6FDA-B1A2-4BBE-B2FE-D70EA5035207}">
      <dgm:prSet phldrT="[Text]"/>
      <dgm:spPr/>
      <dgm:t>
        <a:bodyPr/>
        <a:lstStyle/>
        <a:p>
          <a:r>
            <a:rPr lang="en-US" dirty="0" smtClean="0"/>
            <a:t>results</a:t>
          </a:r>
          <a:endParaRPr lang="en-US" dirty="0"/>
        </a:p>
      </dgm:t>
    </dgm:pt>
    <dgm:pt modelId="{A0DD47AB-EF0A-4243-8D79-D300B6628E77}" type="parTrans" cxnId="{B282B2F4-064E-4CB7-A6DA-99B3553FB39D}">
      <dgm:prSet/>
      <dgm:spPr/>
      <dgm:t>
        <a:bodyPr/>
        <a:lstStyle/>
        <a:p>
          <a:endParaRPr lang="en-US"/>
        </a:p>
      </dgm:t>
    </dgm:pt>
    <dgm:pt modelId="{0A5E000A-F617-4AEF-8EF3-722FE819087A}" type="sibTrans" cxnId="{B282B2F4-064E-4CB7-A6DA-99B3553FB39D}">
      <dgm:prSet/>
      <dgm:spPr/>
      <dgm:t>
        <a:bodyPr/>
        <a:lstStyle/>
        <a:p>
          <a:endParaRPr lang="en-US"/>
        </a:p>
      </dgm:t>
    </dgm:pt>
    <dgm:pt modelId="{B63BE1E4-3168-47D4-B770-5F577B9BDE12}">
      <dgm:prSet/>
      <dgm:spPr/>
      <dgm:t>
        <a:bodyPr/>
        <a:lstStyle/>
        <a:p>
          <a:r>
            <a:rPr lang="en-US" dirty="0" smtClean="0"/>
            <a:t>Recommendation</a:t>
          </a:r>
          <a:endParaRPr lang="en-US" dirty="0"/>
        </a:p>
      </dgm:t>
    </dgm:pt>
    <dgm:pt modelId="{4A0BB4AA-5BC1-4762-B7C1-6795E46C223D}" type="parTrans" cxnId="{935E29C9-8C92-4EB8-9644-976560C81058}">
      <dgm:prSet/>
      <dgm:spPr/>
      <dgm:t>
        <a:bodyPr/>
        <a:lstStyle/>
        <a:p>
          <a:endParaRPr lang="en-US"/>
        </a:p>
      </dgm:t>
    </dgm:pt>
    <dgm:pt modelId="{28E733C5-182D-46DF-A6D0-FD76F9DF8796}" type="sibTrans" cxnId="{935E29C9-8C92-4EB8-9644-976560C81058}">
      <dgm:prSet/>
      <dgm:spPr/>
      <dgm:t>
        <a:bodyPr/>
        <a:lstStyle/>
        <a:p>
          <a:endParaRPr lang="en-US"/>
        </a:p>
      </dgm:t>
    </dgm:pt>
    <dgm:pt modelId="{B4F6EA19-F9C8-49AF-A59E-83AE6ACBD283}">
      <dgm:prSet/>
      <dgm:spPr/>
      <dgm:t>
        <a:bodyPr/>
        <a:lstStyle/>
        <a:p>
          <a:r>
            <a:rPr lang="en-US" dirty="0" smtClean="0"/>
            <a:t>Remarks</a:t>
          </a:r>
          <a:endParaRPr lang="en-US" dirty="0"/>
        </a:p>
      </dgm:t>
    </dgm:pt>
    <dgm:pt modelId="{1F823A7E-59FD-465F-AEBB-495883C0E5A6}" type="parTrans" cxnId="{24E3792F-D59A-404E-ADA0-FEE3D2B1AD08}">
      <dgm:prSet/>
      <dgm:spPr/>
      <dgm:t>
        <a:bodyPr/>
        <a:lstStyle/>
        <a:p>
          <a:endParaRPr lang="en-US"/>
        </a:p>
      </dgm:t>
    </dgm:pt>
    <dgm:pt modelId="{84A290E0-0430-4CF2-A998-8FFC0324CF89}" type="sibTrans" cxnId="{24E3792F-D59A-404E-ADA0-FEE3D2B1AD08}">
      <dgm:prSet/>
      <dgm:spPr/>
      <dgm:t>
        <a:bodyPr/>
        <a:lstStyle/>
        <a:p>
          <a:endParaRPr lang="en-US"/>
        </a:p>
      </dgm:t>
    </dgm:pt>
    <dgm:pt modelId="{0AC32840-5682-44CF-A16F-0DA7C9F02276}" type="pres">
      <dgm:prSet presAssocID="{5CA64FE4-C759-4C3D-AB4B-506E8ED8DBF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835BC8-559C-41EB-8C55-CD93324110D5}" type="pres">
      <dgm:prSet presAssocID="{C21B75CB-3998-46FD-BE8F-E4BD45710AC9}" presName="composite" presStyleCnt="0"/>
      <dgm:spPr/>
      <dgm:t>
        <a:bodyPr/>
        <a:lstStyle/>
        <a:p>
          <a:endParaRPr lang="en-US"/>
        </a:p>
      </dgm:t>
    </dgm:pt>
    <dgm:pt modelId="{A8111881-3C04-4B10-B382-445767DF294F}" type="pres">
      <dgm:prSet presAssocID="{C21B75CB-3998-46FD-BE8F-E4BD45710AC9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20F95A-D79D-4295-9334-680863796F3B}" type="pres">
      <dgm:prSet presAssocID="{C21B75CB-3998-46FD-BE8F-E4BD45710AC9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9CF390-D53C-4505-B881-474D9439001A}" type="pres">
      <dgm:prSet presAssocID="{C287D579-F517-44E2-BC34-0FF1B7E359F2}" presName="sp" presStyleCnt="0"/>
      <dgm:spPr/>
      <dgm:t>
        <a:bodyPr/>
        <a:lstStyle/>
        <a:p>
          <a:endParaRPr lang="en-US"/>
        </a:p>
      </dgm:t>
    </dgm:pt>
    <dgm:pt modelId="{2D6D79E5-3614-497E-9072-1F9E5FD607DC}" type="pres">
      <dgm:prSet presAssocID="{5A209918-5393-465F-8E4A-765CEB75A53D}" presName="composite" presStyleCnt="0"/>
      <dgm:spPr/>
      <dgm:t>
        <a:bodyPr/>
        <a:lstStyle/>
        <a:p>
          <a:endParaRPr lang="en-US"/>
        </a:p>
      </dgm:t>
    </dgm:pt>
    <dgm:pt modelId="{626F7535-504E-4ECD-B2DF-2FC22FFFA042}" type="pres">
      <dgm:prSet presAssocID="{5A209918-5393-465F-8E4A-765CEB75A53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F60949-07B8-49DC-9B28-387C7F41A7DF}" type="pres">
      <dgm:prSet presAssocID="{5A209918-5393-465F-8E4A-765CEB75A53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F4439A-0516-41FF-A88D-C821AB044AE8}" type="pres">
      <dgm:prSet presAssocID="{DB38C831-2094-40FC-996C-9FAF903C88E3}" presName="sp" presStyleCnt="0"/>
      <dgm:spPr/>
      <dgm:t>
        <a:bodyPr/>
        <a:lstStyle/>
        <a:p>
          <a:endParaRPr lang="en-US"/>
        </a:p>
      </dgm:t>
    </dgm:pt>
    <dgm:pt modelId="{210113C1-A38E-40B8-8016-A920A878BBE4}" type="pres">
      <dgm:prSet presAssocID="{8ED87062-DAAC-4FD8-8B3E-255984EAAB8A}" presName="composite" presStyleCnt="0"/>
      <dgm:spPr/>
      <dgm:t>
        <a:bodyPr/>
        <a:lstStyle/>
        <a:p>
          <a:endParaRPr lang="en-US"/>
        </a:p>
      </dgm:t>
    </dgm:pt>
    <dgm:pt modelId="{743F18B9-FA49-4C0B-8D7E-74960F302B4B}" type="pres">
      <dgm:prSet presAssocID="{8ED87062-DAAC-4FD8-8B3E-255984EAAB8A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47C68F-AE4E-4706-8D88-57625AD7674B}" type="pres">
      <dgm:prSet presAssocID="{8ED87062-DAAC-4FD8-8B3E-255984EAAB8A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DF2565-CABA-4969-8018-D9492143B7A7}" type="pres">
      <dgm:prSet presAssocID="{C320A94F-5D36-4C6C-8025-54E51D5FE4DC}" presName="sp" presStyleCnt="0"/>
      <dgm:spPr/>
      <dgm:t>
        <a:bodyPr/>
        <a:lstStyle/>
        <a:p>
          <a:endParaRPr lang="en-US"/>
        </a:p>
      </dgm:t>
    </dgm:pt>
    <dgm:pt modelId="{56EBDB0D-8C00-490B-B1E0-A18ED1B49AF9}" type="pres">
      <dgm:prSet presAssocID="{9ECE12E4-C1F9-4C13-A415-D10ADFD800FF}" presName="composite" presStyleCnt="0"/>
      <dgm:spPr/>
      <dgm:t>
        <a:bodyPr/>
        <a:lstStyle/>
        <a:p>
          <a:endParaRPr lang="en-US"/>
        </a:p>
      </dgm:t>
    </dgm:pt>
    <dgm:pt modelId="{9BD2F627-17B8-44A8-86B4-364443296C75}" type="pres">
      <dgm:prSet presAssocID="{9ECE12E4-C1F9-4C13-A415-D10ADFD800FF}" presName="parentText" presStyleLbl="alignNode1" presStyleIdx="3" presStyleCnt="5" custLinFactNeighborX="0" custLinFactNeighborY="-297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FC443A-D880-4BAD-BB7D-D9EEB30614AD}" type="pres">
      <dgm:prSet presAssocID="{9ECE12E4-C1F9-4C13-A415-D10ADFD800FF}" presName="descendantText" presStyleLbl="alignAcc1" presStyleIdx="3" presStyleCnt="5" custLinFactNeighborY="20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422629-821A-4DB4-9A24-7D248BB0E125}" type="pres">
      <dgm:prSet presAssocID="{786EC48A-6A9E-497B-B4BE-830FEC31995F}" presName="sp" presStyleCnt="0"/>
      <dgm:spPr/>
      <dgm:t>
        <a:bodyPr/>
        <a:lstStyle/>
        <a:p>
          <a:endParaRPr lang="en-US"/>
        </a:p>
      </dgm:t>
    </dgm:pt>
    <dgm:pt modelId="{A27B96A8-2212-4640-AF39-E6B5A9EC7DE4}" type="pres">
      <dgm:prSet presAssocID="{421BC0B8-BC42-43A6-A4F9-EEF04575FDC7}" presName="composite" presStyleCnt="0"/>
      <dgm:spPr/>
      <dgm:t>
        <a:bodyPr/>
        <a:lstStyle/>
        <a:p>
          <a:endParaRPr lang="en-US"/>
        </a:p>
      </dgm:t>
    </dgm:pt>
    <dgm:pt modelId="{A8E8E1B9-FCAC-41F6-9E24-138DFC9A4717}" type="pres">
      <dgm:prSet presAssocID="{421BC0B8-BC42-43A6-A4F9-EEF04575FDC7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91A1E5-69EB-4670-8AE5-D6E83300AB49}" type="pres">
      <dgm:prSet presAssocID="{421BC0B8-BC42-43A6-A4F9-EEF04575FDC7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1270BB-D8A0-4E6F-B428-734DA1B9812A}" type="presOf" srcId="{B4F6EA19-F9C8-49AF-A59E-83AE6ACBD283}" destId="{B291A1E5-69EB-4670-8AE5-D6E83300AB49}" srcOrd="0" destOrd="0" presId="urn:microsoft.com/office/officeart/2005/8/layout/chevron2"/>
    <dgm:cxn modelId="{2A3CEF1E-F7F4-422F-A3F7-B5ECFCCEE919}" srcId="{5A209918-5393-465F-8E4A-765CEB75A53D}" destId="{673F9529-65BF-4E97-8287-07BBFF7350D2}" srcOrd="1" destOrd="0" parTransId="{4B2870A6-0E51-4EC9-9C9F-7FE85FC33B13}" sibTransId="{24AE3E77-8B39-45B3-8565-7E93FF494C38}"/>
    <dgm:cxn modelId="{CB5F6EB8-F483-4733-BACC-DA8A472F16E8}" srcId="{5CA64FE4-C759-4C3D-AB4B-506E8ED8DBFC}" destId="{9ECE12E4-C1F9-4C13-A415-D10ADFD800FF}" srcOrd="3" destOrd="0" parTransId="{5DE36A28-7A0A-4C31-946C-279565496878}" sibTransId="{786EC48A-6A9E-497B-B4BE-830FEC31995F}"/>
    <dgm:cxn modelId="{B282B2F4-064E-4CB7-A6DA-99B3553FB39D}" srcId="{9ECE12E4-C1F9-4C13-A415-D10ADFD800FF}" destId="{2A5D6FDA-B1A2-4BBE-B2FE-D70EA5035207}" srcOrd="2" destOrd="0" parTransId="{A0DD47AB-EF0A-4243-8D79-D300B6628E77}" sibTransId="{0A5E000A-F617-4AEF-8EF3-722FE819087A}"/>
    <dgm:cxn modelId="{0A8650CB-36E7-47A6-AD9B-B6907177A688}" type="presOf" srcId="{FE5E3B93-1BD2-4950-AC25-66435DB4A1D3}" destId="{3BF60949-07B8-49DC-9B28-387C7F41A7DF}" srcOrd="0" destOrd="0" presId="urn:microsoft.com/office/officeart/2005/8/layout/chevron2"/>
    <dgm:cxn modelId="{D08E5A35-1C97-4EBC-854B-4F914E1EF4CE}" srcId="{C21B75CB-3998-46FD-BE8F-E4BD45710AC9}" destId="{1998E2E5-8621-4270-83D1-688E98FF6EB3}" srcOrd="2" destOrd="0" parTransId="{FAC26397-135B-447D-98CB-AA4D3CCFBB28}" sibTransId="{6174B179-9B30-4AC6-A29A-C2F6A2A11A25}"/>
    <dgm:cxn modelId="{875393A8-8054-4FD1-8C17-0B10F4502639}" srcId="{8ED87062-DAAC-4FD8-8B3E-255984EAAB8A}" destId="{0EB29CF0-86C9-44D4-B868-E5ED47B2E85F}" srcOrd="0" destOrd="0" parTransId="{4AD26B6F-4F9C-4F43-B27A-766C61530B66}" sibTransId="{94B60CF1-9F29-4906-A4FD-1710B97B31E2}"/>
    <dgm:cxn modelId="{D9443281-02CD-49B9-B9B4-00BE67402A4C}" type="presOf" srcId="{8CB9977D-7C37-4F75-8832-50E0D2D320DA}" destId="{D747C68F-AE4E-4706-8D88-57625AD7674B}" srcOrd="0" destOrd="2" presId="urn:microsoft.com/office/officeart/2005/8/layout/chevron2"/>
    <dgm:cxn modelId="{20D87B6A-415C-410E-98F4-116C3AF92704}" srcId="{9ECE12E4-C1F9-4C13-A415-D10ADFD800FF}" destId="{AB316BE4-AEAB-4475-A033-6B50AD57EB70}" srcOrd="1" destOrd="0" parTransId="{B4275E76-FD17-4458-AC99-43DA4324F3F5}" sibTransId="{02BC723F-5D03-4F08-B7D2-EB8C4EAEC8E7}"/>
    <dgm:cxn modelId="{85EF6E87-A046-40CF-955B-3716CE5CC723}" type="presOf" srcId="{411F09B7-359E-416C-B698-F38189EA5197}" destId="{6820F95A-D79D-4295-9334-680863796F3B}" srcOrd="0" destOrd="1" presId="urn:microsoft.com/office/officeart/2005/8/layout/chevron2"/>
    <dgm:cxn modelId="{43B3DC7B-FF12-4632-881F-1E67A378D84A}" srcId="{C21B75CB-3998-46FD-BE8F-E4BD45710AC9}" destId="{9E0EC868-8400-47F5-A0E7-C9B7DEFCEE4F}" srcOrd="0" destOrd="0" parTransId="{1D97B2B9-53DC-49DE-815D-85EBB554B6FB}" sibTransId="{6EC4BB37-54D2-49A0-94F8-2FA2AF885B1D}"/>
    <dgm:cxn modelId="{8F789670-15BC-484F-A665-F99FEB3CF8B1}" srcId="{5CA64FE4-C759-4C3D-AB4B-506E8ED8DBFC}" destId="{5A209918-5393-465F-8E4A-765CEB75A53D}" srcOrd="1" destOrd="0" parTransId="{C784CCDE-306F-4967-93A0-61E2B1E32FC2}" sibTransId="{DB38C831-2094-40FC-996C-9FAF903C88E3}"/>
    <dgm:cxn modelId="{1A78CF2E-A6BC-4617-A8CA-92149642ABB2}" srcId="{8ED87062-DAAC-4FD8-8B3E-255984EAAB8A}" destId="{AE4F8550-2561-4446-B70F-BBCFFF9B0576}" srcOrd="1" destOrd="0" parTransId="{BCEE4D21-1AD0-4267-8C03-62EC5AE663BE}" sibTransId="{A97EDB43-BDBE-4A13-92C4-BE3582EEFFCC}"/>
    <dgm:cxn modelId="{C38F49CE-F6BF-4A4C-A448-BCD98B75F304}" srcId="{C21B75CB-3998-46FD-BE8F-E4BD45710AC9}" destId="{411F09B7-359E-416C-B698-F38189EA5197}" srcOrd="1" destOrd="0" parTransId="{13559208-4871-4133-B4CE-B361057ACE52}" sibTransId="{42B2E451-90D2-4D01-8835-F9B85AD83A4E}"/>
    <dgm:cxn modelId="{59D88435-A130-428C-806E-798C6D33627B}" type="presOf" srcId="{673F9529-65BF-4E97-8287-07BBFF7350D2}" destId="{3BF60949-07B8-49DC-9B28-387C7F41A7DF}" srcOrd="0" destOrd="1" presId="urn:microsoft.com/office/officeart/2005/8/layout/chevron2"/>
    <dgm:cxn modelId="{DCBE6EE4-EA2B-43CF-8179-0B0B63EFCA72}" type="presOf" srcId="{B63BE1E4-3168-47D4-B770-5F577B9BDE12}" destId="{B291A1E5-69EB-4670-8AE5-D6E83300AB49}" srcOrd="0" destOrd="1" presId="urn:microsoft.com/office/officeart/2005/8/layout/chevron2"/>
    <dgm:cxn modelId="{F8C9025C-9DB7-4620-8279-0E1C294457F4}" type="presOf" srcId="{D744FAC9-EA46-454C-AB2A-50F877E6FCB1}" destId="{E2FC443A-D880-4BAD-BB7D-D9EEB30614AD}" srcOrd="0" destOrd="0" presId="urn:microsoft.com/office/officeart/2005/8/layout/chevron2"/>
    <dgm:cxn modelId="{ED7048BE-7032-488A-BB5F-7D1A4F3CAED6}" type="presOf" srcId="{C21B75CB-3998-46FD-BE8F-E4BD45710AC9}" destId="{A8111881-3C04-4B10-B382-445767DF294F}" srcOrd="0" destOrd="0" presId="urn:microsoft.com/office/officeart/2005/8/layout/chevron2"/>
    <dgm:cxn modelId="{38A5240A-F1AC-4856-9912-7ED586AE124F}" type="presOf" srcId="{AE4F8550-2561-4446-B70F-BBCFFF9B0576}" destId="{D747C68F-AE4E-4706-8D88-57625AD7674B}" srcOrd="0" destOrd="1" presId="urn:microsoft.com/office/officeart/2005/8/layout/chevron2"/>
    <dgm:cxn modelId="{9B5E4487-DB60-4BC4-B368-645DBCD765F2}" srcId="{5CA64FE4-C759-4C3D-AB4B-506E8ED8DBFC}" destId="{C21B75CB-3998-46FD-BE8F-E4BD45710AC9}" srcOrd="0" destOrd="0" parTransId="{262915CC-9A78-406D-B073-F1DD088F6704}" sibTransId="{C287D579-F517-44E2-BC34-0FF1B7E359F2}"/>
    <dgm:cxn modelId="{14B344B9-2188-46D5-BA3A-4BE69BBEFB02}" srcId="{9ECE12E4-C1F9-4C13-A415-D10ADFD800FF}" destId="{D744FAC9-EA46-454C-AB2A-50F877E6FCB1}" srcOrd="0" destOrd="0" parTransId="{39FA7BAE-8801-4ED7-A6B6-7737B114F870}" sibTransId="{A217FAC1-6DAF-465B-AC9C-D17017B6AEC3}"/>
    <dgm:cxn modelId="{3B169988-2C99-443D-974F-5AF702E14A7F}" type="presOf" srcId="{0EB29CF0-86C9-44D4-B868-E5ED47B2E85F}" destId="{D747C68F-AE4E-4706-8D88-57625AD7674B}" srcOrd="0" destOrd="0" presId="urn:microsoft.com/office/officeart/2005/8/layout/chevron2"/>
    <dgm:cxn modelId="{1E6208E4-02BD-4411-8A04-0AF4ABD52AA5}" type="presOf" srcId="{5A209918-5393-465F-8E4A-765CEB75A53D}" destId="{626F7535-504E-4ECD-B2DF-2FC22FFFA042}" srcOrd="0" destOrd="0" presId="urn:microsoft.com/office/officeart/2005/8/layout/chevron2"/>
    <dgm:cxn modelId="{935E29C9-8C92-4EB8-9644-976560C81058}" srcId="{421BC0B8-BC42-43A6-A4F9-EEF04575FDC7}" destId="{B63BE1E4-3168-47D4-B770-5F577B9BDE12}" srcOrd="1" destOrd="0" parTransId="{4A0BB4AA-5BC1-4762-B7C1-6795E46C223D}" sibTransId="{28E733C5-182D-46DF-A6D0-FD76F9DF8796}"/>
    <dgm:cxn modelId="{C1581F76-CAD8-441F-85B8-C24AD8186C7D}" type="presOf" srcId="{1998E2E5-8621-4270-83D1-688E98FF6EB3}" destId="{6820F95A-D79D-4295-9334-680863796F3B}" srcOrd="0" destOrd="2" presId="urn:microsoft.com/office/officeart/2005/8/layout/chevron2"/>
    <dgm:cxn modelId="{F12132A1-CC18-4A78-94D0-00D9C765C8C1}" srcId="{8ED87062-DAAC-4FD8-8B3E-255984EAAB8A}" destId="{8CB9977D-7C37-4F75-8832-50E0D2D320DA}" srcOrd="2" destOrd="0" parTransId="{CAE75458-3F50-457F-A919-9CA1E2018A19}" sibTransId="{F559AFA0-4ABC-4974-9876-B5B3F7416619}"/>
    <dgm:cxn modelId="{EA916E89-D266-46F2-867A-FA54B687DECC}" srcId="{5A209918-5393-465F-8E4A-765CEB75A53D}" destId="{FE5E3B93-1BD2-4950-AC25-66435DB4A1D3}" srcOrd="0" destOrd="0" parTransId="{F5919EAB-88F8-4A47-97B4-6110EA6BC3AB}" sibTransId="{374DEEE6-7E02-46C8-BBD1-D112701570DF}"/>
    <dgm:cxn modelId="{AE7D1DCA-8AD6-4E3D-AD42-3B75C10AA72C}" srcId="{5CA64FE4-C759-4C3D-AB4B-506E8ED8DBFC}" destId="{421BC0B8-BC42-43A6-A4F9-EEF04575FDC7}" srcOrd="4" destOrd="0" parTransId="{72CA5F1B-751A-4782-9F39-68D6D9545BB6}" sibTransId="{9089995D-E82F-40BE-8B4F-55205FCFF93B}"/>
    <dgm:cxn modelId="{AC59C6BC-A2B4-4F60-AE1E-B36A92C7C0A6}" type="presOf" srcId="{5CA64FE4-C759-4C3D-AB4B-506E8ED8DBFC}" destId="{0AC32840-5682-44CF-A16F-0DA7C9F02276}" srcOrd="0" destOrd="0" presId="urn:microsoft.com/office/officeart/2005/8/layout/chevron2"/>
    <dgm:cxn modelId="{DBB6B7F2-D8B8-43B9-B9CC-71A5FDAACF28}" type="presOf" srcId="{8ED87062-DAAC-4FD8-8B3E-255984EAAB8A}" destId="{743F18B9-FA49-4C0B-8D7E-74960F302B4B}" srcOrd="0" destOrd="0" presId="urn:microsoft.com/office/officeart/2005/8/layout/chevron2"/>
    <dgm:cxn modelId="{0BF38A8F-E8AE-41E5-A17E-8285E0E5460C}" type="presOf" srcId="{2A5D6FDA-B1A2-4BBE-B2FE-D70EA5035207}" destId="{E2FC443A-D880-4BAD-BB7D-D9EEB30614AD}" srcOrd="0" destOrd="2" presId="urn:microsoft.com/office/officeart/2005/8/layout/chevron2"/>
    <dgm:cxn modelId="{01677B0D-8851-4D28-8267-6D76442E9FA0}" type="presOf" srcId="{421BC0B8-BC42-43A6-A4F9-EEF04575FDC7}" destId="{A8E8E1B9-FCAC-41F6-9E24-138DFC9A4717}" srcOrd="0" destOrd="0" presId="urn:microsoft.com/office/officeart/2005/8/layout/chevron2"/>
    <dgm:cxn modelId="{8E68CD5C-0348-4F1F-9BE1-5C266D7BA4E9}" type="presOf" srcId="{9ECE12E4-C1F9-4C13-A415-D10ADFD800FF}" destId="{9BD2F627-17B8-44A8-86B4-364443296C75}" srcOrd="0" destOrd="0" presId="urn:microsoft.com/office/officeart/2005/8/layout/chevron2"/>
    <dgm:cxn modelId="{840534EF-4128-4E68-9F59-C3472FEDE583}" type="presOf" srcId="{9E0EC868-8400-47F5-A0E7-C9B7DEFCEE4F}" destId="{6820F95A-D79D-4295-9334-680863796F3B}" srcOrd="0" destOrd="0" presId="urn:microsoft.com/office/officeart/2005/8/layout/chevron2"/>
    <dgm:cxn modelId="{24E3792F-D59A-404E-ADA0-FEE3D2B1AD08}" srcId="{421BC0B8-BC42-43A6-A4F9-EEF04575FDC7}" destId="{B4F6EA19-F9C8-49AF-A59E-83AE6ACBD283}" srcOrd="0" destOrd="0" parTransId="{1F823A7E-59FD-465F-AEBB-495883C0E5A6}" sibTransId="{84A290E0-0430-4CF2-A998-8FFC0324CF89}"/>
    <dgm:cxn modelId="{277EADD7-51EE-4759-9B86-193DC0A90C80}" type="presOf" srcId="{AB316BE4-AEAB-4475-A033-6B50AD57EB70}" destId="{E2FC443A-D880-4BAD-BB7D-D9EEB30614AD}" srcOrd="0" destOrd="1" presId="urn:microsoft.com/office/officeart/2005/8/layout/chevron2"/>
    <dgm:cxn modelId="{9C12AB57-CA1E-49A8-BA78-F2B861A0F6A2}" srcId="{5CA64FE4-C759-4C3D-AB4B-506E8ED8DBFC}" destId="{8ED87062-DAAC-4FD8-8B3E-255984EAAB8A}" srcOrd="2" destOrd="0" parTransId="{ABF292D9-7935-4B03-9BA0-8B14CE9391D0}" sibTransId="{C320A94F-5D36-4C6C-8025-54E51D5FE4DC}"/>
    <dgm:cxn modelId="{56452EEC-C6BC-4423-A499-E4A5A0B1B8A9}" type="presParOf" srcId="{0AC32840-5682-44CF-A16F-0DA7C9F02276}" destId="{D1835BC8-559C-41EB-8C55-CD93324110D5}" srcOrd="0" destOrd="0" presId="urn:microsoft.com/office/officeart/2005/8/layout/chevron2"/>
    <dgm:cxn modelId="{3C28EA98-ADE6-4731-B203-2B8E0EB00C89}" type="presParOf" srcId="{D1835BC8-559C-41EB-8C55-CD93324110D5}" destId="{A8111881-3C04-4B10-B382-445767DF294F}" srcOrd="0" destOrd="0" presId="urn:microsoft.com/office/officeart/2005/8/layout/chevron2"/>
    <dgm:cxn modelId="{9C43AA5B-1AA0-4087-ADC9-6E0BFD17C001}" type="presParOf" srcId="{D1835BC8-559C-41EB-8C55-CD93324110D5}" destId="{6820F95A-D79D-4295-9334-680863796F3B}" srcOrd="1" destOrd="0" presId="urn:microsoft.com/office/officeart/2005/8/layout/chevron2"/>
    <dgm:cxn modelId="{B5B3720F-B741-46BC-8717-377BC3FAC9A6}" type="presParOf" srcId="{0AC32840-5682-44CF-A16F-0DA7C9F02276}" destId="{F89CF390-D53C-4505-B881-474D9439001A}" srcOrd="1" destOrd="0" presId="urn:microsoft.com/office/officeart/2005/8/layout/chevron2"/>
    <dgm:cxn modelId="{EE7D84B7-1908-4A7A-855E-ADD598A21B9C}" type="presParOf" srcId="{0AC32840-5682-44CF-A16F-0DA7C9F02276}" destId="{2D6D79E5-3614-497E-9072-1F9E5FD607DC}" srcOrd="2" destOrd="0" presId="urn:microsoft.com/office/officeart/2005/8/layout/chevron2"/>
    <dgm:cxn modelId="{9633DF6E-B44C-41A7-A4E6-3F65172F816C}" type="presParOf" srcId="{2D6D79E5-3614-497E-9072-1F9E5FD607DC}" destId="{626F7535-504E-4ECD-B2DF-2FC22FFFA042}" srcOrd="0" destOrd="0" presId="urn:microsoft.com/office/officeart/2005/8/layout/chevron2"/>
    <dgm:cxn modelId="{B4CBF33E-D12C-4DE0-BED8-E0C813E7B508}" type="presParOf" srcId="{2D6D79E5-3614-497E-9072-1F9E5FD607DC}" destId="{3BF60949-07B8-49DC-9B28-387C7F41A7DF}" srcOrd="1" destOrd="0" presId="urn:microsoft.com/office/officeart/2005/8/layout/chevron2"/>
    <dgm:cxn modelId="{AC29B4F0-7BB7-402E-998C-B2843ACDD9A1}" type="presParOf" srcId="{0AC32840-5682-44CF-A16F-0DA7C9F02276}" destId="{78F4439A-0516-41FF-A88D-C821AB044AE8}" srcOrd="3" destOrd="0" presId="urn:microsoft.com/office/officeart/2005/8/layout/chevron2"/>
    <dgm:cxn modelId="{7F686ACE-82A1-4E9A-A19A-C4782C46FC1F}" type="presParOf" srcId="{0AC32840-5682-44CF-A16F-0DA7C9F02276}" destId="{210113C1-A38E-40B8-8016-A920A878BBE4}" srcOrd="4" destOrd="0" presId="urn:microsoft.com/office/officeart/2005/8/layout/chevron2"/>
    <dgm:cxn modelId="{E3D81E06-96C1-4FE5-B353-7ED217C77884}" type="presParOf" srcId="{210113C1-A38E-40B8-8016-A920A878BBE4}" destId="{743F18B9-FA49-4C0B-8D7E-74960F302B4B}" srcOrd="0" destOrd="0" presId="urn:microsoft.com/office/officeart/2005/8/layout/chevron2"/>
    <dgm:cxn modelId="{9ABD7038-5CDA-4FB9-AA62-3586364D44BC}" type="presParOf" srcId="{210113C1-A38E-40B8-8016-A920A878BBE4}" destId="{D747C68F-AE4E-4706-8D88-57625AD7674B}" srcOrd="1" destOrd="0" presId="urn:microsoft.com/office/officeart/2005/8/layout/chevron2"/>
    <dgm:cxn modelId="{996BFA25-FF33-4433-9AA4-26E6BD77A60A}" type="presParOf" srcId="{0AC32840-5682-44CF-A16F-0DA7C9F02276}" destId="{52DF2565-CABA-4969-8018-D9492143B7A7}" srcOrd="5" destOrd="0" presId="urn:microsoft.com/office/officeart/2005/8/layout/chevron2"/>
    <dgm:cxn modelId="{5B556F03-E869-4D01-B8ED-5E9435ECA9ED}" type="presParOf" srcId="{0AC32840-5682-44CF-A16F-0DA7C9F02276}" destId="{56EBDB0D-8C00-490B-B1E0-A18ED1B49AF9}" srcOrd="6" destOrd="0" presId="urn:microsoft.com/office/officeart/2005/8/layout/chevron2"/>
    <dgm:cxn modelId="{1114BECF-40FF-40FA-8F26-0588B9AE202F}" type="presParOf" srcId="{56EBDB0D-8C00-490B-B1E0-A18ED1B49AF9}" destId="{9BD2F627-17B8-44A8-86B4-364443296C75}" srcOrd="0" destOrd="0" presId="urn:microsoft.com/office/officeart/2005/8/layout/chevron2"/>
    <dgm:cxn modelId="{66D71B81-6D93-4A02-A402-09ABE8BCE600}" type="presParOf" srcId="{56EBDB0D-8C00-490B-B1E0-A18ED1B49AF9}" destId="{E2FC443A-D880-4BAD-BB7D-D9EEB30614AD}" srcOrd="1" destOrd="0" presId="urn:microsoft.com/office/officeart/2005/8/layout/chevron2"/>
    <dgm:cxn modelId="{69A6B53E-B303-40A1-A104-C02EFC1BDCBB}" type="presParOf" srcId="{0AC32840-5682-44CF-A16F-0DA7C9F02276}" destId="{8F422629-821A-4DB4-9A24-7D248BB0E125}" srcOrd="7" destOrd="0" presId="urn:microsoft.com/office/officeart/2005/8/layout/chevron2"/>
    <dgm:cxn modelId="{97433258-2AA1-4CB3-9BE8-36073D26CA77}" type="presParOf" srcId="{0AC32840-5682-44CF-A16F-0DA7C9F02276}" destId="{A27B96A8-2212-4640-AF39-E6B5A9EC7DE4}" srcOrd="8" destOrd="0" presId="urn:microsoft.com/office/officeart/2005/8/layout/chevron2"/>
    <dgm:cxn modelId="{1C5D15A3-2377-4EB1-8A3A-E99D49C56DE7}" type="presParOf" srcId="{A27B96A8-2212-4640-AF39-E6B5A9EC7DE4}" destId="{A8E8E1B9-FCAC-41F6-9E24-138DFC9A4717}" srcOrd="0" destOrd="0" presId="urn:microsoft.com/office/officeart/2005/8/layout/chevron2"/>
    <dgm:cxn modelId="{E931A5C5-4294-4ACF-8103-F1DAC824914A}" type="presParOf" srcId="{A27B96A8-2212-4640-AF39-E6B5A9EC7DE4}" destId="{B291A1E5-69EB-4670-8AE5-D6E83300AB4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111881-3C04-4B10-B382-445767DF294F}">
      <dsp:nvSpPr>
        <dsp:cNvPr id="0" name=""/>
        <dsp:cNvSpPr/>
      </dsp:nvSpPr>
      <dsp:spPr>
        <a:xfrm rot="5400000">
          <a:off x="-216250" y="218873"/>
          <a:ext cx="1441673" cy="100917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Introduction</a:t>
          </a:r>
          <a:endParaRPr lang="en-US" sz="1400" kern="1200" dirty="0"/>
        </a:p>
      </dsp:txBody>
      <dsp:txXfrm rot="-5400000">
        <a:off x="2" y="507208"/>
        <a:ext cx="1009171" cy="432502"/>
      </dsp:txXfrm>
    </dsp:sp>
    <dsp:sp modelId="{6820F95A-D79D-4295-9334-680863796F3B}">
      <dsp:nvSpPr>
        <dsp:cNvPr id="0" name=""/>
        <dsp:cNvSpPr/>
      </dsp:nvSpPr>
      <dsp:spPr>
        <a:xfrm rot="5400000">
          <a:off x="4811241" y="-3799448"/>
          <a:ext cx="937087" cy="85412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Yield Theories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FEM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LS-DYNA</a:t>
          </a:r>
          <a:endParaRPr lang="en-US" sz="1700" kern="1200" dirty="0"/>
        </a:p>
      </dsp:txBody>
      <dsp:txXfrm rot="-5400000">
        <a:off x="1009171" y="48367"/>
        <a:ext cx="8495483" cy="845597"/>
      </dsp:txXfrm>
    </dsp:sp>
    <dsp:sp modelId="{626F7535-504E-4ECD-B2DF-2FC22FFFA042}">
      <dsp:nvSpPr>
        <dsp:cNvPr id="0" name=""/>
        <dsp:cNvSpPr/>
      </dsp:nvSpPr>
      <dsp:spPr>
        <a:xfrm rot="5400000">
          <a:off x="-216250" y="1546243"/>
          <a:ext cx="1441673" cy="100917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Experimental Overview</a:t>
          </a:r>
          <a:endParaRPr lang="en-US" sz="1400" kern="1200" dirty="0"/>
        </a:p>
      </dsp:txBody>
      <dsp:txXfrm rot="-5400000">
        <a:off x="2" y="1834578"/>
        <a:ext cx="1009171" cy="432502"/>
      </dsp:txXfrm>
    </dsp:sp>
    <dsp:sp modelId="{3BF60949-07B8-49DC-9B28-387C7F41A7DF}">
      <dsp:nvSpPr>
        <dsp:cNvPr id="0" name=""/>
        <dsp:cNvSpPr/>
      </dsp:nvSpPr>
      <dsp:spPr>
        <a:xfrm rot="5400000">
          <a:off x="4811241" y="-2472077"/>
          <a:ext cx="937087" cy="85412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Test procedure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Results</a:t>
          </a:r>
          <a:endParaRPr lang="en-US" sz="1700" kern="1200" dirty="0"/>
        </a:p>
      </dsp:txBody>
      <dsp:txXfrm rot="-5400000">
        <a:off x="1009171" y="1375738"/>
        <a:ext cx="8495483" cy="845597"/>
      </dsp:txXfrm>
    </dsp:sp>
    <dsp:sp modelId="{743F18B9-FA49-4C0B-8D7E-74960F302B4B}">
      <dsp:nvSpPr>
        <dsp:cNvPr id="0" name=""/>
        <dsp:cNvSpPr/>
      </dsp:nvSpPr>
      <dsp:spPr>
        <a:xfrm rot="5400000">
          <a:off x="-216250" y="2873614"/>
          <a:ext cx="1441673" cy="100917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Analytical Overview</a:t>
          </a:r>
          <a:endParaRPr lang="en-US" sz="1400" kern="1200" dirty="0"/>
        </a:p>
      </dsp:txBody>
      <dsp:txXfrm rot="-5400000">
        <a:off x="2" y="3161949"/>
        <a:ext cx="1009171" cy="432502"/>
      </dsp:txXfrm>
    </dsp:sp>
    <dsp:sp modelId="{D747C68F-AE4E-4706-8D88-57625AD7674B}">
      <dsp:nvSpPr>
        <dsp:cNvPr id="0" name=""/>
        <dsp:cNvSpPr/>
      </dsp:nvSpPr>
      <dsp:spPr>
        <a:xfrm rot="5400000">
          <a:off x="4811241" y="-1144707"/>
          <a:ext cx="937087" cy="85412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Modeling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Comparison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Validation</a:t>
          </a:r>
          <a:endParaRPr lang="en-US" sz="1700" kern="1200" dirty="0"/>
        </a:p>
      </dsp:txBody>
      <dsp:txXfrm rot="-5400000">
        <a:off x="1009171" y="2703108"/>
        <a:ext cx="8495483" cy="845597"/>
      </dsp:txXfrm>
    </dsp:sp>
    <dsp:sp modelId="{9BD2F627-17B8-44A8-86B4-364443296C75}">
      <dsp:nvSpPr>
        <dsp:cNvPr id="0" name=""/>
        <dsp:cNvSpPr/>
      </dsp:nvSpPr>
      <dsp:spPr>
        <a:xfrm rot="5400000">
          <a:off x="-216250" y="4158037"/>
          <a:ext cx="1441673" cy="100917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Scaling </a:t>
          </a:r>
          <a:endParaRPr lang="en-US" sz="1400" kern="1200" dirty="0"/>
        </a:p>
      </dsp:txBody>
      <dsp:txXfrm rot="-5400000">
        <a:off x="2" y="4446372"/>
        <a:ext cx="1009171" cy="432502"/>
      </dsp:txXfrm>
    </dsp:sp>
    <dsp:sp modelId="{E2FC443A-D880-4BAD-BB7D-D9EEB30614AD}">
      <dsp:nvSpPr>
        <dsp:cNvPr id="0" name=""/>
        <dsp:cNvSpPr/>
      </dsp:nvSpPr>
      <dsp:spPr>
        <a:xfrm rot="5400000">
          <a:off x="4811241" y="201714"/>
          <a:ext cx="937087" cy="85412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Why to scale?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Theories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results</a:t>
          </a:r>
          <a:endParaRPr lang="en-US" sz="1700" kern="1200" dirty="0"/>
        </a:p>
      </dsp:txBody>
      <dsp:txXfrm rot="-5400000">
        <a:off x="1009171" y="4049530"/>
        <a:ext cx="8495483" cy="845597"/>
      </dsp:txXfrm>
    </dsp:sp>
    <dsp:sp modelId="{A8E8E1B9-FCAC-41F6-9E24-138DFC9A4717}">
      <dsp:nvSpPr>
        <dsp:cNvPr id="0" name=""/>
        <dsp:cNvSpPr/>
      </dsp:nvSpPr>
      <dsp:spPr>
        <a:xfrm rot="5400000">
          <a:off x="-216250" y="5528355"/>
          <a:ext cx="1441673" cy="100917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Conclusion</a:t>
          </a:r>
          <a:endParaRPr lang="en-US" sz="1400" kern="1200" dirty="0"/>
        </a:p>
      </dsp:txBody>
      <dsp:txXfrm rot="-5400000">
        <a:off x="2" y="5816690"/>
        <a:ext cx="1009171" cy="432502"/>
      </dsp:txXfrm>
    </dsp:sp>
    <dsp:sp modelId="{B291A1E5-69EB-4670-8AE5-D6E83300AB49}">
      <dsp:nvSpPr>
        <dsp:cNvPr id="0" name=""/>
        <dsp:cNvSpPr/>
      </dsp:nvSpPr>
      <dsp:spPr>
        <a:xfrm rot="5400000">
          <a:off x="4811241" y="1510033"/>
          <a:ext cx="937087" cy="85412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Remarks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Recommendation</a:t>
          </a:r>
          <a:endParaRPr lang="en-US" sz="1700" kern="1200" dirty="0"/>
        </a:p>
      </dsp:txBody>
      <dsp:txXfrm rot="-5400000">
        <a:off x="1009171" y="5357849"/>
        <a:ext cx="8495483" cy="8455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AE72E-DE01-4E46-A90B-4FC01FFA2A16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ACE6E-F6B3-46AA-B44D-81A1F7449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21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designed this template so that each member of the project team has a set of slides with its own theme. Members, here’s how you add a new slide to just your set: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Mark where you want to add the slide: Select an existing one in the Thumbnails pane, click the New Slide button, then choose a layout. The new slide gets the same theme as the other slides in your set. </a:t>
            </a:r>
          </a:p>
          <a:p>
            <a:endParaRPr lang="en-US" dirty="0" smtClean="0"/>
          </a:p>
          <a:p>
            <a:r>
              <a:rPr lang="en-US" dirty="0" smtClean="0"/>
              <a:t>Careful! Don’t annoy your fellow presenters by accidentally changing their themes. That can happen if you choose a different theme from the Design tab, which changes all of the slides in the presentation to that look.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760997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017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14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Linearly variable displacement </a:t>
            </a:r>
            <a:r>
              <a:rPr lang="en-US" dirty="0" err="1" smtClean="0"/>
              <a:t>trasducer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B1F30-39B2-4CE2-8EF3-91F3179569A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540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192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Korean Society of Civil Engineers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(KSCE)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B1F30-39B2-4CE2-8EF3-91F3179569A5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299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B1F30-39B2-4CE2-8EF3-91F3179569A5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75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22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Rectangle 6"/>
          <p:cNvSpPr/>
          <p:nvPr/>
        </p:nvSpPr>
        <p:spPr>
          <a:xfrm>
            <a:off x="3773214" y="437388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Forte" pitchFamily="66" charset="0"/>
                <a:ea typeface="Times New Roman" panose="02020603050405020304" pitchFamily="18" charset="0"/>
              </a:rPr>
              <a:t>In The Name of</a:t>
            </a:r>
            <a:endParaRPr lang="en-US" altLang="en-US" dirty="0">
              <a:solidFill>
                <a:schemeClr val="bg1"/>
              </a:solidFill>
              <a:latin typeface="Forte" pitchFamily="66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solidFill>
                  <a:schemeClr val="bg1"/>
                </a:solidFill>
                <a:latin typeface="Forte" pitchFamily="66" charset="0"/>
                <a:ea typeface="Times New Roman" panose="02020603050405020304" pitchFamily="18" charset="0"/>
              </a:rPr>
              <a:t>ALLAH ALMIGHTY</a:t>
            </a:r>
            <a:endParaRPr lang="en-US" altLang="en-US" dirty="0">
              <a:solidFill>
                <a:schemeClr val="bg1"/>
              </a:solidFill>
              <a:latin typeface="Forte" pitchFamily="66" charset="0"/>
            </a:endParaRP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chemeClr val="bg1"/>
                </a:solidFill>
                <a:latin typeface="Forte" pitchFamily="66" charset="0"/>
                <a:ea typeface="Times New Roman" panose="02020603050405020304" pitchFamily="18" charset="0"/>
              </a:rPr>
              <a:t>The Most Merciful, The Most Beneficent</a:t>
            </a:r>
            <a:endParaRPr lang="en-US" altLang="en-US" dirty="0">
              <a:solidFill>
                <a:schemeClr val="bg1"/>
              </a:solidFill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96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Yield Criterion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9111" y="1562099"/>
            <a:ext cx="10018713" cy="3124201"/>
          </a:xfrm>
        </p:spPr>
        <p:txBody>
          <a:bodyPr/>
          <a:lstStyle/>
          <a:p>
            <a:r>
              <a:rPr lang="en-US" dirty="0" smtClean="0"/>
              <a:t>FEM analysis was carried out by using</a:t>
            </a:r>
          </a:p>
          <a:p>
            <a:pPr marL="682625" indent="-287338">
              <a:buFont typeface="Wingdings" pitchFamily="2" charset="2"/>
              <a:buChar char="v"/>
            </a:pPr>
            <a:r>
              <a:rPr lang="en-US" dirty="0"/>
              <a:t>Von </a:t>
            </a:r>
            <a:r>
              <a:rPr lang="en-US" dirty="0" err="1"/>
              <a:t>Mises</a:t>
            </a:r>
            <a:r>
              <a:rPr lang="en-US" dirty="0"/>
              <a:t> Yield </a:t>
            </a:r>
            <a:r>
              <a:rPr lang="en-US" dirty="0" smtClean="0"/>
              <a:t>Criterion</a:t>
            </a:r>
          </a:p>
          <a:p>
            <a:pPr marL="682625" indent="-287338">
              <a:buFont typeface="Wingdings" pitchFamily="2" charset="2"/>
              <a:buChar char="v"/>
            </a:pPr>
            <a:r>
              <a:rPr lang="en-US" dirty="0"/>
              <a:t>Drucker-</a:t>
            </a:r>
            <a:r>
              <a:rPr lang="en-US" dirty="0" err="1"/>
              <a:t>Prager</a:t>
            </a:r>
            <a:r>
              <a:rPr lang="en-US" dirty="0"/>
              <a:t> Yield Criterion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863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Von </a:t>
            </a:r>
            <a:r>
              <a:rPr lang="en-US" b="1" dirty="0" err="1"/>
              <a:t>Mises</a:t>
            </a:r>
            <a:r>
              <a:rPr lang="en-US" b="1" dirty="0"/>
              <a:t> Yield Criterion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 an elastic </a:t>
            </a:r>
            <a:r>
              <a:rPr lang="en-US" sz="2000" dirty="0"/>
              <a:t>body </a:t>
            </a:r>
            <a:r>
              <a:rPr lang="en-US" sz="2000" dirty="0" smtClean="0"/>
              <a:t>subjected </a:t>
            </a:r>
            <a:r>
              <a:rPr lang="en-US" sz="2000" dirty="0"/>
              <a:t>to a system of loads in 3 dimensions, a complex 3 dimensional system of stresses is </a:t>
            </a:r>
            <a:r>
              <a:rPr lang="en-US" sz="2000" dirty="0" smtClean="0"/>
              <a:t>developed</a:t>
            </a:r>
          </a:p>
          <a:p>
            <a:r>
              <a:rPr lang="en-US" sz="2000" dirty="0" smtClean="0"/>
              <a:t>It is a </a:t>
            </a:r>
            <a:r>
              <a:rPr lang="en-US" sz="2000" dirty="0"/>
              <a:t>pressure </a:t>
            </a:r>
            <a:r>
              <a:rPr lang="en-US" sz="2000" dirty="0" smtClean="0"/>
              <a:t>independent </a:t>
            </a:r>
            <a:r>
              <a:rPr lang="en-US" sz="2000" dirty="0"/>
              <a:t>formula for calculating whether the stress combination </a:t>
            </a:r>
            <a:r>
              <a:rPr lang="en-US" sz="2000" dirty="0" smtClean="0"/>
              <a:t>will </a:t>
            </a:r>
            <a:r>
              <a:rPr lang="en-US" sz="2000" dirty="0"/>
              <a:t>cause </a:t>
            </a:r>
            <a:r>
              <a:rPr lang="en-US" sz="2000" dirty="0" smtClean="0"/>
              <a:t>failure</a:t>
            </a:r>
          </a:p>
          <a:p>
            <a:r>
              <a:rPr lang="en-US" sz="2000" dirty="0" smtClean="0"/>
              <a:t>A formula </a:t>
            </a:r>
            <a:r>
              <a:rPr lang="en-US" sz="2000" dirty="0"/>
              <a:t>for combining </a:t>
            </a:r>
            <a:r>
              <a:rPr lang="en-US" sz="2000" dirty="0" smtClean="0"/>
              <a:t>3 principal </a:t>
            </a:r>
            <a:r>
              <a:rPr lang="en-US" sz="2000" dirty="0"/>
              <a:t>stresses into an equivalent stress, which is then compared to the yield stress of the </a:t>
            </a:r>
            <a:r>
              <a:rPr lang="en-US" sz="2000" dirty="0" smtClean="0"/>
              <a:t>material </a:t>
            </a:r>
          </a:p>
          <a:p>
            <a:r>
              <a:rPr lang="en-US" sz="2000" dirty="0"/>
              <a:t>The equivalent stress is often called the </a:t>
            </a:r>
            <a:r>
              <a:rPr lang="en-US" sz="2000" dirty="0" smtClean="0"/>
              <a:t>“Von </a:t>
            </a:r>
            <a:r>
              <a:rPr lang="en-US" sz="2000" dirty="0" err="1"/>
              <a:t>Mises</a:t>
            </a:r>
            <a:r>
              <a:rPr lang="en-US" sz="2000" dirty="0"/>
              <a:t> </a:t>
            </a:r>
            <a:r>
              <a:rPr lang="en-US" sz="2000" dirty="0" smtClean="0"/>
              <a:t>Stress”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232" y="5256701"/>
            <a:ext cx="5207939" cy="1068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35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225" y="381415"/>
            <a:ext cx="10018713" cy="1752599"/>
          </a:xfrm>
        </p:spPr>
        <p:txBody>
          <a:bodyPr/>
          <a:lstStyle/>
          <a:p>
            <a:r>
              <a:rPr lang="en-US" b="1" dirty="0" err="1" smtClean="0"/>
              <a:t>Drucker-Prager</a:t>
            </a:r>
            <a:r>
              <a:rPr lang="en-US" b="1" dirty="0"/>
              <a:t> </a:t>
            </a:r>
            <a:r>
              <a:rPr lang="en-US" b="1" dirty="0" smtClean="0"/>
              <a:t>Yield Criterion</a:t>
            </a: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8824" y="2032828"/>
            <a:ext cx="10018713" cy="354148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It is a pressure dependent </a:t>
            </a:r>
            <a:r>
              <a:rPr lang="en-US" sz="2000" dirty="0"/>
              <a:t>model for determining whether a material has failed or undergone plastic </a:t>
            </a:r>
            <a:r>
              <a:rPr lang="en-US" sz="2000" dirty="0" smtClean="0"/>
              <a:t>yielding</a:t>
            </a:r>
          </a:p>
          <a:p>
            <a:r>
              <a:rPr lang="en-US" sz="2000" dirty="0"/>
              <a:t>In terms of the equivalent stress </a:t>
            </a:r>
            <a:r>
              <a:rPr lang="en-US" sz="2000" dirty="0" smtClean="0"/>
              <a:t>and </a:t>
            </a:r>
            <a:r>
              <a:rPr lang="en-US" sz="2000" dirty="0"/>
              <a:t>the hydrostatic </a:t>
            </a:r>
            <a:r>
              <a:rPr lang="en-US" sz="2000" dirty="0" smtClean="0"/>
              <a:t>stress</a:t>
            </a:r>
            <a:r>
              <a:rPr lang="en-US" sz="2000" dirty="0"/>
              <a:t>, </a:t>
            </a:r>
            <a:r>
              <a:rPr lang="en-US" sz="2000" dirty="0" smtClean="0"/>
              <a:t>it can </a:t>
            </a:r>
            <a:r>
              <a:rPr lang="en-US" sz="2000" dirty="0"/>
              <a:t>be expressed </a:t>
            </a:r>
            <a:r>
              <a:rPr lang="en-US" sz="2000" dirty="0" smtClean="0"/>
              <a:t>as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Here </a:t>
            </a:r>
            <a:r>
              <a:rPr lang="el-GR" sz="2000" dirty="0" smtClean="0"/>
              <a:t>σ</a:t>
            </a:r>
            <a:r>
              <a:rPr lang="en-US" sz="2000" i="1" dirty="0" smtClean="0"/>
              <a:t>e</a:t>
            </a:r>
            <a:r>
              <a:rPr lang="en-US" sz="2000" dirty="0"/>
              <a:t> is the equivalent stress, </a:t>
            </a:r>
            <a:r>
              <a:rPr lang="el-GR" sz="2000" dirty="0" smtClean="0"/>
              <a:t>σ</a:t>
            </a:r>
            <a:r>
              <a:rPr lang="en-US" sz="2000" i="1" dirty="0" smtClean="0"/>
              <a:t>m</a:t>
            </a:r>
            <a:r>
              <a:rPr lang="el-GR" sz="2000" dirty="0" smtClean="0"/>
              <a:t> </a:t>
            </a:r>
            <a:r>
              <a:rPr lang="en-US" sz="2000" dirty="0"/>
              <a:t> is the hydrostatic stress, and </a:t>
            </a:r>
            <a:r>
              <a:rPr lang="en-US" sz="2000" dirty="0" smtClean="0"/>
              <a:t>a, b</a:t>
            </a:r>
            <a:r>
              <a:rPr lang="en-US" sz="2000" dirty="0"/>
              <a:t> are material </a:t>
            </a:r>
            <a:r>
              <a:rPr lang="en-US" sz="2000" dirty="0" smtClean="0"/>
              <a:t>constants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414" y="3526616"/>
            <a:ext cx="3462643" cy="655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880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Input </a:t>
            </a:r>
            <a:r>
              <a:rPr lang="en-US" b="1" dirty="0"/>
              <a:t>P</a:t>
            </a:r>
            <a:r>
              <a:rPr lang="en-US" b="1" dirty="0" smtClean="0"/>
              <a:t>arameters </a:t>
            </a:r>
            <a:r>
              <a:rPr lang="en-US" b="1" dirty="0"/>
              <a:t>F</a:t>
            </a:r>
            <a:r>
              <a:rPr lang="en-US" b="1" dirty="0" smtClean="0"/>
              <a:t>or </a:t>
            </a:r>
            <a:r>
              <a:rPr lang="en-US" b="1" dirty="0"/>
              <a:t>T</a:t>
            </a:r>
            <a:r>
              <a:rPr lang="en-US" b="1" dirty="0" smtClean="0"/>
              <a:t>he </a:t>
            </a:r>
            <a:r>
              <a:rPr lang="en-US" b="1" dirty="0"/>
              <a:t>F</a:t>
            </a:r>
            <a:r>
              <a:rPr lang="en-US" b="1" dirty="0" smtClean="0"/>
              <a:t>ailure Theories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84310" y="1959429"/>
                <a:ext cx="10018713" cy="4020457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 smtClean="0"/>
                  <a:t>The yield stress </a:t>
                </a:r>
                <a:r>
                  <a:rPr lang="en-US" sz="2000" dirty="0" err="1" smtClean="0"/>
                  <a:t>σ</a:t>
                </a:r>
                <a:r>
                  <a:rPr lang="en-US" sz="2000" i="1" baseline="-25000" dirty="0" err="1" smtClean="0"/>
                  <a:t>y</a:t>
                </a:r>
                <a:r>
                  <a:rPr lang="en-US" sz="2000" dirty="0" err="1" smtClean="0"/>
                  <a:t>of</a:t>
                </a:r>
                <a:r>
                  <a:rPr lang="en-US" sz="2000" dirty="0" smtClean="0"/>
                  <a:t> the material </a:t>
                </a:r>
                <a:r>
                  <a:rPr lang="en-US" sz="2000" dirty="0"/>
                  <a:t>is described as </a:t>
                </a:r>
                <a:r>
                  <a:rPr lang="en-US" sz="2000" dirty="0" smtClean="0"/>
                  <a:t>follows in the LS-DYNA manual: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endParaRPr lang="en-US" sz="2000" dirty="0"/>
              </a:p>
              <a:p>
                <a:r>
                  <a:rPr lang="en-US" sz="2000" dirty="0"/>
                  <a:t>T</a:t>
                </a:r>
                <a:r>
                  <a:rPr lang="en-US" sz="2000" dirty="0" smtClean="0"/>
                  <a:t>o </a:t>
                </a:r>
                <a:r>
                  <a:rPr lang="en-US" sz="2000" dirty="0"/>
                  <a:t>find the values of constants </a:t>
                </a:r>
                <a:r>
                  <a:rPr lang="en-US" sz="2000" i="1" dirty="0"/>
                  <a:t>a</a:t>
                </a:r>
                <a:r>
                  <a:rPr lang="en-US" sz="2000" baseline="-25000" dirty="0"/>
                  <a:t>0, </a:t>
                </a:r>
                <a:r>
                  <a:rPr lang="en-US" sz="2000" i="1" dirty="0"/>
                  <a:t>a</a:t>
                </a:r>
                <a:r>
                  <a:rPr lang="en-US" sz="2000" baseline="-25000" dirty="0"/>
                  <a:t>1</a:t>
                </a:r>
                <a:r>
                  <a:rPr lang="en-US" sz="2000" dirty="0"/>
                  <a:t> and </a:t>
                </a:r>
                <a:r>
                  <a:rPr lang="en-US" sz="2000" i="1" dirty="0"/>
                  <a:t>a</a:t>
                </a:r>
                <a:r>
                  <a:rPr lang="en-US" sz="2000" baseline="-25000" dirty="0"/>
                  <a:t>2 </a:t>
                </a:r>
                <a:r>
                  <a:rPr lang="en-US" sz="2000" dirty="0"/>
                  <a:t>we have used the following equations:</a:t>
                </a:r>
              </a:p>
              <a:p>
                <a:r>
                  <a:rPr lang="en-US" sz="2000" i="1" dirty="0"/>
                  <a:t>a</a:t>
                </a:r>
                <a:r>
                  <a:rPr lang="en-US" sz="2000" baseline="-25000" dirty="0"/>
                  <a:t>0 </a:t>
                </a:r>
                <a:r>
                  <a:rPr lang="en-US" sz="2000" dirty="0"/>
                  <a:t>= </a:t>
                </a:r>
                <a:r>
                  <a:rPr lang="en-US" sz="2000" i="1" dirty="0"/>
                  <a:t>k</a:t>
                </a:r>
                <a:r>
                  <a:rPr lang="en-US" sz="2000" baseline="30000" dirty="0"/>
                  <a:t>2</a:t>
                </a:r>
                <a:r>
                  <a:rPr lang="en-US" sz="2000" i="1" dirty="0"/>
                  <a:t>， a</a:t>
                </a:r>
                <a:r>
                  <a:rPr lang="en-US" sz="2000" baseline="-25000" dirty="0"/>
                  <a:t>1 </a:t>
                </a:r>
                <a:r>
                  <a:rPr lang="en-US" sz="2000" dirty="0"/>
                  <a:t>= 6α</a:t>
                </a:r>
                <a:r>
                  <a:rPr lang="en-US" sz="2000" i="1" dirty="0"/>
                  <a:t>k ， a</a:t>
                </a:r>
                <a:r>
                  <a:rPr lang="en-US" sz="2000" baseline="-25000" dirty="0"/>
                  <a:t>2 </a:t>
                </a:r>
                <a:r>
                  <a:rPr lang="en-US" sz="2000" dirty="0"/>
                  <a:t>= 9α</a:t>
                </a:r>
                <a:r>
                  <a:rPr lang="en-US" sz="2000" baseline="30000" dirty="0"/>
                  <a:t>2</a:t>
                </a:r>
                <a:endParaRPr lang="en-US" sz="2000" dirty="0"/>
              </a:p>
              <a:p>
                <a:r>
                  <a:rPr lang="en-US" sz="2000" dirty="0"/>
                  <a:t>where,</a:t>
                </a:r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𝛼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  <m:r>
                          <a:rPr lang="en-US" sz="2000" i="1">
                            <a:latin typeface="Cambria Math"/>
                          </a:rPr>
                          <m:t>−1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latin typeface="Cambria Math"/>
                              </a:rPr>
                              <m:t>3 </m:t>
                            </m:r>
                          </m:e>
                        </m:rad>
                        <m:r>
                          <a:rPr lang="en-US" sz="2000" i="1">
                            <a:latin typeface="Cambria Math"/>
                          </a:rPr>
                          <m:t> (</m:t>
                        </m:r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  <m:r>
                          <a:rPr lang="en-US" sz="2000" i="1">
                            <a:latin typeface="Cambria Math"/>
                          </a:rPr>
                          <m:t>+1)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</a:rPr>
                      <m:t>,</m:t>
                    </m:r>
                    <m:r>
                      <a:rPr lang="en-US" sz="2000" i="1">
                        <a:latin typeface="Cambria Math"/>
                      </a:rPr>
                      <m:t>  </m:t>
                    </m:r>
                    <m:r>
                      <a:rPr lang="en-US" sz="2000" i="1">
                        <a:latin typeface="Cambria Math"/>
                      </a:rPr>
                      <m:t>𝑘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latin typeface="Cambria Math"/>
                              </a:rPr>
                              <m:t>3</m:t>
                            </m:r>
                          </m:e>
                        </m:rad>
                        <m:r>
                          <a:rPr lang="en-US" sz="2000" i="1">
                            <a:latin typeface="Cambria Math"/>
                          </a:rPr>
                          <m:t>(</m:t>
                        </m:r>
                        <m:r>
                          <a:rPr lang="en-US" sz="2000" i="1">
                            <a:latin typeface="Cambria Math"/>
                          </a:rPr>
                          <m:t>𝑚</m:t>
                        </m:r>
                        <m:r>
                          <a:rPr lang="en-US" sz="2000" i="1">
                            <a:latin typeface="Cambria Math"/>
                          </a:rPr>
                          <m:t>+1)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𝑓</m:t>
                    </m:r>
                    <m:r>
                      <a:rPr lang="en-US" sz="2000" i="1" baseline="-25000">
                        <a:latin typeface="Cambria Math"/>
                      </a:rPr>
                      <m:t>𝑡</m:t>
                    </m:r>
                    <m:r>
                      <a:rPr lang="en-US" sz="2000" i="1" baseline="-25000">
                        <a:latin typeface="Cambria Math"/>
                      </a:rPr>
                      <m:t>    </m:t>
                    </m:r>
                  </m:oMath>
                </a14:m>
                <a:r>
                  <a:rPr lang="en-US" sz="2000" i="1" dirty="0" smtClean="0"/>
                  <a:t>and m</a:t>
                </a:r>
                <a:r>
                  <a:rPr lang="en-US" sz="2000" dirty="0"/>
                  <a:t>= </a:t>
                </a:r>
                <a:r>
                  <a:rPr lang="en-US" sz="2000" i="1" dirty="0" err="1" smtClean="0"/>
                  <a:t>f’</a:t>
                </a:r>
                <a:r>
                  <a:rPr lang="en-US" sz="2000" i="1" baseline="-25000" dirty="0" err="1" smtClean="0"/>
                  <a:t>c</a:t>
                </a:r>
                <a:r>
                  <a:rPr lang="en-US" sz="2000" dirty="0"/>
                  <a:t>/ </a:t>
                </a:r>
                <a:r>
                  <a:rPr lang="en-US" sz="2000" i="1" dirty="0" err="1"/>
                  <a:t>f</a:t>
                </a:r>
                <a:r>
                  <a:rPr lang="en-US" sz="2000" baseline="-25000" dirty="0" err="1"/>
                  <a:t>t</a:t>
                </a:r>
                <a:r>
                  <a:rPr lang="en-US" sz="2000" dirty="0"/>
                  <a:t> =</a:t>
                </a:r>
                <a:r>
                  <a:rPr lang="en-US" sz="2000" dirty="0" smtClean="0"/>
                  <a:t>10 </a:t>
                </a:r>
              </a:p>
              <a:p>
                <a:r>
                  <a:rPr lang="en-US" sz="2000" dirty="0"/>
                  <a:t>For von </a:t>
                </a:r>
                <a:r>
                  <a:rPr lang="en-US" sz="2000" dirty="0" err="1"/>
                  <a:t>mises</a:t>
                </a:r>
                <a:r>
                  <a:rPr lang="en-US" sz="2000" dirty="0"/>
                  <a:t> yield criteria eliminate the pressure dependence of the yield </a:t>
                </a:r>
                <a:r>
                  <a:rPr lang="en-US" sz="2000" dirty="0" smtClean="0"/>
                  <a:t>strength.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4310" y="1959429"/>
                <a:ext cx="10018713" cy="4020457"/>
              </a:xfrm>
              <a:blipFill rotWithShape="0">
                <a:blip r:embed="rId2"/>
                <a:stretch>
                  <a:fillRect l="-1156" b="-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652" y="2696367"/>
            <a:ext cx="4031933" cy="696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127" y="5807917"/>
            <a:ext cx="3138985" cy="62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31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04172" y="886583"/>
            <a:ext cx="8574622" cy="2616199"/>
          </a:xfrm>
        </p:spPr>
        <p:txBody>
          <a:bodyPr>
            <a:normAutofit/>
          </a:bodyPr>
          <a:lstStyle/>
          <a:p>
            <a:r>
              <a:rPr lang="en-US" b="1" dirty="0" smtClean="0"/>
              <a:t>Finite Element Modeling</a:t>
            </a:r>
            <a:endParaRPr lang="en-US" b="1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2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Times New Roman" pitchFamily="18" charset="0"/>
              </a:rPr>
              <a:t>FINITE ELEMENT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260599"/>
            <a:ext cx="10018713" cy="3124201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An </a:t>
            </a:r>
            <a:r>
              <a:rPr lang="en-US" sz="2000" dirty="0"/>
              <a:t>alternative to  hand calculations or extensive testing of </a:t>
            </a:r>
            <a:r>
              <a:rPr lang="en-US" sz="2000" dirty="0" smtClean="0"/>
              <a:t>components</a:t>
            </a:r>
            <a:endParaRPr lang="en-US" sz="2000" dirty="0"/>
          </a:p>
          <a:p>
            <a:pPr algn="just"/>
            <a:r>
              <a:rPr lang="en-US" sz="2000" dirty="0" smtClean="0"/>
              <a:t>Provides very </a:t>
            </a:r>
            <a:r>
              <a:rPr lang="en-US" sz="2000" dirty="0"/>
              <a:t>accurate </a:t>
            </a:r>
            <a:r>
              <a:rPr lang="en-US" sz="2000" dirty="0" smtClean="0"/>
              <a:t>solutions </a:t>
            </a:r>
            <a:r>
              <a:rPr lang="en-US" sz="2000" dirty="0"/>
              <a:t>to difficult and complex problems of complicated </a:t>
            </a:r>
            <a:r>
              <a:rPr lang="en-US" sz="2000" dirty="0" smtClean="0"/>
              <a:t>geometries</a:t>
            </a:r>
            <a:endParaRPr lang="en-US" sz="2000" dirty="0"/>
          </a:p>
          <a:p>
            <a:pPr algn="just"/>
            <a:r>
              <a:rPr lang="en-US" sz="2000" dirty="0" smtClean="0"/>
              <a:t>Economical </a:t>
            </a:r>
            <a:r>
              <a:rPr lang="en-US" sz="2000" dirty="0"/>
              <a:t>as compared to experiments </a:t>
            </a:r>
            <a:r>
              <a:rPr lang="en-US" sz="2000" dirty="0" smtClean="0"/>
              <a:t>as </a:t>
            </a:r>
            <a:r>
              <a:rPr lang="en-US" sz="2000" dirty="0"/>
              <a:t>testing </a:t>
            </a:r>
            <a:r>
              <a:rPr lang="en-US" sz="2000" dirty="0" smtClean="0"/>
              <a:t>and prototyping is very costly</a:t>
            </a:r>
          </a:p>
          <a:p>
            <a:pPr algn="just"/>
            <a:r>
              <a:rPr lang="en-US" sz="2000" dirty="0"/>
              <a:t>For the present investigation </a:t>
            </a:r>
            <a:r>
              <a:rPr lang="en-US" sz="2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LS-DYNA</a:t>
            </a:r>
            <a:r>
              <a:rPr lang="en-US" sz="2000" dirty="0"/>
              <a:t> is chosen for the impact modeling</a:t>
            </a:r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754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555171"/>
            <a:ext cx="10018713" cy="1752599"/>
          </a:xfrm>
        </p:spPr>
        <p:txBody>
          <a:bodyPr>
            <a:normAutofit/>
          </a:bodyPr>
          <a:lstStyle/>
          <a:p>
            <a:r>
              <a:rPr lang="en-US" b="1" dirty="0">
                <a:cs typeface="Times New Roman" pitchFamily="18" charset="0"/>
              </a:rPr>
              <a:t>LS-DYNA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8481" y="2783113"/>
            <a:ext cx="10018713" cy="3124201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200" dirty="0"/>
              <a:t>LS-DYNA is a general purpose finite element code for analyzing the large deformation dynamic response of structures</a:t>
            </a:r>
            <a:r>
              <a:rPr lang="en-US" sz="2200" dirty="0" smtClean="0"/>
              <a:t>.</a:t>
            </a:r>
            <a:endParaRPr lang="en-US" sz="2200" dirty="0"/>
          </a:p>
          <a:p>
            <a:pPr algn="just"/>
            <a:r>
              <a:rPr lang="en-US" sz="2200" dirty="0"/>
              <a:t>It is specifically suitable for crash analysis involving high velocity impact events similar to hammer impact on short beams.</a:t>
            </a:r>
          </a:p>
          <a:p>
            <a:pPr algn="just"/>
            <a:r>
              <a:rPr lang="en-US" sz="2200" dirty="0"/>
              <a:t>LS-DYNA enables to simulate tests or working conditions, virtual environment before manufacturing prototypes of products.</a:t>
            </a:r>
          </a:p>
          <a:p>
            <a:pPr algn="just"/>
            <a:r>
              <a:rPr lang="en-US" sz="2200" dirty="0"/>
              <a:t>LS-DYNA also can work integrated with other used engineering software on desktop by adding Auto-CAD and ANSYS connection modules.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78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59343" cy="6858000"/>
          </a:xfrm>
        </p:spPr>
      </p:pic>
    </p:spTree>
    <p:extLst>
      <p:ext uri="{BB962C8B-B14F-4D97-AF65-F5344CB8AC3E}">
        <p14:creationId xmlns:p14="http://schemas.microsoft.com/office/powerpoint/2010/main" val="338205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57429" y="712413"/>
            <a:ext cx="8574622" cy="2616199"/>
          </a:xfrm>
        </p:spPr>
        <p:txBody>
          <a:bodyPr>
            <a:normAutofit/>
          </a:bodyPr>
          <a:lstStyle/>
          <a:p>
            <a:r>
              <a:rPr lang="en-US" b="1" dirty="0" smtClean="0"/>
              <a:t>Experimental Overview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9595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Falling Weight Impact Test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438399"/>
            <a:ext cx="10018713" cy="3124201"/>
          </a:xfrm>
        </p:spPr>
        <p:txBody>
          <a:bodyPr>
            <a:noAutofit/>
          </a:bodyPr>
          <a:lstStyle/>
          <a:p>
            <a:r>
              <a:rPr lang="en-US" sz="2000" dirty="0"/>
              <a:t>The Reinforced Concrete beam is supported with pin supports</a:t>
            </a:r>
          </a:p>
          <a:p>
            <a:r>
              <a:rPr lang="en-US" sz="2000" dirty="0"/>
              <a:t>a drop hammer of 400kg steel.</a:t>
            </a:r>
          </a:p>
          <a:p>
            <a:r>
              <a:rPr lang="en-US" sz="2000" dirty="0"/>
              <a:t>impact was imposed at the center of beam.</a:t>
            </a:r>
          </a:p>
          <a:p>
            <a:r>
              <a:rPr lang="en-US" sz="2000" dirty="0"/>
              <a:t>drop hammer velocity is used as V=7m/s.</a:t>
            </a:r>
          </a:p>
          <a:p>
            <a:r>
              <a:rPr lang="en-US" sz="2000" dirty="0"/>
              <a:t>Impact force and reaction force for the experiment was measured using load cell.</a:t>
            </a:r>
          </a:p>
          <a:p>
            <a:r>
              <a:rPr lang="en-US" sz="2000" dirty="0"/>
              <a:t>The displacement was observed with help of laser type LVDT</a:t>
            </a:r>
          </a:p>
        </p:txBody>
      </p:sp>
    </p:spTree>
    <p:extLst>
      <p:ext uri="{BB962C8B-B14F-4D97-AF65-F5344CB8AC3E}">
        <p14:creationId xmlns:p14="http://schemas.microsoft.com/office/powerpoint/2010/main" val="87031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0" y="915611"/>
            <a:ext cx="8574622" cy="2616199"/>
          </a:xfrm>
        </p:spPr>
        <p:txBody>
          <a:bodyPr/>
          <a:lstStyle/>
          <a:p>
            <a:r>
              <a:rPr lang="en-US" sz="3200" dirty="0"/>
              <a:t>Impact Response Analysis of Reinforced Concrete Beam under Falling Weight Impact Load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4039809"/>
            <a:ext cx="6987645" cy="1388534"/>
          </a:xfrm>
        </p:spPr>
        <p:txBody>
          <a:bodyPr>
            <a:normAutofit fontScale="25000" lnSpcReduction="20000"/>
          </a:bodyPr>
          <a:lstStyle/>
          <a:p>
            <a:r>
              <a:rPr lang="en-US" sz="6400" dirty="0" smtClean="0"/>
              <a:t>UG CE 2010, Structures</a:t>
            </a:r>
          </a:p>
          <a:p>
            <a:r>
              <a:rPr lang="en-US" sz="6400" dirty="0" smtClean="0"/>
              <a:t>Instructor : Asst. Professor </a:t>
            </a:r>
            <a:r>
              <a:rPr lang="en-US" sz="6400" dirty="0" err="1" smtClean="0"/>
              <a:t>Mansoor</a:t>
            </a:r>
            <a:r>
              <a:rPr lang="en-US" sz="6400" dirty="0" smtClean="0"/>
              <a:t> Khalid</a:t>
            </a:r>
          </a:p>
          <a:p>
            <a:pPr>
              <a:lnSpc>
                <a:spcPct val="115000"/>
              </a:lnSpc>
              <a:spcBef>
                <a:spcPct val="35000"/>
              </a:spcBef>
            </a:pPr>
            <a:r>
              <a:rPr lang="pt-PT" altLang="ja-JP" sz="6400" dirty="0">
                <a:solidFill>
                  <a:schemeClr val="accent1">
                    <a:lumMod val="75000"/>
                  </a:schemeClr>
                </a:solidFill>
                <a:ea typeface="ＭＳ Ｐゴシック" pitchFamily="34" charset="-128"/>
              </a:rPr>
              <a:t>School of Civil and Environmental Engineering (SCEE)</a:t>
            </a:r>
          </a:p>
          <a:p>
            <a:pPr>
              <a:lnSpc>
                <a:spcPct val="115000"/>
              </a:lnSpc>
              <a:spcBef>
                <a:spcPct val="35000"/>
              </a:spcBef>
            </a:pPr>
            <a:r>
              <a:rPr lang="pt-PT" altLang="ja-JP" sz="6400" dirty="0">
                <a:solidFill>
                  <a:schemeClr val="accent1">
                    <a:lumMod val="75000"/>
                  </a:schemeClr>
                </a:solidFill>
                <a:ea typeface="ＭＳ Ｐゴシック" pitchFamily="34" charset="-128"/>
              </a:rPr>
              <a:t>National University of Sciences &amp; Technology (NUST) </a:t>
            </a:r>
          </a:p>
          <a:p>
            <a:pPr>
              <a:lnSpc>
                <a:spcPct val="115000"/>
              </a:lnSpc>
              <a:spcBef>
                <a:spcPct val="35000"/>
              </a:spcBef>
            </a:pPr>
            <a:r>
              <a:rPr lang="pt-PT" altLang="ja-JP" sz="6400" dirty="0">
                <a:solidFill>
                  <a:schemeClr val="accent1">
                    <a:lumMod val="75000"/>
                  </a:schemeClr>
                </a:solidFill>
                <a:ea typeface="ＭＳ Ｐゴシック" pitchFamily="34" charset="-128"/>
              </a:rPr>
              <a:t>Islamabad, Pakistan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203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83607436"/>
              </p:ext>
            </p:extLst>
          </p:nvPr>
        </p:nvGraphicFramePr>
        <p:xfrm>
          <a:off x="1617785" y="526446"/>
          <a:ext cx="10043885" cy="1371600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299743"/>
                <a:gridCol w="2047824"/>
                <a:gridCol w="2683152"/>
                <a:gridCol w="3013166"/>
              </a:tblGrid>
              <a:tr h="855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Main reinforcement ratio %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Shear Span ratio a/d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Static shear Capacity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Vu</a:t>
                      </a:r>
                      <a:r>
                        <a:rPr lang="en-US" sz="2000" baseline="-25000" dirty="0" err="1">
                          <a:effectLst/>
                        </a:rPr>
                        <a:t>sc</a:t>
                      </a:r>
                      <a:r>
                        <a:rPr lang="en-US" sz="2000" dirty="0">
                          <a:effectLst/>
                        </a:rPr>
                        <a:t> (</a:t>
                      </a:r>
                      <a:r>
                        <a:rPr lang="en-US" sz="2000" dirty="0" err="1">
                          <a:effectLst/>
                        </a:rPr>
                        <a:t>kN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Static bending Capacity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M</a:t>
                      </a:r>
                      <a:r>
                        <a:rPr lang="en-US" sz="2000" dirty="0" err="1" smtClean="0">
                          <a:effectLst/>
                        </a:rPr>
                        <a:t>u</a:t>
                      </a:r>
                      <a:r>
                        <a:rPr lang="en-US" sz="2000" baseline="-25000" dirty="0" err="1" smtClean="0">
                          <a:effectLst/>
                        </a:rPr>
                        <a:t>sc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(</a:t>
                      </a:r>
                      <a:r>
                        <a:rPr lang="en-US" sz="2000" dirty="0" err="1" smtClean="0">
                          <a:effectLst/>
                        </a:rPr>
                        <a:t>kNm</a:t>
                      </a:r>
                      <a:r>
                        <a:rPr lang="en-US" sz="2000" dirty="0" smtClean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037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1.1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3.75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162.8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69.7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28957" y="203281"/>
            <a:ext cx="2732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List </a:t>
            </a:r>
            <a:r>
              <a:rPr lang="en-US" b="1" i="1" dirty="0"/>
              <a:t>of Static Design Values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643129"/>
              </p:ext>
            </p:extLst>
          </p:nvPr>
        </p:nvGraphicFramePr>
        <p:xfrm>
          <a:off x="1629508" y="2229388"/>
          <a:ext cx="10008157" cy="1371600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377471"/>
                <a:gridCol w="4512544"/>
                <a:gridCol w="3118142"/>
              </a:tblGrid>
              <a:tr h="8352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Elastic Coefficient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(</a:t>
                      </a:r>
                      <a:r>
                        <a:rPr lang="en-US" sz="2000" dirty="0" err="1">
                          <a:effectLst/>
                        </a:rPr>
                        <a:t>M</a:t>
                      </a:r>
                      <a:r>
                        <a:rPr lang="en-US" sz="2000" dirty="0" err="1" smtClean="0">
                          <a:effectLst/>
                        </a:rPr>
                        <a:t>Pa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Compressive strength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</a:t>
                      </a:r>
                      <a:r>
                        <a:rPr lang="en-US" sz="2000" dirty="0" err="1">
                          <a:effectLst/>
                        </a:rPr>
                        <a:t>MPa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Poisson’s Ratio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53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25.4 * 10</a:t>
                      </a:r>
                      <a:r>
                        <a:rPr lang="en-US" sz="2000" baseline="30000" dirty="0" smtClean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31.2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0.177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88267" y="1860869"/>
            <a:ext cx="32006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Material </a:t>
            </a:r>
            <a:r>
              <a:rPr lang="en-US" b="1" i="1" dirty="0"/>
              <a:t>Properties of Concrete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506630"/>
              </p:ext>
            </p:extLst>
          </p:nvPr>
        </p:nvGraphicFramePr>
        <p:xfrm>
          <a:off x="1629509" y="4055685"/>
          <a:ext cx="10007110" cy="1841023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1783951"/>
                <a:gridCol w="2412579"/>
                <a:gridCol w="2871311"/>
                <a:gridCol w="2939269"/>
              </a:tblGrid>
              <a:tr h="9266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Rebar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Yield </a:t>
                      </a:r>
                      <a:r>
                        <a:rPr lang="en-US" sz="2000" dirty="0">
                          <a:effectLst/>
                        </a:rPr>
                        <a:t>strength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(MPa)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Elastic Coefficient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</a:t>
                      </a:r>
                      <a:r>
                        <a:rPr lang="en-US" sz="2000" dirty="0" err="1">
                          <a:effectLst/>
                        </a:rPr>
                        <a:t>GPa</a:t>
                      </a:r>
                      <a:r>
                        <a:rPr lang="en-US" sz="2000" dirty="0">
                          <a:effectLst/>
                        </a:rPr>
                        <a:t>)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Poisson’s ratio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V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97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#8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379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206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97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#3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373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206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88267" y="3616403"/>
            <a:ext cx="2673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Material </a:t>
            </a:r>
            <a:r>
              <a:rPr lang="en-US" b="1" i="1" dirty="0"/>
              <a:t>Properties Rebar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8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52" descr="実験状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69" y="933237"/>
            <a:ext cx="7347545" cy="514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66"/>
          <p:cNvSpPr>
            <a:spLocks noChangeArrowheads="1"/>
          </p:cNvSpPr>
          <p:nvPr/>
        </p:nvSpPr>
        <p:spPr bwMode="auto">
          <a:xfrm>
            <a:off x="5894850" y="4312567"/>
            <a:ext cx="219075" cy="550863"/>
          </a:xfrm>
          <a:prstGeom prst="upArrow">
            <a:avLst>
              <a:gd name="adj1" fmla="val 50000"/>
              <a:gd name="adj2" fmla="val 62862"/>
            </a:avLst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AutoShape 1066"/>
          <p:cNvSpPr>
            <a:spLocks noChangeArrowheads="1"/>
          </p:cNvSpPr>
          <p:nvPr/>
        </p:nvSpPr>
        <p:spPr bwMode="auto">
          <a:xfrm>
            <a:off x="1635467" y="3851798"/>
            <a:ext cx="219075" cy="550863"/>
          </a:xfrm>
          <a:prstGeom prst="upArrow">
            <a:avLst>
              <a:gd name="adj1" fmla="val 50000"/>
              <a:gd name="adj2" fmla="val 62862"/>
            </a:avLst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Content Placeholder 4"/>
          <p:cNvPicPr>
            <a:picLocks noGrp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8003546" y="2074984"/>
            <a:ext cx="4028112" cy="2263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130" y="4434756"/>
            <a:ext cx="4039737" cy="2268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Content Placeholder 4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009505" y="-46538"/>
            <a:ext cx="4039736" cy="2074984"/>
          </a:xfrm>
          <a:prstGeom prst="rect">
            <a:avLst/>
          </a:prstGeom>
        </p:spPr>
      </p:pic>
      <p:grpSp>
        <p:nvGrpSpPr>
          <p:cNvPr id="14" name="Group 1074"/>
          <p:cNvGrpSpPr>
            <a:grpSpLocks/>
          </p:cNvGrpSpPr>
          <p:nvPr/>
        </p:nvGrpSpPr>
        <p:grpSpPr bwMode="auto">
          <a:xfrm>
            <a:off x="3092848" y="417959"/>
            <a:ext cx="4910698" cy="2595522"/>
            <a:chOff x="1619" y="564"/>
            <a:chExt cx="2411" cy="1087"/>
          </a:xfrm>
        </p:grpSpPr>
        <p:sp>
          <p:nvSpPr>
            <p:cNvPr id="15" name="Line 1046"/>
            <p:cNvSpPr>
              <a:spLocks noChangeShapeType="1"/>
            </p:cNvSpPr>
            <p:nvPr/>
          </p:nvSpPr>
          <p:spPr bwMode="auto">
            <a:xfrm flipH="1">
              <a:off x="1670" y="564"/>
              <a:ext cx="2360" cy="61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AutoShape 1063"/>
            <p:cNvSpPr>
              <a:spLocks noChangeArrowheads="1"/>
            </p:cNvSpPr>
            <p:nvPr/>
          </p:nvSpPr>
          <p:spPr bwMode="auto">
            <a:xfrm>
              <a:off x="1619" y="1183"/>
              <a:ext cx="108" cy="468"/>
            </a:xfrm>
            <a:prstGeom prst="downArrow">
              <a:avLst>
                <a:gd name="adj1" fmla="val 50000"/>
                <a:gd name="adj2" fmla="val 108333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" name="Group 1076"/>
          <p:cNvGrpSpPr>
            <a:grpSpLocks/>
          </p:cNvGrpSpPr>
          <p:nvPr/>
        </p:nvGrpSpPr>
        <p:grpSpPr bwMode="auto">
          <a:xfrm>
            <a:off x="2960913" y="3463925"/>
            <a:ext cx="5042633" cy="1302899"/>
            <a:chOff x="1212" y="1379"/>
            <a:chExt cx="3111" cy="2184"/>
          </a:xfrm>
        </p:grpSpPr>
        <p:sp>
          <p:nvSpPr>
            <p:cNvPr id="19" name="Line 1048"/>
            <p:cNvSpPr>
              <a:spLocks noChangeShapeType="1"/>
            </p:cNvSpPr>
            <p:nvPr/>
          </p:nvSpPr>
          <p:spPr bwMode="auto">
            <a:xfrm flipH="1" flipV="1">
              <a:off x="1263" y="1595"/>
              <a:ext cx="3060" cy="1968"/>
            </a:xfrm>
            <a:prstGeom prst="line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 Box 1072"/>
            <p:cNvSpPr txBox="1">
              <a:spLocks noChangeArrowheads="1"/>
            </p:cNvSpPr>
            <p:nvPr/>
          </p:nvSpPr>
          <p:spPr bwMode="auto">
            <a:xfrm>
              <a:off x="1359" y="1379"/>
              <a:ext cx="1638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altLang="ja-JP" dirty="0">
                <a:solidFill>
                  <a:srgbClr val="00FFFF"/>
                </a:solidFill>
              </a:endParaRPr>
            </a:p>
          </p:txBody>
        </p:sp>
        <p:sp>
          <p:nvSpPr>
            <p:cNvPr id="21" name="Oval 1075"/>
            <p:cNvSpPr>
              <a:spLocks noChangeArrowheads="1"/>
            </p:cNvSpPr>
            <p:nvPr/>
          </p:nvSpPr>
          <p:spPr bwMode="auto">
            <a:xfrm>
              <a:off x="1212" y="1530"/>
              <a:ext cx="84" cy="84"/>
            </a:xfrm>
            <a:prstGeom prst="ellipse">
              <a:avLst/>
            </a:prstGeom>
            <a:solidFill>
              <a:srgbClr val="7030A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17056" y="5141814"/>
            <a:ext cx="3027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Experimental Results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9108415" y="48627"/>
            <a:ext cx="14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Impact Force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76355" y="2017394"/>
            <a:ext cx="1723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EF030"/>
                </a:solidFill>
              </a:rPr>
              <a:t>Reaction Force</a:t>
            </a:r>
            <a:endParaRPr lang="en-US" b="1" dirty="0">
              <a:solidFill>
                <a:srgbClr val="7EF03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434791" y="4403332"/>
            <a:ext cx="1579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Displacement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Line 1047"/>
          <p:cNvSpPr>
            <a:spLocks noChangeShapeType="1"/>
          </p:cNvSpPr>
          <p:nvPr/>
        </p:nvSpPr>
        <p:spPr bwMode="auto">
          <a:xfrm flipH="1">
            <a:off x="5932165" y="2475301"/>
            <a:ext cx="2027796" cy="188081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0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71830" y="872068"/>
            <a:ext cx="8320170" cy="2616199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Analytical Overview</a:t>
            </a:r>
          </a:p>
        </p:txBody>
      </p:sp>
    </p:spTree>
    <p:extLst>
      <p:ext uri="{BB962C8B-B14F-4D97-AF65-F5344CB8AC3E}">
        <p14:creationId xmlns:p14="http://schemas.microsoft.com/office/powerpoint/2010/main" val="245245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Analytical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1680027"/>
            <a:ext cx="10018713" cy="3124201"/>
          </a:xfrm>
        </p:spPr>
        <p:txBody>
          <a:bodyPr>
            <a:normAutofit/>
          </a:bodyPr>
          <a:lstStyle/>
          <a:p>
            <a:r>
              <a:rPr lang="en-US" sz="2000" dirty="0"/>
              <a:t>To set up a research technique capable of estimating and simulating the impact response of the RC beam</a:t>
            </a:r>
          </a:p>
          <a:p>
            <a:r>
              <a:rPr lang="en-US" sz="2000" dirty="0"/>
              <a:t>Made a prototype model in the LS-DYNA</a:t>
            </a:r>
          </a:p>
          <a:p>
            <a:r>
              <a:rPr lang="en-US" sz="2000" dirty="0"/>
              <a:t>Performed the numerical analysis to the impact experimental case</a:t>
            </a:r>
          </a:p>
        </p:txBody>
      </p:sp>
    </p:spTree>
    <p:extLst>
      <p:ext uri="{BB962C8B-B14F-4D97-AF65-F5344CB8AC3E}">
        <p14:creationId xmlns:p14="http://schemas.microsoft.com/office/powerpoint/2010/main" val="241705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FE Model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06824" y="1793396"/>
            <a:ext cx="10018713" cy="3124201"/>
          </a:xfrm>
        </p:spPr>
        <p:txBody>
          <a:bodyPr anchor="t"/>
          <a:lstStyle/>
          <a:p>
            <a:endParaRPr lang="en-US" dirty="0" smtClean="0"/>
          </a:p>
          <a:p>
            <a:r>
              <a:rPr lang="en-US" dirty="0" smtClean="0"/>
              <a:t>Quarter </a:t>
            </a:r>
            <a:r>
              <a:rPr lang="en-US" dirty="0"/>
              <a:t>of the beam was modeled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121" y="2799471"/>
            <a:ext cx="7829851" cy="3742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9396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80791"/>
            <a:ext cx="10018713" cy="1752599"/>
          </a:xfrm>
        </p:spPr>
        <p:txBody>
          <a:bodyPr/>
          <a:lstStyle/>
          <a:p>
            <a:r>
              <a:rPr lang="en-US" b="1" dirty="0"/>
              <a:t>Concrete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1983771"/>
            <a:ext cx="10018713" cy="3124201"/>
          </a:xfrm>
        </p:spPr>
        <p:txBody>
          <a:bodyPr anchor="t"/>
          <a:lstStyle/>
          <a:p>
            <a:r>
              <a:rPr lang="en-US" dirty="0" smtClean="0"/>
              <a:t>The </a:t>
            </a:r>
            <a:r>
              <a:rPr lang="en-US" dirty="0"/>
              <a:t>compressive strength </a:t>
            </a:r>
            <a:r>
              <a:rPr lang="en-US" dirty="0" err="1"/>
              <a:t>f’c</a:t>
            </a:r>
            <a:r>
              <a:rPr lang="en-US" dirty="0"/>
              <a:t> is equal to the compressive </a:t>
            </a:r>
            <a:r>
              <a:rPr lang="en-US" dirty="0" smtClean="0"/>
              <a:t>stress</a:t>
            </a:r>
            <a:endParaRPr lang="en-US" dirty="0"/>
          </a:p>
          <a:p>
            <a:pPr lvl="0"/>
            <a:r>
              <a:rPr lang="en-US" dirty="0"/>
              <a:t>At failure point the compressive strain is equal to 1500 µ </a:t>
            </a:r>
            <a:r>
              <a:rPr lang="en-US" dirty="0" smtClean="0"/>
              <a:t>strain </a:t>
            </a:r>
            <a:endParaRPr lang="en-US" dirty="0"/>
          </a:p>
          <a:p>
            <a:pPr lvl="0"/>
            <a:r>
              <a:rPr lang="en-US" dirty="0"/>
              <a:t>The </a:t>
            </a:r>
            <a:r>
              <a:rPr lang="en-US" dirty="0" smtClean="0"/>
              <a:t>compressive strength </a:t>
            </a:r>
            <a:r>
              <a:rPr lang="en-US" dirty="0"/>
              <a:t>is ten times the tensile </a:t>
            </a:r>
            <a:r>
              <a:rPr lang="en-US" dirty="0" smtClean="0"/>
              <a:t>strength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962245" y="3736370"/>
            <a:ext cx="3062843" cy="28745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0022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subTitle" idx="1"/>
          </p:nvPr>
        </p:nvSpPr>
        <p:spPr>
          <a:xfrm>
            <a:off x="2380343" y="2269672"/>
            <a:ext cx="9811657" cy="1388534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Comparison Between Time Histories of Displacement, Reaction Force and Impact Force at Mid-span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0936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661071" y="1117600"/>
            <a:ext cx="2327729" cy="830263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/>
              <a:t>Displacement at mid-span</a:t>
            </a:r>
            <a:endParaRPr lang="en-US" sz="20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845129211"/>
              </p:ext>
            </p:extLst>
          </p:nvPr>
        </p:nvGraphicFramePr>
        <p:xfrm>
          <a:off x="1678213" y="481919"/>
          <a:ext cx="7872187" cy="2954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914625108"/>
              </p:ext>
            </p:extLst>
          </p:nvPr>
        </p:nvGraphicFramePr>
        <p:xfrm>
          <a:off x="1727200" y="3632200"/>
          <a:ext cx="12119429" cy="322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0232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773557" y="1384713"/>
            <a:ext cx="2578100" cy="666750"/>
          </a:xfrm>
        </p:spPr>
        <p:txBody>
          <a:bodyPr>
            <a:normAutofit/>
          </a:bodyPr>
          <a:lstStyle/>
          <a:p>
            <a:pPr algn="ctr"/>
            <a:r>
              <a:rPr lang="en-US" sz="2000" b="1" i="1" dirty="0"/>
              <a:t>Reaction Force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799772" y="113126"/>
            <a:ext cx="8461828" cy="3209925"/>
          </a:xfrm>
          <a:prstGeom prst="rect">
            <a:avLst/>
          </a:prstGeom>
        </p:spPr>
      </p:pic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522921569"/>
              </p:ext>
            </p:extLst>
          </p:nvPr>
        </p:nvGraphicFramePr>
        <p:xfrm>
          <a:off x="1777877" y="3540369"/>
          <a:ext cx="10414123" cy="2696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2171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377651" y="1342309"/>
            <a:ext cx="1997280" cy="1081088"/>
          </a:xfrm>
        </p:spPr>
        <p:txBody>
          <a:bodyPr/>
          <a:lstStyle/>
          <a:p>
            <a:r>
              <a:rPr lang="en-US" sz="2000" b="1" i="1" dirty="0"/>
              <a:t>Impact</a:t>
            </a:r>
            <a:r>
              <a:rPr lang="en-US" b="1" i="1" dirty="0"/>
              <a:t> </a:t>
            </a:r>
            <a:r>
              <a:rPr lang="en-US" sz="2000" b="1" i="1" dirty="0"/>
              <a:t>Force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567542" y="195943"/>
            <a:ext cx="8926286" cy="3373820"/>
          </a:xfrm>
          <a:prstGeom prst="rect">
            <a:avLst/>
          </a:prstGeom>
        </p:spPr>
      </p:pic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450116899"/>
              </p:ext>
            </p:extLst>
          </p:nvPr>
        </p:nvGraphicFramePr>
        <p:xfrm>
          <a:off x="1567542" y="3706126"/>
          <a:ext cx="10624458" cy="2810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3133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497114"/>
            <a:ext cx="10018713" cy="1752599"/>
          </a:xfrm>
        </p:spPr>
        <p:txBody>
          <a:bodyPr>
            <a:normAutofit/>
          </a:bodyPr>
          <a:lstStyle/>
          <a:p>
            <a:r>
              <a:rPr lang="en-US" b="1" dirty="0" smtClean="0"/>
              <a:t>Group Members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216" y="2119083"/>
            <a:ext cx="9281328" cy="3124201"/>
          </a:xfrm>
        </p:spPr>
        <p:txBody>
          <a:bodyPr>
            <a:normAutofit/>
          </a:bodyPr>
          <a:lstStyle/>
          <a:p>
            <a:r>
              <a:rPr lang="en-US" dirty="0"/>
              <a:t>Rao Muhammad </a:t>
            </a:r>
            <a:r>
              <a:rPr lang="en-US" dirty="0" err="1"/>
              <a:t>Waqar</a:t>
            </a:r>
            <a:endParaRPr lang="en-US" dirty="0"/>
          </a:p>
          <a:p>
            <a:r>
              <a:rPr lang="en-US" dirty="0" smtClean="0"/>
              <a:t>Bilal </a:t>
            </a:r>
            <a:r>
              <a:rPr lang="en-US" dirty="0" err="1" smtClean="0"/>
              <a:t>Lal</a:t>
            </a:r>
            <a:r>
              <a:rPr lang="en-US" dirty="0" smtClean="0"/>
              <a:t> Khan</a:t>
            </a:r>
          </a:p>
          <a:p>
            <a:r>
              <a:rPr lang="en-US" dirty="0"/>
              <a:t>Syed </a:t>
            </a:r>
            <a:r>
              <a:rPr lang="en-US" dirty="0" err="1"/>
              <a:t>Kumail</a:t>
            </a:r>
            <a:r>
              <a:rPr lang="en-US" dirty="0"/>
              <a:t> </a:t>
            </a:r>
            <a:r>
              <a:rPr lang="en-US" dirty="0" err="1"/>
              <a:t>Raza</a:t>
            </a:r>
            <a:r>
              <a:rPr lang="en-US" dirty="0"/>
              <a:t> </a:t>
            </a:r>
            <a:r>
              <a:rPr lang="en-US" dirty="0" err="1" smtClean="0"/>
              <a:t>Naqvi</a:t>
            </a:r>
            <a:r>
              <a:rPr lang="en-US" dirty="0" smtClean="0"/>
              <a:t> (G.L) </a:t>
            </a:r>
          </a:p>
          <a:p>
            <a:r>
              <a:rPr lang="en-US" dirty="0" smtClean="0"/>
              <a:t>Syed </a:t>
            </a:r>
            <a:r>
              <a:rPr lang="en-US" dirty="0" err="1" smtClean="0"/>
              <a:t>Furqan</a:t>
            </a:r>
            <a:r>
              <a:rPr lang="en-US" dirty="0" smtClean="0"/>
              <a:t> </a:t>
            </a:r>
            <a:r>
              <a:rPr lang="en-US" dirty="0" err="1" smtClean="0"/>
              <a:t>Haider</a:t>
            </a:r>
            <a:endParaRPr lang="en-US" dirty="0" smtClean="0"/>
          </a:p>
          <a:p>
            <a:r>
              <a:rPr lang="en-US" dirty="0" err="1" smtClean="0"/>
              <a:t>Imtisal</a:t>
            </a:r>
            <a:r>
              <a:rPr lang="en-US" dirty="0" smtClean="0"/>
              <a:t> </a:t>
            </a:r>
            <a:r>
              <a:rPr lang="en-US" dirty="0" err="1" smtClean="0"/>
              <a:t>Afzal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679" y="2119083"/>
            <a:ext cx="5828392" cy="3642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9684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5568" y="366485"/>
            <a:ext cx="10228718" cy="17525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difference in the numerical results is listed below</a:t>
            </a:r>
            <a:endParaRPr lang="en-US" sz="3600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6543886"/>
              </p:ext>
            </p:extLst>
          </p:nvPr>
        </p:nvGraphicFramePr>
        <p:xfrm>
          <a:off x="1733550" y="1777200"/>
          <a:ext cx="10039348" cy="387510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528554"/>
                <a:gridCol w="1339831"/>
                <a:gridCol w="1434192"/>
                <a:gridCol w="1434192"/>
                <a:gridCol w="1547266"/>
                <a:gridCol w="1453675"/>
                <a:gridCol w="1301638"/>
              </a:tblGrid>
              <a:tr h="9687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Velocity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Von </a:t>
                      </a:r>
                      <a:r>
                        <a:rPr lang="en-US" dirty="0" err="1" smtClean="0"/>
                        <a:t>Mises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Drucker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Prager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Experiment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Difference b/w V and 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Difference b/w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D and E</a:t>
                      </a:r>
                      <a:endParaRPr lang="en-US" dirty="0"/>
                    </a:p>
                  </a:txBody>
                  <a:tcPr anchor="ctr"/>
                </a:tc>
              </a:tr>
              <a:tr h="9687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Displacement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74.72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97.97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76.22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-1.5</a:t>
                      </a:r>
                      <a:endParaRPr lang="en-US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+21.75</a:t>
                      </a:r>
                      <a:endParaRPr lang="en-US" b="1" i="0" dirty="0"/>
                    </a:p>
                  </a:txBody>
                  <a:tcPr anchor="ctr"/>
                </a:tc>
              </a:tr>
              <a:tr h="9687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Impact</a:t>
                      </a:r>
                      <a:r>
                        <a:rPr lang="en-US" baseline="0" dirty="0" smtClean="0"/>
                        <a:t> Force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1508.904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2033.62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1501.01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-1.196</a:t>
                      </a:r>
                      <a:endParaRPr lang="en-US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+523.52</a:t>
                      </a:r>
                      <a:endParaRPr lang="en-US" b="1" i="0" dirty="0"/>
                    </a:p>
                  </a:txBody>
                  <a:tcPr anchor="ctr"/>
                </a:tc>
              </a:tr>
              <a:tr h="9687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Reaction</a:t>
                      </a:r>
                      <a:r>
                        <a:rPr lang="en-US" baseline="0" dirty="0" smtClean="0"/>
                        <a:t> Force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403.02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322.97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320.12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+82.9</a:t>
                      </a:r>
                      <a:endParaRPr lang="en-US" b="1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+2.85</a:t>
                      </a:r>
                      <a:endParaRPr lang="en-US" b="1" i="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814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170975494"/>
              </p:ext>
            </p:extLst>
          </p:nvPr>
        </p:nvGraphicFramePr>
        <p:xfrm>
          <a:off x="1809750" y="600970"/>
          <a:ext cx="9715499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068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summary for variable velocities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84310" y="1854199"/>
            <a:ext cx="10018713" cy="3124201"/>
          </a:xfrm>
        </p:spPr>
        <p:txBody>
          <a:bodyPr>
            <a:normAutofit/>
          </a:bodyPr>
          <a:lstStyle/>
          <a:p>
            <a:r>
              <a:rPr lang="en-US" sz="2000" dirty="0"/>
              <a:t>Experimental was conducted at velocity of 7 m/s</a:t>
            </a:r>
          </a:p>
          <a:p>
            <a:r>
              <a:rPr lang="en-US" sz="2000" dirty="0"/>
              <a:t>After the verification of analytical results with experiment, we generated results for different velocities</a:t>
            </a:r>
          </a:p>
          <a:p>
            <a:r>
              <a:rPr lang="en-US" sz="2000" dirty="0"/>
              <a:t>Results against the two theories for these velocities are shown in the next slide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81877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86168074"/>
              </p:ext>
            </p:extLst>
          </p:nvPr>
        </p:nvGraphicFramePr>
        <p:xfrm>
          <a:off x="0" y="-10"/>
          <a:ext cx="12192000" cy="6858009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1780719"/>
                <a:gridCol w="1191081"/>
                <a:gridCol w="1681817"/>
                <a:gridCol w="2018150"/>
                <a:gridCol w="1780719"/>
                <a:gridCol w="2018150"/>
                <a:gridCol w="1721364"/>
              </a:tblGrid>
              <a:tr h="6066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Case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Velocity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(m/s)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Drop Hammer Height(m)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Max Displacement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(mm)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Max Impact Force (</a:t>
                      </a:r>
                      <a:r>
                        <a:rPr lang="en-US" sz="1800" dirty="0" err="1">
                          <a:effectLst/>
                        </a:rPr>
                        <a:t>kN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Max Reaction Force (</a:t>
                      </a:r>
                      <a:r>
                        <a:rPr lang="en-US" sz="1800" dirty="0" err="1">
                          <a:effectLst/>
                        </a:rPr>
                        <a:t>kN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Target Kinetic Energy (kJ)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Von mises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2.49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74.72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1508.904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403.02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12.37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Drucker prager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2.49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97.97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2033.62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322.97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22.05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Experiment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2.49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76.22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1510.01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320.12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15.43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Von mises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1.83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58.19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1199.534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379.32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12.25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Drucker prager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1.83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78.44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1246.234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279.71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14.025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Von mises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1.27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42.99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1166.406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341.19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8.78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Drucker prager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1.27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59.43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475.726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235.62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8.09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Von mises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29.99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760.01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286.05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3.81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Drucker prager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0.81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43.11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282.04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191.34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4.57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Von mises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0.45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18.63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417.308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216.65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3.16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Drucker prager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0.45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28.64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80.8942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146.72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2.76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Von mises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0.20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10.57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598.364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145.04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1.39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Drucker prager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0.20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15.88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488.74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101.45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1.90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292343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34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Von mises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0.05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3.75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390.274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72.60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0.76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  <a:tr h="4044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Drucker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prager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0.05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6.61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299.332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54.81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0.63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752" marR="3875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77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394692081"/>
              </p:ext>
            </p:extLst>
          </p:nvPr>
        </p:nvGraphicFramePr>
        <p:xfrm>
          <a:off x="2046514" y="666749"/>
          <a:ext cx="9753600" cy="217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660666253"/>
              </p:ext>
            </p:extLst>
          </p:nvPr>
        </p:nvGraphicFramePr>
        <p:xfrm>
          <a:off x="2032000" y="2553012"/>
          <a:ext cx="9869714" cy="2287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907551144"/>
              </p:ext>
            </p:extLst>
          </p:nvPr>
        </p:nvGraphicFramePr>
        <p:xfrm>
          <a:off x="2031999" y="4688114"/>
          <a:ext cx="9840687" cy="2169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55282" y="-130628"/>
            <a:ext cx="10018713" cy="1752599"/>
          </a:xfrm>
        </p:spPr>
        <p:txBody>
          <a:bodyPr/>
          <a:lstStyle/>
          <a:p>
            <a:r>
              <a:rPr lang="en-US" dirty="0"/>
              <a:t>V = </a:t>
            </a:r>
            <a:r>
              <a:rPr lang="en-US" dirty="0" smtClean="0"/>
              <a:t>6 m/s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569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773372785"/>
              </p:ext>
            </p:extLst>
          </p:nvPr>
        </p:nvGraphicFramePr>
        <p:xfrm>
          <a:off x="2032001" y="560613"/>
          <a:ext cx="8920530" cy="2148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814560317"/>
              </p:ext>
            </p:extLst>
          </p:nvPr>
        </p:nvGraphicFramePr>
        <p:xfrm>
          <a:off x="2104571" y="4508938"/>
          <a:ext cx="9710058" cy="2349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654827118"/>
              </p:ext>
            </p:extLst>
          </p:nvPr>
        </p:nvGraphicFramePr>
        <p:xfrm>
          <a:off x="2075542" y="2499421"/>
          <a:ext cx="9652001" cy="233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69797" y="-315686"/>
            <a:ext cx="10018713" cy="1752599"/>
          </a:xfrm>
        </p:spPr>
        <p:txBody>
          <a:bodyPr/>
          <a:lstStyle/>
          <a:p>
            <a:r>
              <a:rPr lang="en-US" dirty="0"/>
              <a:t>V = </a:t>
            </a:r>
            <a:r>
              <a:rPr lang="en-US" dirty="0" smtClean="0"/>
              <a:t>5 m/s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1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918040496"/>
              </p:ext>
            </p:extLst>
          </p:nvPr>
        </p:nvGraphicFramePr>
        <p:xfrm>
          <a:off x="1785257" y="566057"/>
          <a:ext cx="10406743" cy="2115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4201611764"/>
              </p:ext>
            </p:extLst>
          </p:nvPr>
        </p:nvGraphicFramePr>
        <p:xfrm>
          <a:off x="1775648" y="4556234"/>
          <a:ext cx="10416351" cy="2301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303284984"/>
              </p:ext>
            </p:extLst>
          </p:nvPr>
        </p:nvGraphicFramePr>
        <p:xfrm>
          <a:off x="1770742" y="2479463"/>
          <a:ext cx="10421258" cy="225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11740" y="-156029"/>
            <a:ext cx="10018713" cy="1752599"/>
          </a:xfrm>
        </p:spPr>
        <p:txBody>
          <a:bodyPr/>
          <a:lstStyle/>
          <a:p>
            <a:r>
              <a:rPr lang="en-US" dirty="0"/>
              <a:t>V = </a:t>
            </a:r>
            <a:r>
              <a:rPr lang="en-US" dirty="0" smtClean="0"/>
              <a:t>4 m/s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41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322369876"/>
              </p:ext>
            </p:extLst>
          </p:nvPr>
        </p:nvGraphicFramePr>
        <p:xfrm>
          <a:off x="1625599" y="566057"/>
          <a:ext cx="10566401" cy="2188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549839515"/>
              </p:ext>
            </p:extLst>
          </p:nvPr>
        </p:nvGraphicFramePr>
        <p:xfrm>
          <a:off x="1727200" y="4493172"/>
          <a:ext cx="10464800" cy="2364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711342740"/>
              </p:ext>
            </p:extLst>
          </p:nvPr>
        </p:nvGraphicFramePr>
        <p:xfrm>
          <a:off x="1654628" y="2475709"/>
          <a:ext cx="10537371" cy="225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42525" y="-570185"/>
            <a:ext cx="10018713" cy="1752599"/>
          </a:xfrm>
        </p:spPr>
        <p:txBody>
          <a:bodyPr/>
          <a:lstStyle/>
          <a:p>
            <a:r>
              <a:rPr lang="en-US" dirty="0" smtClean="0"/>
              <a:t>V=3 m/s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88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82398213"/>
              </p:ext>
            </p:extLst>
          </p:nvPr>
        </p:nvGraphicFramePr>
        <p:xfrm>
          <a:off x="1484311" y="419099"/>
          <a:ext cx="10707689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399535815"/>
              </p:ext>
            </p:extLst>
          </p:nvPr>
        </p:nvGraphicFramePr>
        <p:xfrm>
          <a:off x="1484310" y="4629150"/>
          <a:ext cx="10707689" cy="222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055305544"/>
              </p:ext>
            </p:extLst>
          </p:nvPr>
        </p:nvGraphicFramePr>
        <p:xfrm>
          <a:off x="1484311" y="2586818"/>
          <a:ext cx="10707689" cy="225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13340" y="-243114"/>
            <a:ext cx="10018713" cy="1752599"/>
          </a:xfrm>
        </p:spPr>
        <p:txBody>
          <a:bodyPr/>
          <a:lstStyle/>
          <a:p>
            <a:r>
              <a:rPr lang="en-US" dirty="0"/>
              <a:t>V = </a:t>
            </a:r>
            <a:r>
              <a:rPr lang="en-US" dirty="0" smtClean="0"/>
              <a:t>2 m/s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06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990320615"/>
              </p:ext>
            </p:extLst>
          </p:nvPr>
        </p:nvGraphicFramePr>
        <p:xfrm>
          <a:off x="1683656" y="435429"/>
          <a:ext cx="10508343" cy="2343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555646474"/>
              </p:ext>
            </p:extLst>
          </p:nvPr>
        </p:nvGraphicFramePr>
        <p:xfrm>
          <a:off x="1712685" y="4786630"/>
          <a:ext cx="10479315" cy="2071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614921638"/>
              </p:ext>
            </p:extLst>
          </p:nvPr>
        </p:nvGraphicFramePr>
        <p:xfrm>
          <a:off x="1654628" y="2543871"/>
          <a:ext cx="10537372" cy="2447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98826" y="-185057"/>
            <a:ext cx="10018713" cy="1752599"/>
          </a:xfrm>
        </p:spPr>
        <p:txBody>
          <a:bodyPr/>
          <a:lstStyle/>
          <a:p>
            <a:r>
              <a:rPr lang="en-US" dirty="0"/>
              <a:t>V = </a:t>
            </a:r>
            <a:r>
              <a:rPr lang="en-US" dirty="0" smtClean="0"/>
              <a:t>1 m/s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5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028370"/>
              </p:ext>
            </p:extLst>
          </p:nvPr>
        </p:nvGraphicFramePr>
        <p:xfrm>
          <a:off x="1952624" y="101600"/>
          <a:ext cx="9550400" cy="675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037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337457"/>
            <a:ext cx="10577060" cy="1752599"/>
          </a:xfrm>
        </p:spPr>
        <p:txBody>
          <a:bodyPr>
            <a:normAutofit/>
          </a:bodyPr>
          <a:lstStyle/>
          <a:p>
            <a:r>
              <a:rPr lang="en-US" sz="3200" dirty="0"/>
              <a:t>Effect </a:t>
            </a:r>
            <a:r>
              <a:rPr lang="en-US" sz="3200" dirty="0" smtClean="0"/>
              <a:t>due to change in Compressive Strength of </a:t>
            </a:r>
            <a:r>
              <a:rPr lang="en-US" sz="3200" dirty="0"/>
              <a:t>Concrete </a:t>
            </a:r>
            <a:r>
              <a:rPr lang="en-US" sz="3200" dirty="0" smtClean="0"/>
              <a:t>(</a:t>
            </a:r>
            <a:r>
              <a:rPr lang="en-US" sz="3200" dirty="0" err="1" smtClean="0"/>
              <a:t>f</a:t>
            </a:r>
            <a:r>
              <a:rPr lang="en-US" sz="3200" baseline="-25000" dirty="0" err="1" smtClean="0"/>
              <a:t>c</a:t>
            </a:r>
            <a:r>
              <a:rPr lang="en-US" sz="3200" dirty="0" smtClean="0"/>
              <a:t>’)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1393371"/>
            <a:ext cx="10018713" cy="1770742"/>
          </a:xfrm>
        </p:spPr>
        <p:txBody>
          <a:bodyPr anchor="t">
            <a:normAutofit fontScale="92500" lnSpcReduction="10000"/>
          </a:bodyPr>
          <a:lstStyle/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Ultra </a:t>
            </a:r>
            <a:r>
              <a:rPr lang="en-US" sz="2200" dirty="0"/>
              <a:t>High Strength </a:t>
            </a:r>
            <a:r>
              <a:rPr lang="en-US" sz="2200" dirty="0" smtClean="0"/>
              <a:t>Concrete (80MPa)</a:t>
            </a:r>
            <a:endParaRPr lang="en-US" sz="2200" dirty="0"/>
          </a:p>
          <a:p>
            <a:pPr lvl="0"/>
            <a:r>
              <a:rPr lang="en-US" sz="2200" dirty="0"/>
              <a:t>High Strength </a:t>
            </a:r>
            <a:r>
              <a:rPr lang="en-US" sz="2200" dirty="0" smtClean="0"/>
              <a:t>Concrete (60MPa)</a:t>
            </a:r>
            <a:endParaRPr lang="en-US" sz="2200" dirty="0"/>
          </a:p>
          <a:p>
            <a:pPr lvl="0"/>
            <a:r>
              <a:rPr lang="en-US" sz="2200" dirty="0"/>
              <a:t>Medium Strength </a:t>
            </a:r>
            <a:r>
              <a:rPr lang="en-US" sz="2200" dirty="0" smtClean="0"/>
              <a:t>Concrete (31.2MPa)</a:t>
            </a:r>
            <a:endParaRPr lang="en-US" sz="22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906914"/>
              </p:ext>
            </p:extLst>
          </p:nvPr>
        </p:nvGraphicFramePr>
        <p:xfrm>
          <a:off x="2128270" y="3164113"/>
          <a:ext cx="9289141" cy="3444240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2468979"/>
                <a:gridCol w="2248162"/>
                <a:gridCol w="2641600"/>
                <a:gridCol w="1930400"/>
              </a:tblGrid>
              <a:tr h="12370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Type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Compressive Strength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(MPa)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Unit Weight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(</a:t>
                      </a:r>
                      <a:r>
                        <a:rPr lang="en-US" sz="1800" dirty="0" err="1">
                          <a:effectLst/>
                        </a:rPr>
                        <a:t>kN</a:t>
                      </a:r>
                      <a:r>
                        <a:rPr lang="en-US" sz="1800" dirty="0">
                          <a:effectLst/>
                        </a:rPr>
                        <a:t>/m3)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Elastic Modulus</a:t>
                      </a: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(MPa)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175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Ultra High Strength Concrete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80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42.87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106827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85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High Strength Concrete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777240" algn="ctr"/>
                        </a:tabLst>
                      </a:pPr>
                      <a:r>
                        <a:rPr lang="en-US" sz="1800" dirty="0">
                          <a:effectLst/>
                        </a:rPr>
                        <a:t>60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39.69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106827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175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Medium Strength Concrete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31.2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25400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57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685800"/>
            <a:ext cx="10896600" cy="1752599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Effect due to change in Compressive Strength of Concrete (f</a:t>
            </a:r>
            <a:r>
              <a:rPr lang="en-US" sz="3200" baseline="-25000" dirty="0"/>
              <a:t>c</a:t>
            </a:r>
            <a:r>
              <a:rPr lang="en-US" sz="3200" dirty="0" smtClean="0"/>
              <a:t>’) (Continued…)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1767113"/>
            <a:ext cx="10018713" cy="3124201"/>
          </a:xfrm>
        </p:spPr>
        <p:txBody>
          <a:bodyPr>
            <a:normAutofit/>
          </a:bodyPr>
          <a:lstStyle/>
          <a:p>
            <a:r>
              <a:rPr lang="en-US" sz="2000" dirty="0"/>
              <a:t>Variation in displacement for different compressive strengths is very small</a:t>
            </a:r>
          </a:p>
          <a:p>
            <a:r>
              <a:rPr lang="en-US" sz="2000" dirty="0"/>
              <a:t>A significant increase in Impact force is seen as the compressive strength of concrete increases</a:t>
            </a:r>
          </a:p>
          <a:p>
            <a:r>
              <a:rPr lang="en-US" sz="2000" dirty="0"/>
              <a:t>Reason being, greater the density of concrete greater will be the absorption energy thus greater will be the damping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4821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625" y="0"/>
            <a:ext cx="10018713" cy="1752599"/>
          </a:xfrm>
        </p:spPr>
        <p:txBody>
          <a:bodyPr/>
          <a:lstStyle/>
          <a:p>
            <a:r>
              <a:rPr lang="en-US" b="1" dirty="0" smtClean="0"/>
              <a:t>Displacement</a:t>
            </a:r>
            <a:endParaRPr lang="en-US" b="1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272356023"/>
              </p:ext>
            </p:extLst>
          </p:nvPr>
        </p:nvGraphicFramePr>
        <p:xfrm>
          <a:off x="1295624" y="1423307"/>
          <a:ext cx="11215689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822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168" y="188685"/>
            <a:ext cx="10018713" cy="1752599"/>
          </a:xfrm>
        </p:spPr>
        <p:txBody>
          <a:bodyPr/>
          <a:lstStyle/>
          <a:p>
            <a:r>
              <a:rPr lang="en-US" b="1" dirty="0" smtClean="0"/>
              <a:t>Impact Force</a:t>
            </a:r>
            <a:endParaRPr lang="en-US" b="1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65877589"/>
              </p:ext>
            </p:extLst>
          </p:nvPr>
        </p:nvGraphicFramePr>
        <p:xfrm>
          <a:off x="957942" y="1394183"/>
          <a:ext cx="11544639" cy="4549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487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471201" y="541868"/>
            <a:ext cx="8574622" cy="2616199"/>
          </a:xfrm>
        </p:spPr>
        <p:txBody>
          <a:bodyPr/>
          <a:lstStyle/>
          <a:p>
            <a:r>
              <a:rPr lang="en-US" b="1" dirty="0" smtClean="0"/>
              <a:t>Scaling</a:t>
            </a:r>
            <a:endParaRPr lang="en-US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4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Scaling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057399"/>
            <a:ext cx="10018713" cy="3124201"/>
          </a:xfrm>
        </p:spPr>
        <p:txBody>
          <a:bodyPr/>
          <a:lstStyle/>
          <a:p>
            <a:r>
              <a:rPr lang="en-US" dirty="0"/>
              <a:t>Scaling is a linear transformation that enlarges or shrinks the actual size of an objects by a scale factor.</a:t>
            </a:r>
          </a:p>
          <a:p>
            <a:r>
              <a:rPr lang="en-US" dirty="0"/>
              <a:t>If the scale factor is greater than 1, scaling is called </a:t>
            </a:r>
            <a:r>
              <a:rPr lang="en-US" b="1" dirty="0"/>
              <a:t>dilation</a:t>
            </a:r>
            <a:r>
              <a:rPr lang="en-US" dirty="0"/>
              <a:t> or </a:t>
            </a:r>
            <a:r>
              <a:rPr lang="en-US" b="1" dirty="0"/>
              <a:t>enlargement</a:t>
            </a:r>
          </a:p>
          <a:p>
            <a:r>
              <a:rPr lang="en-US" dirty="0"/>
              <a:t>When the scale factor is a positive number smaller than 1, scaling is called </a:t>
            </a:r>
            <a:r>
              <a:rPr lang="en-US" b="1" dirty="0"/>
              <a:t>contraction</a:t>
            </a:r>
            <a:r>
              <a:rPr lang="en-US" dirty="0"/>
              <a:t>.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18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to scale?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860" y="1562099"/>
            <a:ext cx="10018713" cy="3124201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Generalizing the model for real world applications</a:t>
            </a:r>
          </a:p>
          <a:p>
            <a:pPr algn="just"/>
            <a:r>
              <a:rPr lang="en-US" sz="2000" dirty="0" smtClean="0"/>
              <a:t>To find out the limits up to which our analytical model is valid in real world</a:t>
            </a:r>
          </a:p>
          <a:p>
            <a:pPr algn="just"/>
            <a:r>
              <a:rPr lang="en-US" sz="2000" dirty="0" smtClean="0"/>
              <a:t>To provide results for similar beams common in industry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361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Scaling Approaches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7210" y="2019299"/>
            <a:ext cx="10018713" cy="3124201"/>
          </a:xfrm>
        </p:spPr>
        <p:txBody>
          <a:bodyPr/>
          <a:lstStyle/>
          <a:p>
            <a:r>
              <a:rPr lang="en-US" dirty="0" smtClean="0"/>
              <a:t>Theories on which scaling is based are</a:t>
            </a:r>
          </a:p>
          <a:p>
            <a:pPr marL="914400" indent="-220663">
              <a:buFont typeface="Wingdings" pitchFamily="2" charset="2"/>
              <a:buChar char="v"/>
            </a:pPr>
            <a:r>
              <a:rPr lang="en-US" dirty="0" smtClean="0"/>
              <a:t>MLT</a:t>
            </a:r>
          </a:p>
          <a:p>
            <a:pPr marL="914400" indent="-220663">
              <a:buFont typeface="Wingdings" pitchFamily="2" charset="2"/>
              <a:buChar char="v"/>
            </a:pPr>
            <a:r>
              <a:rPr lang="en-US" dirty="0" err="1" smtClean="0"/>
              <a:t>Calladine</a:t>
            </a:r>
            <a:endParaRPr lang="en-US" dirty="0" smtClean="0"/>
          </a:p>
          <a:p>
            <a:r>
              <a:rPr lang="en-US" dirty="0" smtClean="0"/>
              <a:t>To achieve a perfect similarity Buckingham Pi Theorem is used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58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Buckingham Pi Theorem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228849"/>
            <a:ext cx="10018713" cy="312420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According to the theorem the dimensionless quantities in the model and the prototype must match. The number of dimensionless quantities can be found from the following equation:</a:t>
            </a:r>
          </a:p>
          <a:p>
            <a:pPr marL="0" indent="0" algn="ctr">
              <a:buNone/>
            </a:pPr>
            <a:r>
              <a:rPr lang="en-US" sz="2000" dirty="0" smtClean="0"/>
              <a:t>P = n – k</a:t>
            </a:r>
          </a:p>
          <a:p>
            <a:r>
              <a:rPr lang="en-US" sz="2000" dirty="0" smtClean="0"/>
              <a:t>n represents variables and k represents the number of independent dimensions occurring in those variables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7431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528549"/>
            <a:ext cx="10966450" cy="53294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 marL="236538" indent="-236538" algn="ctr">
              <a:buNone/>
            </a:pPr>
            <a:r>
              <a:rPr lang="en-US" dirty="0"/>
              <a:t>β</a:t>
            </a:r>
            <a:r>
              <a:rPr lang="en-US" baseline="-25000" dirty="0"/>
              <a:t>V</a:t>
            </a:r>
            <a:r>
              <a:rPr lang="en-US" dirty="0"/>
              <a:t>: Initial Velocity Factor</a:t>
            </a:r>
          </a:p>
          <a:p>
            <a:pPr marL="236538" indent="-236538" algn="ctr">
              <a:buNone/>
            </a:pPr>
            <a:r>
              <a:rPr lang="en-US" dirty="0"/>
              <a:t>β</a:t>
            </a:r>
            <a:r>
              <a:rPr lang="en-US" baseline="-25000" dirty="0"/>
              <a:t>G</a:t>
            </a:r>
            <a:r>
              <a:rPr lang="en-US" dirty="0"/>
              <a:t>: Impact Mass Factor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304345"/>
              </p:ext>
            </p:extLst>
          </p:nvPr>
        </p:nvGraphicFramePr>
        <p:xfrm>
          <a:off x="1932564" y="2703002"/>
          <a:ext cx="9507415" cy="2368062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3156461"/>
                <a:gridCol w="3246254"/>
                <a:gridCol w="3104700"/>
              </a:tblGrid>
              <a:tr h="789354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β</a:t>
                      </a:r>
                      <a:r>
                        <a:rPr lang="en-US" sz="2800" baseline="-25000" dirty="0">
                          <a:effectLst/>
                        </a:rPr>
                        <a:t>V</a:t>
                      </a:r>
                      <a:r>
                        <a:rPr lang="en-US" sz="2800" baseline="30000" dirty="0">
                          <a:effectLst/>
                        </a:rPr>
                        <a:t>(1)</a:t>
                      </a:r>
                      <a:endParaRPr lang="en-US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β</a:t>
                      </a:r>
                      <a:r>
                        <a:rPr lang="en-US" sz="2800" baseline="-25000" dirty="0">
                          <a:effectLst/>
                        </a:rPr>
                        <a:t>G</a:t>
                      </a:r>
                      <a:r>
                        <a:rPr lang="en-US" sz="2800" baseline="30000" dirty="0">
                          <a:effectLst/>
                        </a:rPr>
                        <a:t>(2)</a:t>
                      </a:r>
                      <a:endParaRPr lang="en-US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9354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MLT</a:t>
                      </a:r>
                      <a:endParaRPr lang="en-US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</a:t>
                      </a:r>
                      <a:endParaRPr lang="en-US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S</a:t>
                      </a:r>
                      <a:r>
                        <a:rPr lang="en-US" sz="2800" baseline="30000">
                          <a:effectLst/>
                        </a:rPr>
                        <a:t>3</a:t>
                      </a:r>
                      <a:endParaRPr lang="en-US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9354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Calladine</a:t>
                      </a:r>
                      <a:endParaRPr lang="en-US" sz="2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S</a:t>
                      </a:r>
                      <a:endParaRPr lang="en-US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S</a:t>
                      </a:r>
                      <a:endParaRPr lang="en-US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227343" y="1799771"/>
            <a:ext cx="26187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36538" indent="-236538" algn="ctr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β</a:t>
            </a:r>
            <a:r>
              <a:rPr lang="en-US" b="1" baseline="-25000" dirty="0">
                <a:solidFill>
                  <a:schemeClr val="accent1">
                    <a:lumMod val="75000"/>
                  </a:schemeClr>
                </a:solidFill>
              </a:rPr>
              <a:t>V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: Initial Velocity Factor</a:t>
            </a:r>
          </a:p>
          <a:p>
            <a:pPr marL="236538" indent="-236538" algn="ctr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β</a:t>
            </a:r>
            <a:r>
              <a:rPr lang="en-US" b="1" baseline="-25000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: Impact Mass Factor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23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1031" y="1017211"/>
            <a:ext cx="8574622" cy="2616199"/>
          </a:xfrm>
        </p:spPr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4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750888"/>
            <a:ext cx="11066463" cy="610711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i="1" dirty="0" smtClean="0"/>
          </a:p>
          <a:p>
            <a:endParaRPr lang="en-US" i="1" dirty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47995"/>
              </p:ext>
            </p:extLst>
          </p:nvPr>
        </p:nvGraphicFramePr>
        <p:xfrm>
          <a:off x="3686628" y="508000"/>
          <a:ext cx="6749143" cy="5949889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3811643"/>
                <a:gridCol w="2937500"/>
              </a:tblGrid>
              <a:tr h="352215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Parameters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Scale Factor (S)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Dimension (height, thickness)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Area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</a:t>
                      </a:r>
                      <a:r>
                        <a:rPr lang="en-US" sz="1600" baseline="300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Volume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</a:t>
                      </a:r>
                      <a:r>
                        <a:rPr lang="en-US" sz="1600" baseline="300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Linear Displacement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Moment of Inertia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</a:t>
                      </a:r>
                      <a:r>
                        <a:rPr lang="en-US" sz="1600" baseline="300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Frequency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S-</a:t>
                      </a:r>
                      <a:r>
                        <a:rPr lang="en-US" sz="1600" baseline="30000" dirty="0">
                          <a:effectLst/>
                        </a:rPr>
                        <a:t>1/2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Density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</a:t>
                      </a:r>
                      <a:r>
                        <a:rPr lang="en-US" sz="1600" baseline="-25000" dirty="0">
                          <a:effectLst/>
                        </a:rPr>
                        <a:t>E</a:t>
                      </a:r>
                      <a:r>
                        <a:rPr lang="en-US" sz="1600" dirty="0">
                          <a:effectLst/>
                        </a:rPr>
                        <a:t>/S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Point Load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</a:t>
                      </a:r>
                      <a:r>
                        <a:rPr lang="en-US" sz="1600" baseline="-25000">
                          <a:effectLst/>
                        </a:rPr>
                        <a:t>E</a:t>
                      </a:r>
                      <a:r>
                        <a:rPr lang="en-US" sz="1600">
                          <a:effectLst/>
                        </a:rPr>
                        <a:t>.S</a:t>
                      </a:r>
                      <a:r>
                        <a:rPr lang="en-US" sz="1600" baseline="300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Line Load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</a:t>
                      </a:r>
                      <a:r>
                        <a:rPr lang="en-US" sz="1600" baseline="-25000">
                          <a:effectLst/>
                        </a:rPr>
                        <a:t>E</a:t>
                      </a:r>
                      <a:r>
                        <a:rPr lang="en-US" sz="1600">
                          <a:effectLst/>
                        </a:rPr>
                        <a:t>.S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6745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Uniformly Distributed surface Load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</a:t>
                      </a:r>
                      <a:r>
                        <a:rPr lang="en-US" sz="1600" baseline="-25000" dirty="0">
                          <a:effectLst/>
                        </a:rPr>
                        <a:t>E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Shear force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</a:t>
                      </a:r>
                      <a:r>
                        <a:rPr lang="en-US" sz="1600" baseline="-25000" dirty="0">
                          <a:effectLst/>
                        </a:rPr>
                        <a:t>E</a:t>
                      </a:r>
                      <a:r>
                        <a:rPr lang="en-US" sz="1600" dirty="0">
                          <a:effectLst/>
                        </a:rPr>
                        <a:t>.S</a:t>
                      </a:r>
                      <a:r>
                        <a:rPr lang="en-US" sz="1600" baseline="300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Moment</a:t>
                      </a:r>
                      <a:endParaRPr lang="en-US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</a:t>
                      </a:r>
                      <a:r>
                        <a:rPr lang="en-US" sz="1600" baseline="-25000" dirty="0">
                          <a:effectLst/>
                        </a:rPr>
                        <a:t>E</a:t>
                      </a:r>
                      <a:r>
                        <a:rPr lang="en-US" sz="1600" dirty="0">
                          <a:effectLst/>
                        </a:rPr>
                        <a:t>.S</a:t>
                      </a:r>
                      <a:r>
                        <a:rPr lang="en-US" sz="1600" baseline="300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782"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Stress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</a:t>
                      </a:r>
                      <a:r>
                        <a:rPr lang="en-US" sz="1600" baseline="-25000" dirty="0">
                          <a:effectLst/>
                        </a:rPr>
                        <a:t>E</a:t>
                      </a:r>
                      <a:endParaRPr lang="en-US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67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Limitations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1713591"/>
            <a:ext cx="10018713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dirty="0" err="1" smtClean="0"/>
              <a:t>Calladine</a:t>
            </a:r>
            <a:r>
              <a:rPr lang="en-US" sz="2000" dirty="0" smtClean="0"/>
              <a:t> and MLT approach do not take account of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Strain rate effect.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Material difference between prototype and model.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 Moment of inertia “I”.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5674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6243" y="501397"/>
            <a:ext cx="10026168" cy="108093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SCALING THE IMPACT WITH DIFFERENT MOMENT OF INERTIA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/>
              <a:t>Results for Scaled Up Model (scale factor=S=3)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3243" y="2076365"/>
            <a:ext cx="3626069" cy="45368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Prototype</a:t>
            </a:r>
          </a:p>
          <a:p>
            <a:r>
              <a:rPr lang="en-US" sz="1800" dirty="0" smtClean="0"/>
              <a:t>H=0.4m</a:t>
            </a:r>
          </a:p>
          <a:p>
            <a:r>
              <a:rPr lang="en-US" sz="1800" dirty="0" smtClean="0"/>
              <a:t>B=0.6m</a:t>
            </a:r>
          </a:p>
          <a:p>
            <a:r>
              <a:rPr lang="en-US" sz="1800" dirty="0" smtClean="0"/>
              <a:t>L=3.4m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Scaled Model</a:t>
            </a:r>
          </a:p>
          <a:p>
            <a:r>
              <a:rPr lang="en-US" sz="1800" dirty="0" smtClean="0"/>
              <a:t>H=1.2m</a:t>
            </a:r>
          </a:p>
          <a:p>
            <a:r>
              <a:rPr lang="en-US" sz="1800" dirty="0" smtClean="0"/>
              <a:t>B=0.6m</a:t>
            </a:r>
          </a:p>
          <a:p>
            <a:r>
              <a:rPr lang="en-US" sz="1800" dirty="0" smtClean="0"/>
              <a:t>L=10.2m</a:t>
            </a:r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59006333"/>
              </p:ext>
            </p:extLst>
          </p:nvPr>
        </p:nvGraphicFramePr>
        <p:xfrm>
          <a:off x="1074056" y="2163451"/>
          <a:ext cx="7477359" cy="404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2642037" y="2529050"/>
            <a:ext cx="0" cy="39413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379372" y="2726119"/>
            <a:ext cx="35314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Decrease in the mid span displacement due to the effect of moment of inertia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642037" y="2726119"/>
            <a:ext cx="592783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14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928400" y="1132418"/>
            <a:ext cx="8574622" cy="2616199"/>
          </a:xfrm>
        </p:spPr>
        <p:txBody>
          <a:bodyPr>
            <a:normAutofit/>
          </a:bodyPr>
          <a:lstStyle/>
          <a:p>
            <a:r>
              <a:rPr lang="en-US" sz="3600" b="1" dirty="0"/>
              <a:t>SCALING THE IMPACT WITH CONSTANT MOMENT OF INERTIA OF RC BEAM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Displacement for 6.4m span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5210275"/>
              </p:ext>
            </p:extLst>
          </p:nvPr>
        </p:nvGraphicFramePr>
        <p:xfrm>
          <a:off x="2263774" y="2035628"/>
          <a:ext cx="9239250" cy="4252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27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Displacement for 4.6m span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48834"/>
              </p:ext>
            </p:extLst>
          </p:nvPr>
        </p:nvGraphicFramePr>
        <p:xfrm>
          <a:off x="1668008" y="2017485"/>
          <a:ext cx="10132106" cy="4034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645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038349"/>
            <a:ext cx="10018713" cy="3124201"/>
          </a:xfrm>
        </p:spPr>
        <p:txBody>
          <a:bodyPr>
            <a:normAutofit/>
          </a:bodyPr>
          <a:lstStyle/>
          <a:p>
            <a:pPr lvl="0"/>
            <a:r>
              <a:rPr lang="en-US" sz="2000" dirty="0" smtClean="0"/>
              <a:t>The impact analysis can be done using LS-DYNA effectively</a:t>
            </a:r>
          </a:p>
          <a:p>
            <a:r>
              <a:rPr lang="en-US" sz="2000" dirty="0" smtClean="0"/>
              <a:t>The model can be further simplified by taking advantage of its symmetry which will reduce the computational time in the analysis</a:t>
            </a:r>
          </a:p>
          <a:p>
            <a:r>
              <a:rPr lang="en-US" sz="2000" dirty="0" smtClean="0"/>
              <a:t>The classical Mass-Length-Time basis and the </a:t>
            </a:r>
            <a:r>
              <a:rPr lang="en-US" sz="2000" dirty="0" err="1" smtClean="0"/>
              <a:t>Calladine</a:t>
            </a:r>
            <a:r>
              <a:rPr lang="en-US" sz="2000" dirty="0" smtClean="0"/>
              <a:t> theory purpose the scaling factor for initial conditions of the structures under severe dynamic loads</a:t>
            </a:r>
          </a:p>
          <a:p>
            <a:r>
              <a:rPr lang="en-US" sz="2000" dirty="0" smtClean="0"/>
              <a:t>For constant moment of inertia the deflection of scaled up models increase where as varying moment of inertia has an inverse relation with the displacement of RC beams</a:t>
            </a:r>
          </a:p>
        </p:txBody>
      </p:sp>
    </p:spTree>
    <p:extLst>
      <p:ext uri="{BB962C8B-B14F-4D97-AF65-F5344CB8AC3E}">
        <p14:creationId xmlns:p14="http://schemas.microsoft.com/office/powerpoint/2010/main" val="47757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1943099"/>
            <a:ext cx="10018713" cy="3124201"/>
          </a:xfrm>
        </p:spPr>
        <p:txBody>
          <a:bodyPr anchor="t">
            <a:normAutofit/>
          </a:bodyPr>
          <a:lstStyle/>
          <a:p>
            <a:r>
              <a:rPr lang="en-US" sz="2000" dirty="0" smtClean="0"/>
              <a:t>We have used simply supported beam for impact analysis. For future work analyze the RC beam using different types of supports</a:t>
            </a:r>
          </a:p>
          <a:p>
            <a:r>
              <a:rPr lang="en-US" sz="2000" dirty="0" smtClean="0"/>
              <a:t>We used LS-DYNA for analysis, verify the result using other FEM software.</a:t>
            </a:r>
          </a:p>
          <a:p>
            <a:r>
              <a:rPr lang="en-US" sz="2000" dirty="0" smtClean="0"/>
              <a:t>In scaling, </a:t>
            </a:r>
            <a:r>
              <a:rPr lang="en-US" sz="2000" dirty="0" err="1" smtClean="0"/>
              <a:t>Callidine</a:t>
            </a:r>
            <a:r>
              <a:rPr lang="en-US" sz="2000" dirty="0" smtClean="0"/>
              <a:t> theory defines velocity factor and makes strain rate effect equal to unity, for future work, distort velocity factor so as to compensate strain rate effect</a:t>
            </a:r>
          </a:p>
          <a:p>
            <a:r>
              <a:rPr lang="en-US" sz="2000" dirty="0" smtClean="0"/>
              <a:t>The difference in inertia of model was not considered for impact force analysis but plays an important role, it should be considered in future work</a:t>
            </a:r>
          </a:p>
        </p:txBody>
      </p:sp>
    </p:spTree>
    <p:extLst>
      <p:ext uri="{BB962C8B-B14F-4D97-AF65-F5344CB8AC3E}">
        <p14:creationId xmlns:p14="http://schemas.microsoft.com/office/powerpoint/2010/main" val="191382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5000"/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495300"/>
            <a:ext cx="10018713" cy="1752599"/>
          </a:xfr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55000" dir="5400000" sy="-100000" algn="bl" rotWithShape="0"/>
          </a:effectLst>
          <a:scene3d>
            <a:camera prst="isometricOffAxis2Left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en-US" sz="5400" b="1" dirty="0" smtClean="0"/>
              <a:t>Any Questions?</a:t>
            </a:r>
            <a:r>
              <a:rPr lang="en-US" sz="5400" dirty="0" smtClean="0"/>
              <a:t> </a:t>
            </a:r>
            <a:endParaRPr lang="en-US" sz="5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504" y="2095499"/>
            <a:ext cx="4480325" cy="4480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297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718" y="685800"/>
            <a:ext cx="5660231" cy="56602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6423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Scope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453" y="2438399"/>
            <a:ext cx="10018713" cy="3124201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To study the behavior of RCC beams under variable impacts</a:t>
            </a:r>
          </a:p>
          <a:p>
            <a:pPr algn="just"/>
            <a:r>
              <a:rPr lang="en-US" sz="2000" dirty="0" smtClean="0"/>
              <a:t>Verification </a:t>
            </a:r>
            <a:r>
              <a:rPr lang="en-US" sz="2000" dirty="0"/>
              <a:t>of the FEM model by comparison with experimental results</a:t>
            </a:r>
          </a:p>
          <a:p>
            <a:pPr lvl="0" algn="just"/>
            <a:r>
              <a:rPr lang="en-US" sz="2000" dirty="0"/>
              <a:t>Apply these results to other similar structures to assess their performance in impact loads</a:t>
            </a:r>
          </a:p>
          <a:p>
            <a:pPr lvl="0" algn="just"/>
            <a:r>
              <a:rPr lang="en-US" sz="2000" dirty="0"/>
              <a:t>To study the direct application of similarity laws (scaling laws) on impact events</a:t>
            </a:r>
          </a:p>
          <a:p>
            <a:pPr lvl="0" algn="just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78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425237" y="2494723"/>
            <a:ext cx="7766763" cy="885908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Impact Force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569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an impact force?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438399"/>
            <a:ext cx="10018713" cy="3124201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en-US" dirty="0" smtClean="0"/>
              <a:t>Impact </a:t>
            </a:r>
            <a:r>
              <a:rPr lang="en-US" dirty="0"/>
              <a:t>is a high force or shock applied over a short time period when two or more bodies </a:t>
            </a:r>
            <a:r>
              <a:rPr lang="en-US" dirty="0" smtClean="0"/>
              <a:t>collide</a:t>
            </a:r>
          </a:p>
          <a:p>
            <a:pPr lvl="0" algn="just"/>
            <a:r>
              <a:rPr lang="en-US" dirty="0"/>
              <a:t>The effect depends critically on the relative velocity of the bodies to one another</a:t>
            </a:r>
          </a:p>
          <a:p>
            <a:pPr algn="just"/>
            <a:r>
              <a:rPr lang="en-US" dirty="0" smtClean="0"/>
              <a:t>Mechanism of impact load is based on conservation of energy and momentum</a:t>
            </a:r>
          </a:p>
          <a:p>
            <a:pPr algn="just"/>
            <a:r>
              <a:rPr lang="en-US" dirty="0" smtClean="0"/>
              <a:t>Some </a:t>
            </a:r>
            <a:r>
              <a:rPr lang="en-US" dirty="0"/>
              <a:t>common cases of impact loadings are</a:t>
            </a:r>
          </a:p>
          <a:p>
            <a:pPr marL="693738" lvl="0" indent="-236538" algn="just">
              <a:buFont typeface="Wingdings" pitchFamily="2" charset="2"/>
              <a:buChar char="v"/>
            </a:pPr>
            <a:r>
              <a:rPr lang="en-US" dirty="0"/>
              <a:t>Rock fall due to avalanches, volcanic eruption or earthquakes </a:t>
            </a:r>
          </a:p>
          <a:p>
            <a:pPr marL="693738" lvl="0" indent="-236538" algn="just">
              <a:buFont typeface="Wingdings" pitchFamily="2" charset="2"/>
              <a:buChar char="v"/>
            </a:pPr>
            <a:r>
              <a:rPr lang="en-US" dirty="0"/>
              <a:t>Huge stones and trees coming with water during the floods hazard</a:t>
            </a:r>
          </a:p>
          <a:p>
            <a:pPr marL="693738" lvl="0" indent="-236538" algn="just">
              <a:buFont typeface="Wingdings" pitchFamily="2" charset="2"/>
              <a:buChar char="v"/>
            </a:pPr>
            <a:r>
              <a:rPr lang="en-US" dirty="0"/>
              <a:t>Vehicle collision with a traffic barrier</a:t>
            </a:r>
          </a:p>
          <a:p>
            <a:pPr marL="693738" lvl="0" indent="-236538" algn="just">
              <a:buFont typeface="Wingdings" pitchFamily="2" charset="2"/>
              <a:buChar char="v"/>
            </a:pPr>
            <a:r>
              <a:rPr lang="en-US" dirty="0"/>
              <a:t>Fragments striking after bomb blasts</a:t>
            </a:r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682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425237" y="2494723"/>
            <a:ext cx="7766763" cy="885908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Yield Criterion</a:t>
            </a:r>
          </a:p>
        </p:txBody>
      </p:sp>
    </p:spTree>
    <p:extLst>
      <p:ext uri="{BB962C8B-B14F-4D97-AF65-F5344CB8AC3E}">
        <p14:creationId xmlns:p14="http://schemas.microsoft.com/office/powerpoint/2010/main" val="43418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allax">
    <a:dk1>
      <a:sysClr val="windowText" lastClr="000000"/>
    </a:dk1>
    <a:lt1>
      <a:sysClr val="window" lastClr="FFFFFF"/>
    </a:lt1>
    <a:dk2>
      <a:srgbClr val="212121"/>
    </a:dk2>
    <a:lt2>
      <a:srgbClr val="CDD0D1"/>
    </a:lt2>
    <a:accent1>
      <a:srgbClr val="30ACEC"/>
    </a:accent1>
    <a:accent2>
      <a:srgbClr val="80C34F"/>
    </a:accent2>
    <a:accent3>
      <a:srgbClr val="E29D3E"/>
    </a:accent3>
    <a:accent4>
      <a:srgbClr val="D64A3B"/>
    </a:accent4>
    <a:accent5>
      <a:srgbClr val="D64787"/>
    </a:accent5>
    <a:accent6>
      <a:srgbClr val="A666E1"/>
    </a:accent6>
    <a:hlink>
      <a:srgbClr val="3085ED"/>
    </a:hlink>
    <a:folHlink>
      <a:srgbClr val="82B6F4"/>
    </a:folHlink>
  </a:clrScheme>
  <a:fontScheme name="Parallax">
    <a:majorFont>
      <a:latin typeface="Corbel"/>
      <a:ea typeface=""/>
      <a:cs typeface=""/>
      <a:font script="Jpan" typeface="HGｺﾞｼｯｸM"/>
      <a:font script="Hang" typeface="HY엽서L"/>
      <a:font script="Hans" typeface="华文楷体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Corbel"/>
      <a:ea typeface=""/>
      <a:cs typeface=""/>
      <a:font script="Jpan" typeface="HGｺﾞｼｯｸM"/>
      <a:font script="Hang" typeface="HY엽서L"/>
      <a:font script="Hans" typeface="华文楷体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rallax">
    <a:fillStyleLst>
      <a:solidFill>
        <a:schemeClr val="phClr"/>
      </a:solidFill>
      <a:gradFill rotWithShape="1">
        <a:gsLst>
          <a:gs pos="0">
            <a:schemeClr val="phClr">
              <a:tint val="60000"/>
              <a:lumMod val="104000"/>
            </a:schemeClr>
          </a:gs>
          <a:gs pos="100000">
            <a:schemeClr val="phClr">
              <a:tint val="84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2000"/>
            </a:schemeClr>
          </a:gs>
          <a:gs pos="100000">
            <a:schemeClr val="phClr">
              <a:shade val="88000"/>
              <a:lumMod val="94000"/>
            </a:schemeClr>
          </a:gs>
        </a:gsLst>
        <a:path path="circle">
          <a:fillToRect l="50000" t="100000" r="100000" b="50000"/>
        </a:path>
      </a:gradFill>
    </a:fillStyleLst>
    <a:lnStyleLst>
      <a:ln w="9525" cap="rnd" cmpd="sng" algn="ctr">
        <a:solidFill>
          <a:schemeClr val="phClr">
            <a:tint val="60000"/>
          </a:schemeClr>
        </a:solidFill>
        <a:prstDash val="solid"/>
      </a:ln>
      <a:ln w="15875" cap="rnd" cmpd="sng" algn="ctr">
        <a:solidFill>
          <a:schemeClr val="phClr"/>
        </a:solidFill>
        <a:prstDash val="solid"/>
      </a:ln>
      <a:ln w="22225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reflection blurRad="12700" stA="26000" endPos="32000" dist="12700" dir="5400000" sy="-100000" rotWithShape="0"/>
        </a:effectLst>
      </a:effectStyle>
      <a:effectStyle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64000"/>
              <a:lumMod val="98000"/>
            </a:schemeClr>
          </a:gs>
        </a:gsLst>
        <a:lin ang="5400000" scaled="0"/>
      </a:gradFill>
      <a:blipFill rotWithShape="1">
        <a:blip xmlns:r="http://schemas.openxmlformats.org/officeDocument/2006/relationships" r:embed="rId1">
          <a:duotone>
            <a:schemeClr val="phClr">
              <a:shade val="76000"/>
              <a:satMod val="180000"/>
            </a:schemeClr>
            <a:schemeClr val="phClr">
              <a:tint val="80000"/>
              <a:satMod val="120000"/>
              <a:lumMod val="180000"/>
            </a:schemeClr>
          </a:duotone>
        </a:blip>
        <a:stretch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694</TotalTime>
  <Words>2015</Words>
  <Application>Microsoft Office PowerPoint</Application>
  <PresentationFormat>Custom</PresentationFormat>
  <Paragraphs>515</Paragraphs>
  <Slides>59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Parallax</vt:lpstr>
      <vt:lpstr>PowerPoint Presentation</vt:lpstr>
      <vt:lpstr>Impact Response Analysis of Reinforced Concrete Beam under Falling Weight Impact Load</vt:lpstr>
      <vt:lpstr>Group Members</vt:lpstr>
      <vt:lpstr>PowerPoint Presentation</vt:lpstr>
      <vt:lpstr>INTRODUCTION</vt:lpstr>
      <vt:lpstr>Scope</vt:lpstr>
      <vt:lpstr>Impact Force</vt:lpstr>
      <vt:lpstr>What is an impact force?</vt:lpstr>
      <vt:lpstr>Yield Criterion</vt:lpstr>
      <vt:lpstr>Yield Criterion </vt:lpstr>
      <vt:lpstr>Von Mises Yield Criterion </vt:lpstr>
      <vt:lpstr>Drucker-Prager Yield Criterion   </vt:lpstr>
      <vt:lpstr>Input Parameters For The Failure Theories</vt:lpstr>
      <vt:lpstr>Finite Element Modeling</vt:lpstr>
      <vt:lpstr>FINITE ELEMENT MODELING</vt:lpstr>
      <vt:lpstr>LS-DYNA</vt:lpstr>
      <vt:lpstr>PowerPoint Presentation</vt:lpstr>
      <vt:lpstr>Experimental Overview</vt:lpstr>
      <vt:lpstr>Falling Weight Impact Test Procedure</vt:lpstr>
      <vt:lpstr>PowerPoint Presentation</vt:lpstr>
      <vt:lpstr>PowerPoint Presentation</vt:lpstr>
      <vt:lpstr>Analytical Overview</vt:lpstr>
      <vt:lpstr>Analytical Overview</vt:lpstr>
      <vt:lpstr>FE Model</vt:lpstr>
      <vt:lpstr>Concrete</vt:lpstr>
      <vt:lpstr> </vt:lpstr>
      <vt:lpstr>Displacement at mid-span</vt:lpstr>
      <vt:lpstr>Reaction Force</vt:lpstr>
      <vt:lpstr>Impact Force</vt:lpstr>
      <vt:lpstr>The difference in the numerical results is listed below</vt:lpstr>
      <vt:lpstr>PowerPoint Presentation</vt:lpstr>
      <vt:lpstr>Result summary for variable velocities</vt:lpstr>
      <vt:lpstr>PowerPoint Presentation</vt:lpstr>
      <vt:lpstr>V = 6 m/s </vt:lpstr>
      <vt:lpstr>V = 5 m/s </vt:lpstr>
      <vt:lpstr>V = 4 m/s </vt:lpstr>
      <vt:lpstr>V=3 m/s</vt:lpstr>
      <vt:lpstr>V = 2 m/s </vt:lpstr>
      <vt:lpstr>V = 1 m/s </vt:lpstr>
      <vt:lpstr>Effect due to change in Compressive Strength of Concrete (fc’)</vt:lpstr>
      <vt:lpstr>Effect due to change in Compressive Strength of Concrete (fc’) (Continued…) </vt:lpstr>
      <vt:lpstr>Displacement</vt:lpstr>
      <vt:lpstr>Impact Force</vt:lpstr>
      <vt:lpstr>Scaling</vt:lpstr>
      <vt:lpstr>Scaling </vt:lpstr>
      <vt:lpstr>Why to scale?</vt:lpstr>
      <vt:lpstr>Scaling Approaches</vt:lpstr>
      <vt:lpstr>Buckingham Pi Theorem</vt:lpstr>
      <vt:lpstr>PowerPoint Presentation</vt:lpstr>
      <vt:lpstr>PowerPoint Presentation</vt:lpstr>
      <vt:lpstr>Limitations</vt:lpstr>
      <vt:lpstr>SCALING THE IMPACT WITH DIFFERENT MOMENT OF INERTIA Results for Scaled Up Model (scale factor=S=3)</vt:lpstr>
      <vt:lpstr>SCALING THE IMPACT WITH CONSTANT MOMENT OF INERTIA OF RC BEAM</vt:lpstr>
      <vt:lpstr>Displacement for 6.4m span</vt:lpstr>
      <vt:lpstr>Displacement for 4.6m span</vt:lpstr>
      <vt:lpstr>Conclusion</vt:lpstr>
      <vt:lpstr>Recommendations</vt:lpstr>
      <vt:lpstr>Any Questions?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Imtisal Afzal</dc:creator>
  <cp:lastModifiedBy>kumail</cp:lastModifiedBy>
  <cp:revision>40</cp:revision>
  <dcterms:created xsi:type="dcterms:W3CDTF">2014-06-16T06:04:33Z</dcterms:created>
  <dcterms:modified xsi:type="dcterms:W3CDTF">2014-06-18T09:38:17Z</dcterms:modified>
</cp:coreProperties>
</file>